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theme/theme3.xml" ContentType="application/vnd.openxmlformats-officedocument.theme+xml"/>
  <Override PartName="/ppt/slideLayouts/slideLayout17.xml" ContentType="application/vnd.openxmlformats-officedocument.presentationml.slideLayout+xml"/>
  <Override PartName="/ppt/theme/theme4.xml" ContentType="application/vnd.openxmlformats-officedocument.theme+xml"/>
  <Override PartName="/ppt/slideLayouts/slideLayout18.xml" ContentType="application/vnd.openxmlformats-officedocument.presentationml.slideLayout+xml"/>
  <Override PartName="/ppt/theme/theme5.xml" ContentType="application/vnd.openxmlformats-officedocument.theme+xml"/>
  <Override PartName="/ppt/slideLayouts/slideLayout19.xml" ContentType="application/vnd.openxmlformats-officedocument.presentationml.slideLayout+xml"/>
  <Override PartName="/ppt/theme/theme6.xml" ContentType="application/vnd.openxmlformats-officedocument.theme+xml"/>
  <Override PartName="/ppt/slideLayouts/slideLayout20.xml" ContentType="application/vnd.openxmlformats-officedocument.presentationml.slideLayout+xml"/>
  <Override PartName="/ppt/theme/theme7.xml" ContentType="application/vnd.openxmlformats-officedocument.theme+xml"/>
  <Override PartName="/ppt/slideLayouts/slideLayout21.xml" ContentType="application/vnd.openxmlformats-officedocument.presentationml.slideLayout+xml"/>
  <Override PartName="/ppt/theme/theme8.xml" ContentType="application/vnd.openxmlformats-officedocument.theme+xml"/>
  <Override PartName="/ppt/slideLayouts/slideLayout22.xml" ContentType="application/vnd.openxmlformats-officedocument.presentationml.slideLayout+xml"/>
  <Override PartName="/ppt/theme/theme9.xml" ContentType="application/vnd.openxmlformats-officedocument.theme+xml"/>
  <Override PartName="/ppt/slideLayouts/slideLayout23.xml" ContentType="application/vnd.openxmlformats-officedocument.presentationml.slideLayout+xml"/>
  <Override PartName="/ppt/theme/theme10.xml" ContentType="application/vnd.openxmlformats-officedocument.theme+xml"/>
  <Override PartName="/ppt/slideLayouts/slideLayout24.xml" ContentType="application/vnd.openxmlformats-officedocument.presentationml.slideLayout+xml"/>
  <Override PartName="/ppt/theme/theme11.xml" ContentType="application/vnd.openxmlformats-officedocument.theme+xml"/>
  <Override PartName="/ppt/slideLayouts/slideLayout25.xml" ContentType="application/vnd.openxmlformats-officedocument.presentationml.slideLayout+xml"/>
  <Override PartName="/ppt/theme/theme12.xml" ContentType="application/vnd.openxmlformats-officedocument.theme+xml"/>
  <Override PartName="/ppt/slideLayouts/slideLayout26.xml" ContentType="application/vnd.openxmlformats-officedocument.presentationml.slideLayout+xml"/>
  <Override PartName="/ppt/theme/theme13.xml" ContentType="application/vnd.openxmlformats-officedocument.theme+xml"/>
  <Override PartName="/ppt/slideLayouts/slideLayout27.xml" ContentType="application/vnd.openxmlformats-officedocument.presentationml.slideLayout+xml"/>
  <Override PartName="/ppt/theme/theme14.xml" ContentType="application/vnd.openxmlformats-officedocument.theme+xml"/>
  <Override PartName="/ppt/slideLayouts/slideLayout28.xml" ContentType="application/vnd.openxmlformats-officedocument.presentationml.slideLayout+xml"/>
  <Override PartName="/ppt/theme/theme15.xml" ContentType="application/vnd.openxmlformats-officedocument.theme+xml"/>
  <Override PartName="/ppt/slideLayouts/slideLayout29.xml" ContentType="application/vnd.openxmlformats-officedocument.presentationml.slideLayout+xml"/>
  <Override PartName="/ppt/theme/theme16.xml" ContentType="application/vnd.openxmlformats-officedocument.theme+xml"/>
  <Override PartName="/ppt/slideLayouts/slideLayout30.xml" ContentType="application/vnd.openxmlformats-officedocument.presentationml.slideLayout+xml"/>
  <Override PartName="/ppt/theme/theme17.xml" ContentType="application/vnd.openxmlformats-officedocument.theme+xml"/>
  <Override PartName="/ppt/slideLayouts/slideLayout31.xml" ContentType="application/vnd.openxmlformats-officedocument.presentationml.slideLayout+xml"/>
  <Override PartName="/ppt/theme/theme18.xml" ContentType="application/vnd.openxmlformats-officedocument.theme+xml"/>
  <Override PartName="/ppt/slideLayouts/slideLayout32.xml" ContentType="application/vnd.openxmlformats-officedocument.presentationml.slideLayout+xml"/>
  <Override PartName="/ppt/theme/theme19.xml" ContentType="application/vnd.openxmlformats-officedocument.theme+xml"/>
  <Override PartName="/ppt/slideLayouts/slideLayout33.xml" ContentType="application/vnd.openxmlformats-officedocument.presentationml.slideLayout+xml"/>
  <Override PartName="/ppt/theme/theme20.xml" ContentType="application/vnd.openxmlformats-officedocument.theme+xml"/>
  <Override PartName="/ppt/slideLayouts/slideLayout34.xml" ContentType="application/vnd.openxmlformats-officedocument.presentationml.slideLayout+xml"/>
  <Override PartName="/ppt/theme/theme21.xml" ContentType="application/vnd.openxmlformats-officedocument.theme+xml"/>
  <Override PartName="/ppt/slideLayouts/slideLayout35.xml" ContentType="application/vnd.openxmlformats-officedocument.presentationml.slideLayout+xml"/>
  <Override PartName="/ppt/theme/theme22.xml" ContentType="application/vnd.openxmlformats-officedocument.theme+xml"/>
  <Override PartName="/ppt/slideLayouts/slideLayout36.xml" ContentType="application/vnd.openxmlformats-officedocument.presentationml.slideLayout+xml"/>
  <Override PartName="/ppt/theme/theme23.xml" ContentType="application/vnd.openxmlformats-officedocument.theme+xml"/>
  <Override PartName="/ppt/slideLayouts/slideLayout37.xml" ContentType="application/vnd.openxmlformats-officedocument.presentationml.slideLayout+xml"/>
  <Override PartName="/ppt/theme/theme24.xml" ContentType="application/vnd.openxmlformats-officedocument.theme+xml"/>
  <Override PartName="/ppt/slideLayouts/slideLayout38.xml" ContentType="application/vnd.openxmlformats-officedocument.presentationml.slideLayout+xml"/>
  <Override PartName="/ppt/theme/theme25.xml" ContentType="application/vnd.openxmlformats-officedocument.theme+xml"/>
  <Override PartName="/ppt/slideLayouts/slideLayout39.xml" ContentType="application/vnd.openxmlformats-officedocument.presentationml.slideLayout+xml"/>
  <Override PartName="/ppt/theme/theme26.xml" ContentType="application/vnd.openxmlformats-officedocument.theme+xml"/>
  <Override PartName="/ppt/slideLayouts/slideLayout40.xml" ContentType="application/vnd.openxmlformats-officedocument.presentationml.slideLayout+xml"/>
  <Override PartName="/ppt/theme/theme27.xml" ContentType="application/vnd.openxmlformats-officedocument.theme+xml"/>
  <Override PartName="/ppt/slideLayouts/slideLayout41.xml" ContentType="application/vnd.openxmlformats-officedocument.presentationml.slideLayout+xml"/>
  <Override PartName="/ppt/theme/theme28.xml" ContentType="application/vnd.openxmlformats-officedocument.theme+xml"/>
  <Override PartName="/ppt/slideLayouts/slideLayout42.xml" ContentType="application/vnd.openxmlformats-officedocument.presentationml.slideLayout+xml"/>
  <Override PartName="/ppt/theme/theme29.xml" ContentType="application/vnd.openxmlformats-officedocument.theme+xml"/>
  <Override PartName="/ppt/slideLayouts/slideLayout43.xml" ContentType="application/vnd.openxmlformats-officedocument.presentationml.slideLayout+xml"/>
  <Override PartName="/ppt/theme/theme30.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31.xml" ContentType="application/vnd.openxmlformats-officedocument.theme+xml"/>
  <Override PartName="/ppt/slideLayouts/slideLayout46.xml" ContentType="application/vnd.openxmlformats-officedocument.presentationml.slideLayout+xml"/>
  <Override PartName="/ppt/theme/theme32.xml" ContentType="application/vnd.openxmlformats-officedocument.theme+xml"/>
  <Override PartName="/ppt/slideLayouts/slideLayout47.xml" ContentType="application/vnd.openxmlformats-officedocument.presentationml.slideLayout+xml"/>
  <Override PartName="/ppt/theme/theme33.xml" ContentType="application/vnd.openxmlformats-officedocument.theme+xml"/>
  <Override PartName="/ppt/slideLayouts/slideLayout48.xml" ContentType="application/vnd.openxmlformats-officedocument.presentationml.slideLayout+xml"/>
  <Override PartName="/ppt/theme/theme34.xml" ContentType="application/vnd.openxmlformats-officedocument.theme+xml"/>
  <Override PartName="/ppt/slideLayouts/slideLayout49.xml" ContentType="application/vnd.openxmlformats-officedocument.presentationml.slideLayout+xml"/>
  <Override PartName="/ppt/theme/theme35.xml" ContentType="application/vnd.openxmlformats-officedocument.theme+xml"/>
  <Override PartName="/ppt/slideLayouts/slideLayout50.xml" ContentType="application/vnd.openxmlformats-officedocument.presentationml.slideLayout+xml"/>
  <Override PartName="/ppt/theme/theme36.xml" ContentType="application/vnd.openxmlformats-officedocument.theme+xml"/>
  <Override PartName="/ppt/slideLayouts/slideLayout51.xml" ContentType="application/vnd.openxmlformats-officedocument.presentationml.slideLayout+xml"/>
  <Override PartName="/ppt/theme/theme37.xml" ContentType="application/vnd.openxmlformats-officedocument.theme+xml"/>
  <Override PartName="/ppt/slideLayouts/slideLayout52.xml" ContentType="application/vnd.openxmlformats-officedocument.presentationml.slideLayout+xml"/>
  <Override PartName="/ppt/theme/theme38.xml" ContentType="application/vnd.openxmlformats-officedocument.theme+xml"/>
  <Override PartName="/ppt/slideLayouts/slideLayout53.xml" ContentType="application/vnd.openxmlformats-officedocument.presentationml.slideLayout+xml"/>
  <Override PartName="/ppt/theme/theme39.xml" ContentType="application/vnd.openxmlformats-officedocument.theme+xml"/>
  <Override PartName="/ppt/slideLayouts/slideLayout54.xml" ContentType="application/vnd.openxmlformats-officedocument.presentationml.slideLayout+xml"/>
  <Override PartName="/ppt/theme/theme40.xml" ContentType="application/vnd.openxmlformats-officedocument.theme+xml"/>
  <Override PartName="/ppt/slideLayouts/slideLayout55.xml" ContentType="application/vnd.openxmlformats-officedocument.presentationml.slideLayout+xml"/>
  <Override PartName="/ppt/theme/theme41.xml" ContentType="application/vnd.openxmlformats-officedocument.theme+xml"/>
  <Override PartName="/ppt/slideLayouts/slideLayout56.xml" ContentType="application/vnd.openxmlformats-officedocument.presentationml.slideLayout+xml"/>
  <Override PartName="/ppt/theme/theme42.xml" ContentType="application/vnd.openxmlformats-officedocument.theme+xml"/>
  <Override PartName="/ppt/slideLayouts/slideLayout57.xml" ContentType="application/vnd.openxmlformats-officedocument.presentationml.slideLayout+xml"/>
  <Override PartName="/ppt/theme/theme43.xml" ContentType="application/vnd.openxmlformats-officedocument.theme+xml"/>
  <Override PartName="/ppt/slideLayouts/slideLayout58.xml" ContentType="application/vnd.openxmlformats-officedocument.presentationml.slideLayout+xml"/>
  <Override PartName="/ppt/theme/theme44.xml" ContentType="application/vnd.openxmlformats-officedocument.theme+xml"/>
  <Override PartName="/ppt/theme/theme45.xml" ContentType="application/vnd.openxmlformats-officedocument.theme+xml"/>
  <Override PartName="/ppt/theme/theme4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heme/themeOverride1.xml" ContentType="application/vnd.openxmlformats-officedocument.themeOverr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charts/chart1.xml" ContentType="application/vnd.openxmlformats-officedocument.drawingml.chart+xml"/>
  <Override PartName="/ppt/theme/themeOverride2.xml" ContentType="application/vnd.openxmlformats-officedocument.themeOverr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65" r:id="rId3"/>
    <p:sldMasterId id="2147483667" r:id="rId4"/>
    <p:sldMasterId id="2147483669" r:id="rId5"/>
    <p:sldMasterId id="2147483671" r:id="rId6"/>
    <p:sldMasterId id="2147483673" r:id="rId7"/>
    <p:sldMasterId id="2147483675" r:id="rId8"/>
    <p:sldMasterId id="2147483677" r:id="rId9"/>
    <p:sldMasterId id="2147483679" r:id="rId10"/>
    <p:sldMasterId id="2147483681" r:id="rId11"/>
    <p:sldMasterId id="2147483683" r:id="rId12"/>
    <p:sldMasterId id="2147483685" r:id="rId13"/>
    <p:sldMasterId id="2147483687" r:id="rId14"/>
    <p:sldMasterId id="2147483689" r:id="rId15"/>
    <p:sldMasterId id="2147483691" r:id="rId16"/>
    <p:sldMasterId id="2147483693" r:id="rId17"/>
    <p:sldMasterId id="2147483695" r:id="rId18"/>
    <p:sldMasterId id="2147483697" r:id="rId19"/>
    <p:sldMasterId id="2147483699" r:id="rId20"/>
    <p:sldMasterId id="2147483701" r:id="rId21"/>
    <p:sldMasterId id="2147483703" r:id="rId22"/>
    <p:sldMasterId id="2147483705" r:id="rId23"/>
    <p:sldMasterId id="2147483707" r:id="rId24"/>
    <p:sldMasterId id="2147483709" r:id="rId25"/>
    <p:sldMasterId id="2147483711" r:id="rId26"/>
    <p:sldMasterId id="2147483713" r:id="rId27"/>
    <p:sldMasterId id="2147483715" r:id="rId28"/>
    <p:sldMasterId id="2147483717" r:id="rId29"/>
    <p:sldMasterId id="2147483719" r:id="rId30"/>
    <p:sldMasterId id="2147483721" r:id="rId31"/>
    <p:sldMasterId id="2147483724" r:id="rId32"/>
    <p:sldMasterId id="2147483726" r:id="rId33"/>
    <p:sldMasterId id="2147483728" r:id="rId34"/>
    <p:sldMasterId id="2147483730" r:id="rId35"/>
    <p:sldMasterId id="2147483732" r:id="rId36"/>
    <p:sldMasterId id="2147483734" r:id="rId37"/>
    <p:sldMasterId id="2147483736" r:id="rId38"/>
    <p:sldMasterId id="2147483738" r:id="rId39"/>
    <p:sldMasterId id="2147483740" r:id="rId40"/>
    <p:sldMasterId id="2147483742" r:id="rId41"/>
    <p:sldMasterId id="2147483744" r:id="rId42"/>
    <p:sldMasterId id="2147483746" r:id="rId43"/>
    <p:sldMasterId id="2147483748" r:id="rId44"/>
  </p:sldMasterIdLst>
  <p:notesMasterIdLst>
    <p:notesMasterId r:id="rId123"/>
  </p:notesMasterIdLst>
  <p:handoutMasterIdLst>
    <p:handoutMasterId r:id="rId124"/>
  </p:handoutMasterIdLst>
  <p:sldIdLst>
    <p:sldId id="335" r:id="rId45"/>
    <p:sldId id="336" r:id="rId46"/>
    <p:sldId id="333" r:id="rId47"/>
    <p:sldId id="334" r:id="rId48"/>
    <p:sldId id="322" r:id="rId49"/>
    <p:sldId id="323" r:id="rId50"/>
    <p:sldId id="292" r:id="rId51"/>
    <p:sldId id="295" r:id="rId52"/>
    <p:sldId id="331" r:id="rId53"/>
    <p:sldId id="325" r:id="rId54"/>
    <p:sldId id="297" r:id="rId55"/>
    <p:sldId id="332" r:id="rId56"/>
    <p:sldId id="337" r:id="rId57"/>
    <p:sldId id="360" r:id="rId58"/>
    <p:sldId id="361" r:id="rId59"/>
    <p:sldId id="362" r:id="rId60"/>
    <p:sldId id="363" r:id="rId61"/>
    <p:sldId id="364" r:id="rId62"/>
    <p:sldId id="365" r:id="rId63"/>
    <p:sldId id="366" r:id="rId64"/>
    <p:sldId id="367" r:id="rId65"/>
    <p:sldId id="368" r:id="rId66"/>
    <p:sldId id="369" r:id="rId67"/>
    <p:sldId id="370" r:id="rId68"/>
    <p:sldId id="371" r:id="rId69"/>
    <p:sldId id="372" r:id="rId70"/>
    <p:sldId id="373" r:id="rId71"/>
    <p:sldId id="374" r:id="rId72"/>
    <p:sldId id="375" r:id="rId73"/>
    <p:sldId id="376" r:id="rId74"/>
    <p:sldId id="377" r:id="rId75"/>
    <p:sldId id="378" r:id="rId76"/>
    <p:sldId id="379" r:id="rId77"/>
    <p:sldId id="380" r:id="rId78"/>
    <p:sldId id="381" r:id="rId79"/>
    <p:sldId id="382" r:id="rId80"/>
    <p:sldId id="383" r:id="rId81"/>
    <p:sldId id="384" r:id="rId82"/>
    <p:sldId id="385" r:id="rId83"/>
    <p:sldId id="386" r:id="rId84"/>
    <p:sldId id="387" r:id="rId85"/>
    <p:sldId id="338" r:id="rId86"/>
    <p:sldId id="388" r:id="rId87"/>
    <p:sldId id="389" r:id="rId88"/>
    <p:sldId id="390" r:id="rId89"/>
    <p:sldId id="391" r:id="rId90"/>
    <p:sldId id="392" r:id="rId91"/>
    <p:sldId id="393" r:id="rId92"/>
    <p:sldId id="394" r:id="rId93"/>
    <p:sldId id="395" r:id="rId94"/>
    <p:sldId id="396" r:id="rId95"/>
    <p:sldId id="397" r:id="rId96"/>
    <p:sldId id="398" r:id="rId97"/>
    <p:sldId id="399" r:id="rId98"/>
    <p:sldId id="400" r:id="rId99"/>
    <p:sldId id="401" r:id="rId100"/>
    <p:sldId id="402" r:id="rId101"/>
    <p:sldId id="339" r:id="rId102"/>
    <p:sldId id="341" r:id="rId103"/>
    <p:sldId id="342" r:id="rId104"/>
    <p:sldId id="343" r:id="rId105"/>
    <p:sldId id="344" r:id="rId106"/>
    <p:sldId id="345" r:id="rId107"/>
    <p:sldId id="346" r:id="rId108"/>
    <p:sldId id="347" r:id="rId109"/>
    <p:sldId id="348" r:id="rId110"/>
    <p:sldId id="349" r:id="rId111"/>
    <p:sldId id="350" r:id="rId112"/>
    <p:sldId id="351" r:id="rId113"/>
    <p:sldId id="352" r:id="rId114"/>
    <p:sldId id="353" r:id="rId115"/>
    <p:sldId id="354" r:id="rId116"/>
    <p:sldId id="355" r:id="rId117"/>
    <p:sldId id="356" r:id="rId118"/>
    <p:sldId id="357" r:id="rId119"/>
    <p:sldId id="358" r:id="rId120"/>
    <p:sldId id="359" r:id="rId121"/>
    <p:sldId id="340" r:id="rId122"/>
  </p:sldIdLst>
  <p:sldSz cx="10287000" cy="6858000" type="35mm"/>
  <p:notesSz cx="9313863" cy="6858000"/>
  <p:defaultTextStyle>
    <a:defPPr>
      <a:defRPr lang="en-US"/>
    </a:defPPr>
    <a:lvl1pPr algn="ctr" rtl="0" eaLnBrk="0" fontAlgn="base" hangingPunct="0">
      <a:spcBef>
        <a:spcPct val="0"/>
      </a:spcBef>
      <a:spcAft>
        <a:spcPct val="0"/>
      </a:spcAft>
      <a:defRPr sz="2400" kern="1200">
        <a:solidFill>
          <a:schemeClr val="tx1"/>
        </a:solidFill>
        <a:latin typeface="Times New Roman"/>
        <a:ea typeface="+mn-ea"/>
        <a:cs typeface="+mn-cs"/>
      </a:defRPr>
    </a:lvl1pPr>
    <a:lvl2pPr marL="457200" algn="ctr" rtl="0" eaLnBrk="0" fontAlgn="base" hangingPunct="0">
      <a:spcBef>
        <a:spcPct val="0"/>
      </a:spcBef>
      <a:spcAft>
        <a:spcPct val="0"/>
      </a:spcAft>
      <a:defRPr sz="2400" kern="1200">
        <a:solidFill>
          <a:schemeClr val="tx1"/>
        </a:solidFill>
        <a:latin typeface="Times New Roman"/>
        <a:ea typeface="+mn-ea"/>
        <a:cs typeface="+mn-cs"/>
      </a:defRPr>
    </a:lvl2pPr>
    <a:lvl3pPr marL="914400" algn="ctr" rtl="0" eaLnBrk="0" fontAlgn="base" hangingPunct="0">
      <a:spcBef>
        <a:spcPct val="0"/>
      </a:spcBef>
      <a:spcAft>
        <a:spcPct val="0"/>
      </a:spcAft>
      <a:defRPr sz="2400" kern="1200">
        <a:solidFill>
          <a:schemeClr val="tx1"/>
        </a:solidFill>
        <a:latin typeface="Times New Roman"/>
        <a:ea typeface="+mn-ea"/>
        <a:cs typeface="+mn-cs"/>
      </a:defRPr>
    </a:lvl3pPr>
    <a:lvl4pPr marL="1371600" algn="ctr" rtl="0" eaLnBrk="0" fontAlgn="base" hangingPunct="0">
      <a:spcBef>
        <a:spcPct val="0"/>
      </a:spcBef>
      <a:spcAft>
        <a:spcPct val="0"/>
      </a:spcAft>
      <a:defRPr sz="2400" kern="1200">
        <a:solidFill>
          <a:schemeClr val="tx1"/>
        </a:solidFill>
        <a:latin typeface="Times New Roman"/>
        <a:ea typeface="+mn-ea"/>
        <a:cs typeface="+mn-cs"/>
      </a:defRPr>
    </a:lvl4pPr>
    <a:lvl5pPr marL="1828800" algn="ctr" rtl="0" eaLnBrk="0" fontAlgn="base" hangingPunct="0">
      <a:spcBef>
        <a:spcPct val="0"/>
      </a:spcBef>
      <a:spcAft>
        <a:spcPct val="0"/>
      </a:spcAft>
      <a:defRPr sz="2400" kern="1200">
        <a:solidFill>
          <a:schemeClr val="tx1"/>
        </a:solidFill>
        <a:latin typeface="Times New Roman"/>
        <a:ea typeface="+mn-ea"/>
        <a:cs typeface="+mn-cs"/>
      </a:defRPr>
    </a:lvl5pPr>
    <a:lvl6pPr marL="2286000" algn="l" defTabSz="914400" rtl="0" eaLnBrk="1" latinLnBrk="0" hangingPunct="1">
      <a:defRPr sz="2400" kern="1200">
        <a:solidFill>
          <a:schemeClr val="tx1"/>
        </a:solidFill>
        <a:latin typeface="Times New Roman"/>
        <a:ea typeface="+mn-ea"/>
        <a:cs typeface="+mn-cs"/>
      </a:defRPr>
    </a:lvl6pPr>
    <a:lvl7pPr marL="2743200" algn="l" defTabSz="914400" rtl="0" eaLnBrk="1" latinLnBrk="0" hangingPunct="1">
      <a:defRPr sz="2400" kern="1200">
        <a:solidFill>
          <a:schemeClr val="tx1"/>
        </a:solidFill>
        <a:latin typeface="Times New Roman"/>
        <a:ea typeface="+mn-ea"/>
        <a:cs typeface="+mn-cs"/>
      </a:defRPr>
    </a:lvl7pPr>
    <a:lvl8pPr marL="3200400" algn="l" defTabSz="914400" rtl="0" eaLnBrk="1" latinLnBrk="0" hangingPunct="1">
      <a:defRPr sz="2400" kern="1200">
        <a:solidFill>
          <a:schemeClr val="tx1"/>
        </a:solidFill>
        <a:latin typeface="Times New Roman"/>
        <a:ea typeface="+mn-ea"/>
        <a:cs typeface="+mn-cs"/>
      </a:defRPr>
    </a:lvl8pPr>
    <a:lvl9pPr marL="3657600" algn="l" defTabSz="914400" rtl="0" eaLnBrk="1" latinLnBrk="0" hangingPunct="1">
      <a:defRPr sz="2400" kern="1200">
        <a:solidFill>
          <a:schemeClr val="tx1"/>
        </a:solidFill>
        <a:latin typeface="Times New Roman"/>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240">
          <p15:clr>
            <a:srgbClr val="A4A3A4"/>
          </p15:clr>
        </p15:guide>
      </p15:sldGuideLst>
    </p:ext>
    <p:ext uri="{2D200454-40CA-4A62-9FC3-DE9A4176ACB9}">
      <p15:notesGuideLst xmlns:p15="http://schemas.microsoft.com/office/powerpoint/2012/main">
        <p15:guide id="1" orient="horz" pos="2160">
          <p15:clr>
            <a:srgbClr val="A4A3A4"/>
          </p15:clr>
        </p15:guide>
        <p15:guide id="2" pos="293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6E9F0"/>
    <a:srgbClr val="FAFD00"/>
    <a:srgbClr val="000000"/>
    <a:srgbClr val="B0ECF2"/>
    <a:srgbClr val="A55F13"/>
    <a:srgbClr val="C3F0F5"/>
    <a:srgbClr val="A47B14"/>
    <a:srgbClr val="CCCCFF"/>
    <a:srgbClr val="FFFFCC"/>
    <a:srgbClr val="FFAE3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snapVertSplitter="1" vertBarState="minimized" horzBarState="maximized">
    <p:restoredLeft sz="15619" autoAdjust="0"/>
    <p:restoredTop sz="99830" autoAdjust="0"/>
  </p:normalViewPr>
  <p:slideViewPr>
    <p:cSldViewPr snapToGrid="0">
      <p:cViewPr varScale="1">
        <p:scale>
          <a:sx n="93" d="100"/>
          <a:sy n="93" d="100"/>
        </p:scale>
        <p:origin x="-1254" y="-96"/>
      </p:cViewPr>
      <p:guideLst>
        <p:guide orient="horz" pos="2160"/>
        <p:guide pos="3240"/>
      </p:guideLst>
    </p:cSldViewPr>
  </p:slideViewPr>
  <p:outlineViewPr>
    <p:cViewPr>
      <p:scale>
        <a:sx n="33" d="100"/>
        <a:sy n="33" d="100"/>
      </p:scale>
      <p:origin x="0" y="0"/>
    </p:cViewPr>
    <p:sldLst>
      <p:sld r:id="rId1" collapse="1"/>
      <p:sld r:id="rId2" collapse="1"/>
      <p:sld r:id="rId3" collapse="1"/>
      <p:sld r:id="rId4" collapse="1"/>
      <p:sld r:id="rId5" collapse="1"/>
      <p:sld r:id="rId6" collapse="1"/>
    </p:sldLst>
  </p:outlineViewPr>
  <p:notesTextViewPr>
    <p:cViewPr>
      <p:scale>
        <a:sx n="100" d="100"/>
        <a:sy n="100" d="100"/>
      </p:scale>
      <p:origin x="0" y="0"/>
    </p:cViewPr>
  </p:notesTextViewPr>
  <p:sorterViewPr>
    <p:cViewPr varScale="1">
      <p:scale>
        <a:sx n="1" d="1"/>
        <a:sy n="1" d="1"/>
      </p:scale>
      <p:origin x="0" y="0"/>
    </p:cViewPr>
  </p:sorterViewPr>
  <p:notesViewPr>
    <p:cSldViewPr snapToGrid="0">
      <p:cViewPr>
        <p:scale>
          <a:sx n="75" d="100"/>
          <a:sy n="75" d="100"/>
        </p:scale>
        <p:origin x="3510" y="966"/>
      </p:cViewPr>
      <p:guideLst>
        <p:guide orient="horz" pos="2160"/>
        <p:guide pos="293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Master" Target="slideMasters/slideMaster26.xml"/><Relationship Id="rId117" Type="http://schemas.openxmlformats.org/officeDocument/2006/relationships/slide" Target="slides/slide73.xml"/><Relationship Id="rId21" Type="http://schemas.openxmlformats.org/officeDocument/2006/relationships/slideMaster" Target="slideMasters/slideMaster21.xml"/><Relationship Id="rId42" Type="http://schemas.openxmlformats.org/officeDocument/2006/relationships/slideMaster" Target="slideMasters/slideMaster42.xml"/><Relationship Id="rId47" Type="http://schemas.openxmlformats.org/officeDocument/2006/relationships/slide" Target="slides/slide3.xml"/><Relationship Id="rId63" Type="http://schemas.openxmlformats.org/officeDocument/2006/relationships/slide" Target="slides/slide19.xml"/><Relationship Id="rId68" Type="http://schemas.openxmlformats.org/officeDocument/2006/relationships/slide" Target="slides/slide24.xml"/><Relationship Id="rId84" Type="http://schemas.openxmlformats.org/officeDocument/2006/relationships/slide" Target="slides/slide40.xml"/><Relationship Id="rId89" Type="http://schemas.openxmlformats.org/officeDocument/2006/relationships/slide" Target="slides/slide45.xml"/><Relationship Id="rId112" Type="http://schemas.openxmlformats.org/officeDocument/2006/relationships/slide" Target="slides/slide68.xml"/><Relationship Id="rId16" Type="http://schemas.openxmlformats.org/officeDocument/2006/relationships/slideMaster" Target="slideMasters/slideMaster16.xml"/><Relationship Id="rId107" Type="http://schemas.openxmlformats.org/officeDocument/2006/relationships/slide" Target="slides/slide63.xml"/><Relationship Id="rId11" Type="http://schemas.openxmlformats.org/officeDocument/2006/relationships/slideMaster" Target="slideMasters/slideMaster11.xml"/><Relationship Id="rId32" Type="http://schemas.openxmlformats.org/officeDocument/2006/relationships/slideMaster" Target="slideMasters/slideMaster32.xml"/><Relationship Id="rId37" Type="http://schemas.openxmlformats.org/officeDocument/2006/relationships/slideMaster" Target="slideMasters/slideMaster37.xml"/><Relationship Id="rId53" Type="http://schemas.openxmlformats.org/officeDocument/2006/relationships/slide" Target="slides/slide9.xml"/><Relationship Id="rId58" Type="http://schemas.openxmlformats.org/officeDocument/2006/relationships/slide" Target="slides/slide14.xml"/><Relationship Id="rId74" Type="http://schemas.openxmlformats.org/officeDocument/2006/relationships/slide" Target="slides/slide30.xml"/><Relationship Id="rId79" Type="http://schemas.openxmlformats.org/officeDocument/2006/relationships/slide" Target="slides/slide35.xml"/><Relationship Id="rId102" Type="http://schemas.openxmlformats.org/officeDocument/2006/relationships/slide" Target="slides/slide58.xml"/><Relationship Id="rId123" Type="http://schemas.openxmlformats.org/officeDocument/2006/relationships/notesMaster" Target="notesMasters/notesMaster1.xml"/><Relationship Id="rId128" Type="http://schemas.openxmlformats.org/officeDocument/2006/relationships/tableStyles" Target="tableStyles.xml"/><Relationship Id="rId5" Type="http://schemas.openxmlformats.org/officeDocument/2006/relationships/slideMaster" Target="slideMasters/slideMaster5.xml"/><Relationship Id="rId90" Type="http://schemas.openxmlformats.org/officeDocument/2006/relationships/slide" Target="slides/slide46.xml"/><Relationship Id="rId95" Type="http://schemas.openxmlformats.org/officeDocument/2006/relationships/slide" Target="slides/slide51.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22" Type="http://schemas.openxmlformats.org/officeDocument/2006/relationships/slideMaster" Target="slideMasters/slideMaster22.xml"/><Relationship Id="rId27" Type="http://schemas.openxmlformats.org/officeDocument/2006/relationships/slideMaster" Target="slideMasters/slideMaster27.xml"/><Relationship Id="rId30" Type="http://schemas.openxmlformats.org/officeDocument/2006/relationships/slideMaster" Target="slideMasters/slideMaster30.xml"/><Relationship Id="rId35" Type="http://schemas.openxmlformats.org/officeDocument/2006/relationships/slideMaster" Target="slideMasters/slideMaster35.xml"/><Relationship Id="rId43" Type="http://schemas.openxmlformats.org/officeDocument/2006/relationships/slideMaster" Target="slideMasters/slideMaster43.xml"/><Relationship Id="rId48" Type="http://schemas.openxmlformats.org/officeDocument/2006/relationships/slide" Target="slides/slide4.xml"/><Relationship Id="rId56" Type="http://schemas.openxmlformats.org/officeDocument/2006/relationships/slide" Target="slides/slide12.xml"/><Relationship Id="rId64" Type="http://schemas.openxmlformats.org/officeDocument/2006/relationships/slide" Target="slides/slide20.xml"/><Relationship Id="rId69" Type="http://schemas.openxmlformats.org/officeDocument/2006/relationships/slide" Target="slides/slide25.xml"/><Relationship Id="rId77" Type="http://schemas.openxmlformats.org/officeDocument/2006/relationships/slide" Target="slides/slide33.xml"/><Relationship Id="rId100" Type="http://schemas.openxmlformats.org/officeDocument/2006/relationships/slide" Target="slides/slide56.xml"/><Relationship Id="rId105" Type="http://schemas.openxmlformats.org/officeDocument/2006/relationships/slide" Target="slides/slide61.xml"/><Relationship Id="rId113" Type="http://schemas.openxmlformats.org/officeDocument/2006/relationships/slide" Target="slides/slide69.xml"/><Relationship Id="rId118" Type="http://schemas.openxmlformats.org/officeDocument/2006/relationships/slide" Target="slides/slide74.xml"/><Relationship Id="rId126" Type="http://schemas.openxmlformats.org/officeDocument/2006/relationships/viewProps" Target="viewProps.xml"/><Relationship Id="rId8" Type="http://schemas.openxmlformats.org/officeDocument/2006/relationships/slideMaster" Target="slideMasters/slideMaster8.xml"/><Relationship Id="rId51" Type="http://schemas.openxmlformats.org/officeDocument/2006/relationships/slide" Target="slides/slide7.xml"/><Relationship Id="rId72" Type="http://schemas.openxmlformats.org/officeDocument/2006/relationships/slide" Target="slides/slide28.xml"/><Relationship Id="rId80" Type="http://schemas.openxmlformats.org/officeDocument/2006/relationships/slide" Target="slides/slide36.xml"/><Relationship Id="rId85" Type="http://schemas.openxmlformats.org/officeDocument/2006/relationships/slide" Target="slides/slide41.xml"/><Relationship Id="rId93" Type="http://schemas.openxmlformats.org/officeDocument/2006/relationships/slide" Target="slides/slide49.xml"/><Relationship Id="rId98" Type="http://schemas.openxmlformats.org/officeDocument/2006/relationships/slide" Target="slides/slide54.xml"/><Relationship Id="rId121" Type="http://schemas.openxmlformats.org/officeDocument/2006/relationships/slide" Target="slides/slide77.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Master" Target="slideMasters/slideMaster25.xml"/><Relationship Id="rId33" Type="http://schemas.openxmlformats.org/officeDocument/2006/relationships/slideMaster" Target="slideMasters/slideMaster33.xml"/><Relationship Id="rId38" Type="http://schemas.openxmlformats.org/officeDocument/2006/relationships/slideMaster" Target="slideMasters/slideMaster38.xml"/><Relationship Id="rId46" Type="http://schemas.openxmlformats.org/officeDocument/2006/relationships/slide" Target="slides/slide2.xml"/><Relationship Id="rId59" Type="http://schemas.openxmlformats.org/officeDocument/2006/relationships/slide" Target="slides/slide15.xml"/><Relationship Id="rId67" Type="http://schemas.openxmlformats.org/officeDocument/2006/relationships/slide" Target="slides/slide23.xml"/><Relationship Id="rId103" Type="http://schemas.openxmlformats.org/officeDocument/2006/relationships/slide" Target="slides/slide59.xml"/><Relationship Id="rId108" Type="http://schemas.openxmlformats.org/officeDocument/2006/relationships/slide" Target="slides/slide64.xml"/><Relationship Id="rId116" Type="http://schemas.openxmlformats.org/officeDocument/2006/relationships/slide" Target="slides/slide72.xml"/><Relationship Id="rId124" Type="http://schemas.openxmlformats.org/officeDocument/2006/relationships/handoutMaster" Target="handoutMasters/handoutMaster1.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54" Type="http://schemas.openxmlformats.org/officeDocument/2006/relationships/slide" Target="slides/slide10.xml"/><Relationship Id="rId62" Type="http://schemas.openxmlformats.org/officeDocument/2006/relationships/slide" Target="slides/slide18.xml"/><Relationship Id="rId70" Type="http://schemas.openxmlformats.org/officeDocument/2006/relationships/slide" Target="slides/slide26.xml"/><Relationship Id="rId75" Type="http://schemas.openxmlformats.org/officeDocument/2006/relationships/slide" Target="slides/slide31.xml"/><Relationship Id="rId83" Type="http://schemas.openxmlformats.org/officeDocument/2006/relationships/slide" Target="slides/slide39.xml"/><Relationship Id="rId88" Type="http://schemas.openxmlformats.org/officeDocument/2006/relationships/slide" Target="slides/slide44.xml"/><Relationship Id="rId91" Type="http://schemas.openxmlformats.org/officeDocument/2006/relationships/slide" Target="slides/slide47.xml"/><Relationship Id="rId96" Type="http://schemas.openxmlformats.org/officeDocument/2006/relationships/slide" Target="slides/slide52.xml"/><Relationship Id="rId111" Type="http://schemas.openxmlformats.org/officeDocument/2006/relationships/slide" Target="slides/slide67.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Master" Target="slideMasters/slideMaster23.xml"/><Relationship Id="rId28" Type="http://schemas.openxmlformats.org/officeDocument/2006/relationships/slideMaster" Target="slideMasters/slideMaster28.xml"/><Relationship Id="rId36" Type="http://schemas.openxmlformats.org/officeDocument/2006/relationships/slideMaster" Target="slideMasters/slideMaster36.xml"/><Relationship Id="rId49" Type="http://schemas.openxmlformats.org/officeDocument/2006/relationships/slide" Target="slides/slide5.xml"/><Relationship Id="rId57" Type="http://schemas.openxmlformats.org/officeDocument/2006/relationships/slide" Target="slides/slide13.xml"/><Relationship Id="rId106" Type="http://schemas.openxmlformats.org/officeDocument/2006/relationships/slide" Target="slides/slide62.xml"/><Relationship Id="rId114" Type="http://schemas.openxmlformats.org/officeDocument/2006/relationships/slide" Target="slides/slide70.xml"/><Relationship Id="rId119" Type="http://schemas.openxmlformats.org/officeDocument/2006/relationships/slide" Target="slides/slide75.xml"/><Relationship Id="rId127" Type="http://schemas.openxmlformats.org/officeDocument/2006/relationships/theme" Target="theme/theme1.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44" Type="http://schemas.openxmlformats.org/officeDocument/2006/relationships/slideMaster" Target="slideMasters/slideMaster44.xml"/><Relationship Id="rId52" Type="http://schemas.openxmlformats.org/officeDocument/2006/relationships/slide" Target="slides/slide8.xml"/><Relationship Id="rId60" Type="http://schemas.openxmlformats.org/officeDocument/2006/relationships/slide" Target="slides/slide16.xml"/><Relationship Id="rId65" Type="http://schemas.openxmlformats.org/officeDocument/2006/relationships/slide" Target="slides/slide21.xml"/><Relationship Id="rId73" Type="http://schemas.openxmlformats.org/officeDocument/2006/relationships/slide" Target="slides/slide29.xml"/><Relationship Id="rId78" Type="http://schemas.openxmlformats.org/officeDocument/2006/relationships/slide" Target="slides/slide34.xml"/><Relationship Id="rId81" Type="http://schemas.openxmlformats.org/officeDocument/2006/relationships/slide" Target="slides/slide37.xml"/><Relationship Id="rId86" Type="http://schemas.openxmlformats.org/officeDocument/2006/relationships/slide" Target="slides/slide42.xml"/><Relationship Id="rId94" Type="http://schemas.openxmlformats.org/officeDocument/2006/relationships/slide" Target="slides/slide50.xml"/><Relationship Id="rId99" Type="http://schemas.openxmlformats.org/officeDocument/2006/relationships/slide" Target="slides/slide55.xml"/><Relationship Id="rId101" Type="http://schemas.openxmlformats.org/officeDocument/2006/relationships/slide" Target="slides/slide57.xml"/><Relationship Id="rId122" Type="http://schemas.openxmlformats.org/officeDocument/2006/relationships/slide" Target="slides/slide78.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109" Type="http://schemas.openxmlformats.org/officeDocument/2006/relationships/slide" Target="slides/slide65.xml"/><Relationship Id="rId34" Type="http://schemas.openxmlformats.org/officeDocument/2006/relationships/slideMaster" Target="slideMasters/slideMaster34.xml"/><Relationship Id="rId50" Type="http://schemas.openxmlformats.org/officeDocument/2006/relationships/slide" Target="slides/slide6.xml"/><Relationship Id="rId55" Type="http://schemas.openxmlformats.org/officeDocument/2006/relationships/slide" Target="slides/slide11.xml"/><Relationship Id="rId76" Type="http://schemas.openxmlformats.org/officeDocument/2006/relationships/slide" Target="slides/slide32.xml"/><Relationship Id="rId97" Type="http://schemas.openxmlformats.org/officeDocument/2006/relationships/slide" Target="slides/slide53.xml"/><Relationship Id="rId104" Type="http://schemas.openxmlformats.org/officeDocument/2006/relationships/slide" Target="slides/slide60.xml"/><Relationship Id="rId120" Type="http://schemas.openxmlformats.org/officeDocument/2006/relationships/slide" Target="slides/slide76.xml"/><Relationship Id="rId125" Type="http://schemas.openxmlformats.org/officeDocument/2006/relationships/presProps" Target="presProps.xml"/><Relationship Id="rId7" Type="http://schemas.openxmlformats.org/officeDocument/2006/relationships/slideMaster" Target="slideMasters/slideMaster7.xml"/><Relationship Id="rId71" Type="http://schemas.openxmlformats.org/officeDocument/2006/relationships/slide" Target="slides/slide27.xml"/><Relationship Id="rId92" Type="http://schemas.openxmlformats.org/officeDocument/2006/relationships/slide" Target="slides/slide48.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4" Type="http://schemas.openxmlformats.org/officeDocument/2006/relationships/slideMaster" Target="slideMasters/slideMaster24.xml"/><Relationship Id="rId40" Type="http://schemas.openxmlformats.org/officeDocument/2006/relationships/slideMaster" Target="slideMasters/slideMaster40.xml"/><Relationship Id="rId45" Type="http://schemas.openxmlformats.org/officeDocument/2006/relationships/slide" Target="slides/slide1.xml"/><Relationship Id="rId66" Type="http://schemas.openxmlformats.org/officeDocument/2006/relationships/slide" Target="slides/slide22.xml"/><Relationship Id="rId87" Type="http://schemas.openxmlformats.org/officeDocument/2006/relationships/slide" Target="slides/slide43.xml"/><Relationship Id="rId110" Type="http://schemas.openxmlformats.org/officeDocument/2006/relationships/slide" Target="slides/slide66.xml"/><Relationship Id="rId115" Type="http://schemas.openxmlformats.org/officeDocument/2006/relationships/slide" Target="slides/slide71.xml"/><Relationship Id="rId61" Type="http://schemas.openxmlformats.org/officeDocument/2006/relationships/slide" Target="slides/slide17.xml"/><Relationship Id="rId82" Type="http://schemas.openxmlformats.org/officeDocument/2006/relationships/slide" Target="slides/slide38.xml"/></Relationships>
</file>

<file path=ppt/_rels/viewProps.xml.rels><?xml version="1.0" encoding="UTF-8" standalone="yes"?>
<Relationships xmlns="http://schemas.openxmlformats.org/package/2006/relationships"><Relationship Id="rId3" Type="http://schemas.openxmlformats.org/officeDocument/2006/relationships/slide" Target="slides/slide13.xml"/><Relationship Id="rId2" Type="http://schemas.openxmlformats.org/officeDocument/2006/relationships/slide" Target="slides/slide2.xml"/><Relationship Id="rId1" Type="http://schemas.openxmlformats.org/officeDocument/2006/relationships/slide" Target="slides/slide1.xml"/><Relationship Id="rId6" Type="http://schemas.openxmlformats.org/officeDocument/2006/relationships/slide" Target="slides/slide78.xml"/><Relationship Id="rId5" Type="http://schemas.openxmlformats.org/officeDocument/2006/relationships/slide" Target="slides/slide58.xml"/><Relationship Id="rId4" Type="http://schemas.openxmlformats.org/officeDocument/2006/relationships/slide" Target="slides/slide42.xml"/></Relationships>
</file>

<file path=ppt/charts/_rels/chart1.xml.rels><?xml version="1.0" encoding="UTF-8" standalone="yes"?>
<Relationships xmlns="http://schemas.openxmlformats.org/package/2006/relationships"><Relationship Id="rId2" Type="http://schemas.openxmlformats.org/officeDocument/2006/relationships/oleObject" Target="Book1" TargetMode="External"/><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US"/>
              <a:t>Data</a:t>
            </a:r>
            <a:r>
              <a:rPr lang="en-US" baseline="0"/>
              <a:t> items /year /patient</a:t>
            </a:r>
            <a:endParaRPr lang="en-US"/>
          </a:p>
        </c:rich>
      </c:tx>
      <c:layout>
        <c:manualLayout>
          <c:xMode val="edge"/>
          <c:yMode val="edge"/>
          <c:x val="0.35507002996306897"/>
          <c:y val="1.5873015873015879E-2"/>
        </c:manualLayout>
      </c:layout>
      <c:overlay val="0"/>
    </c:title>
    <c:autoTitleDeleted val="0"/>
    <c:view3D>
      <c:rotX val="20"/>
      <c:rotY val="30"/>
      <c:rAngAx val="1"/>
    </c:view3D>
    <c:floor>
      <c:thickness val="0"/>
    </c:floor>
    <c:sideWall>
      <c:thickness val="0"/>
      <c:spPr>
        <a:solidFill>
          <a:srgbClr val="2DA2BF"/>
        </a:solidFill>
      </c:spPr>
    </c:sideWall>
    <c:backWall>
      <c:thickness val="0"/>
      <c:spPr>
        <a:solidFill>
          <a:srgbClr val="2DA2BF"/>
        </a:solidFill>
      </c:spPr>
    </c:backWall>
    <c:plotArea>
      <c:layout/>
      <c:bar3DChart>
        <c:barDir val="col"/>
        <c:grouping val="stacked"/>
        <c:varyColors val="0"/>
        <c:ser>
          <c:idx val="1"/>
          <c:order val="0"/>
          <c:invertIfNegative val="0"/>
          <c:cat>
            <c:numRef>
              <c:f>Sheet1!$A$1:$AG$1</c:f>
              <c:numCache>
                <c:formatCode>General</c:formatCode>
                <c:ptCount val="33"/>
                <c:pt idx="0">
                  <c:v>1977</c:v>
                </c:pt>
                <c:pt idx="1">
                  <c:v>1978</c:v>
                </c:pt>
                <c:pt idx="2">
                  <c:v>1979</c:v>
                </c:pt>
                <c:pt idx="3">
                  <c:v>1980</c:v>
                </c:pt>
                <c:pt idx="4">
                  <c:v>1981</c:v>
                </c:pt>
                <c:pt idx="5">
                  <c:v>1982</c:v>
                </c:pt>
                <c:pt idx="6">
                  <c:v>1983</c:v>
                </c:pt>
                <c:pt idx="7">
                  <c:v>1984</c:v>
                </c:pt>
                <c:pt idx="8">
                  <c:v>1985</c:v>
                </c:pt>
                <c:pt idx="9">
                  <c:v>1986</c:v>
                </c:pt>
                <c:pt idx="10">
                  <c:v>1987</c:v>
                </c:pt>
                <c:pt idx="11">
                  <c:v>1988</c:v>
                </c:pt>
                <c:pt idx="12">
                  <c:v>1989</c:v>
                </c:pt>
                <c:pt idx="13">
                  <c:v>1990</c:v>
                </c:pt>
                <c:pt idx="14">
                  <c:v>1991</c:v>
                </c:pt>
                <c:pt idx="15">
                  <c:v>1992</c:v>
                </c:pt>
                <c:pt idx="16">
                  <c:v>1993</c:v>
                </c:pt>
                <c:pt idx="17">
                  <c:v>1994</c:v>
                </c:pt>
                <c:pt idx="18">
                  <c:v>1995</c:v>
                </c:pt>
                <c:pt idx="19">
                  <c:v>1996</c:v>
                </c:pt>
                <c:pt idx="20">
                  <c:v>1997</c:v>
                </c:pt>
                <c:pt idx="21">
                  <c:v>1998</c:v>
                </c:pt>
                <c:pt idx="22">
                  <c:v>1999</c:v>
                </c:pt>
                <c:pt idx="23">
                  <c:v>2000</c:v>
                </c:pt>
                <c:pt idx="24">
                  <c:v>2001</c:v>
                </c:pt>
                <c:pt idx="25">
                  <c:v>2002</c:v>
                </c:pt>
                <c:pt idx="26">
                  <c:v>2003</c:v>
                </c:pt>
                <c:pt idx="27">
                  <c:v>2004</c:v>
                </c:pt>
                <c:pt idx="28">
                  <c:v>2005</c:v>
                </c:pt>
                <c:pt idx="29">
                  <c:v>2006</c:v>
                </c:pt>
                <c:pt idx="30">
                  <c:v>2007</c:v>
                </c:pt>
                <c:pt idx="31">
                  <c:v>2008</c:v>
                </c:pt>
                <c:pt idx="32">
                  <c:v>2009</c:v>
                </c:pt>
              </c:numCache>
            </c:numRef>
          </c:cat>
          <c:val>
            <c:numRef>
              <c:f>Sheet1!$A$2:$AG$2</c:f>
              <c:numCache>
                <c:formatCode>General</c:formatCode>
                <c:ptCount val="33"/>
                <c:pt idx="0">
                  <c:v>6000</c:v>
                </c:pt>
                <c:pt idx="1">
                  <c:v>6625</c:v>
                </c:pt>
                <c:pt idx="2">
                  <c:v>7250</c:v>
                </c:pt>
                <c:pt idx="3">
                  <c:v>7875</c:v>
                </c:pt>
                <c:pt idx="4">
                  <c:v>8500</c:v>
                </c:pt>
                <c:pt idx="5">
                  <c:v>9125</c:v>
                </c:pt>
                <c:pt idx="6">
                  <c:v>9750</c:v>
                </c:pt>
                <c:pt idx="7">
                  <c:v>10375</c:v>
                </c:pt>
                <c:pt idx="8">
                  <c:v>11000</c:v>
                </c:pt>
                <c:pt idx="9">
                  <c:v>11625</c:v>
                </c:pt>
                <c:pt idx="10">
                  <c:v>12250</c:v>
                </c:pt>
                <c:pt idx="11">
                  <c:v>12875</c:v>
                </c:pt>
                <c:pt idx="12">
                  <c:v>13500</c:v>
                </c:pt>
                <c:pt idx="13">
                  <c:v>14125</c:v>
                </c:pt>
                <c:pt idx="14">
                  <c:v>14750</c:v>
                </c:pt>
                <c:pt idx="15">
                  <c:v>15375</c:v>
                </c:pt>
                <c:pt idx="16">
                  <c:v>16000</c:v>
                </c:pt>
                <c:pt idx="17">
                  <c:v>16625</c:v>
                </c:pt>
                <c:pt idx="18">
                  <c:v>17250</c:v>
                </c:pt>
                <c:pt idx="19">
                  <c:v>17875</c:v>
                </c:pt>
                <c:pt idx="20">
                  <c:v>18500</c:v>
                </c:pt>
                <c:pt idx="21">
                  <c:v>19125</c:v>
                </c:pt>
                <c:pt idx="22">
                  <c:v>19750</c:v>
                </c:pt>
                <c:pt idx="23">
                  <c:v>20375</c:v>
                </c:pt>
                <c:pt idx="24">
                  <c:v>21000</c:v>
                </c:pt>
                <c:pt idx="25">
                  <c:v>21625</c:v>
                </c:pt>
                <c:pt idx="26">
                  <c:v>22250</c:v>
                </c:pt>
                <c:pt idx="27">
                  <c:v>22875</c:v>
                </c:pt>
                <c:pt idx="28">
                  <c:v>23500</c:v>
                </c:pt>
                <c:pt idx="29">
                  <c:v>24125</c:v>
                </c:pt>
                <c:pt idx="30">
                  <c:v>24750</c:v>
                </c:pt>
                <c:pt idx="31">
                  <c:v>25375</c:v>
                </c:pt>
                <c:pt idx="32">
                  <c:v>26000</c:v>
                </c:pt>
              </c:numCache>
            </c:numRef>
          </c:val>
          <c:extLst>
            <c:ext xmlns:c16="http://schemas.microsoft.com/office/drawing/2014/chart" uri="{C3380CC4-5D6E-409C-BE32-E72D297353CC}">
              <c16:uniqueId val="{00000000-B962-4059-B516-BF219FC455FF}"/>
            </c:ext>
          </c:extLst>
        </c:ser>
        <c:dLbls>
          <c:showLegendKey val="0"/>
          <c:showVal val="0"/>
          <c:showCatName val="0"/>
          <c:showSerName val="0"/>
          <c:showPercent val="0"/>
          <c:showBubbleSize val="0"/>
        </c:dLbls>
        <c:gapWidth val="150"/>
        <c:shape val="box"/>
        <c:axId val="126894080"/>
        <c:axId val="108355584"/>
        <c:axId val="0"/>
      </c:bar3DChart>
      <c:catAx>
        <c:axId val="126894080"/>
        <c:scaling>
          <c:orientation val="minMax"/>
        </c:scaling>
        <c:delete val="0"/>
        <c:axPos val="b"/>
        <c:numFmt formatCode="General" sourceLinked="1"/>
        <c:majorTickMark val="out"/>
        <c:minorTickMark val="none"/>
        <c:tickLblPos val="nextTo"/>
        <c:crossAx val="108355584"/>
        <c:crosses val="autoZero"/>
        <c:auto val="1"/>
        <c:lblAlgn val="ctr"/>
        <c:lblOffset val="100"/>
        <c:noMultiLvlLbl val="0"/>
      </c:catAx>
      <c:valAx>
        <c:axId val="108355584"/>
        <c:scaling>
          <c:orientation val="minMax"/>
        </c:scaling>
        <c:delete val="0"/>
        <c:axPos val="l"/>
        <c:majorGridlines/>
        <c:numFmt formatCode="General" sourceLinked="1"/>
        <c:majorTickMark val="out"/>
        <c:minorTickMark val="none"/>
        <c:tickLblPos val="nextTo"/>
        <c:crossAx val="126894080"/>
        <c:crosses val="autoZero"/>
        <c:crossBetween val="between"/>
      </c:valAx>
    </c:plotArea>
    <c:plotVisOnly val="1"/>
    <c:dispBlanksAs val="gap"/>
    <c:showDLblsOverMax val="0"/>
  </c:chart>
  <c:spPr>
    <a:noFill/>
    <a:ln>
      <a:solidFill>
        <a:schemeClr val="tx1"/>
      </a:solidFill>
    </a:ln>
  </c:spPr>
  <c:externalData r:id="rId2">
    <c:autoUpdate val="0"/>
  </c:externalData>
</c:chartSpace>
</file>

<file path=ppt/handoutMasters/_rels/handoutMaster1.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theme" Target="../theme/theme4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9" name="Rectangle 7"/>
          <p:cNvSpPr>
            <a:spLocks noChangeArrowheads="1"/>
          </p:cNvSpPr>
          <p:nvPr/>
        </p:nvSpPr>
        <p:spPr bwMode="auto">
          <a:xfrm>
            <a:off x="4338638" y="3205163"/>
            <a:ext cx="9313862" cy="0"/>
          </a:xfrm>
          <a:prstGeom prst="rect">
            <a:avLst/>
          </a:prstGeom>
          <a:noFill/>
          <a:ln w="12700">
            <a:noFill/>
            <a:miter lim="800000"/>
            <a:headEnd/>
            <a:tailEnd/>
          </a:ln>
          <a:effectLst/>
        </p:spPr>
        <p:txBody>
          <a:bodyPr>
            <a:spAutoFit/>
          </a:bodyPr>
          <a:lstStyle/>
          <a:p>
            <a:endParaRPr lang="en-US"/>
          </a:p>
        </p:txBody>
      </p:sp>
      <p:pic>
        <p:nvPicPr>
          <p:cNvPr id="3078" name="Picture 6"/>
          <p:cNvPicPr>
            <a:picLocks noChangeAspect="1" noChangeArrowheads="1"/>
          </p:cNvPicPr>
          <p:nvPr/>
        </p:nvPicPr>
        <p:blipFill>
          <a:blip r:embed="rId2" cstate="print"/>
          <a:srcRect/>
          <a:stretch>
            <a:fillRect/>
          </a:stretch>
        </p:blipFill>
        <p:spPr bwMode="auto">
          <a:xfrm>
            <a:off x="665163" y="6196013"/>
            <a:ext cx="517525" cy="361950"/>
          </a:xfrm>
          <a:prstGeom prst="rect">
            <a:avLst/>
          </a:prstGeom>
          <a:noFill/>
        </p:spPr>
      </p:pic>
      <p:sp>
        <p:nvSpPr>
          <p:cNvPr id="3080" name="Text Box 8"/>
          <p:cNvSpPr txBox="1">
            <a:spLocks noChangeArrowheads="1"/>
          </p:cNvSpPr>
          <p:nvPr/>
        </p:nvSpPr>
        <p:spPr bwMode="auto">
          <a:xfrm>
            <a:off x="1219200" y="6286500"/>
            <a:ext cx="6413500" cy="261938"/>
          </a:xfrm>
          <a:prstGeom prst="rect">
            <a:avLst/>
          </a:prstGeom>
          <a:noFill/>
          <a:ln w="12700">
            <a:noFill/>
            <a:miter lim="800000"/>
            <a:headEnd/>
            <a:tailEnd/>
          </a:ln>
          <a:effectLst/>
        </p:spPr>
        <p:txBody>
          <a:bodyPr lIns="87394" tIns="43697" rIns="87394" bIns="43697">
            <a:spAutoFit/>
          </a:bodyPr>
          <a:lstStyle/>
          <a:p>
            <a:pPr algn="l" defTabSz="873125">
              <a:spcBef>
                <a:spcPct val="50000"/>
              </a:spcBef>
            </a:pPr>
            <a:r>
              <a:rPr lang="en-US" sz="1200">
                <a:latin typeface="Times New Roman" charset="0"/>
                <a:cs typeface="Times New Roman" charset="0"/>
              </a:rPr>
              <a:t>© </a:t>
            </a:r>
            <a:r>
              <a:rPr lang="en-US" sz="1200">
                <a:latin typeface="Times New Roman" charset="0"/>
              </a:rPr>
              <a:t>V. Taaffe, RPC    Presented at NANT National Symposium, 3/8/2006</a:t>
            </a:r>
          </a:p>
        </p:txBody>
      </p:sp>
      <p:sp>
        <p:nvSpPr>
          <p:cNvPr id="3081" name="Rectangle 9"/>
          <p:cNvSpPr>
            <a:spLocks noChangeArrowheads="1"/>
          </p:cNvSpPr>
          <p:nvPr/>
        </p:nvSpPr>
        <p:spPr bwMode="auto">
          <a:xfrm>
            <a:off x="604838" y="2060575"/>
            <a:ext cx="3930650" cy="2722563"/>
          </a:xfrm>
          <a:prstGeom prst="rect">
            <a:avLst/>
          </a:prstGeom>
          <a:noFill/>
          <a:ln w="12700">
            <a:solidFill>
              <a:schemeClr val="tx1"/>
            </a:solidFill>
            <a:miter lim="800000"/>
            <a:headEnd/>
            <a:tailEnd/>
          </a:ln>
          <a:effectLst/>
        </p:spPr>
        <p:txBody>
          <a:bodyPr wrap="none" anchor="ctr"/>
          <a:lstStyle/>
          <a:p>
            <a:endParaRPr lang="en-US"/>
          </a:p>
        </p:txBody>
      </p:sp>
      <p:sp>
        <p:nvSpPr>
          <p:cNvPr id="3082" name="Rectangle 10"/>
          <p:cNvSpPr>
            <a:spLocks noChangeArrowheads="1"/>
          </p:cNvSpPr>
          <p:nvPr/>
        </p:nvSpPr>
        <p:spPr bwMode="auto">
          <a:xfrm>
            <a:off x="4787900" y="2060575"/>
            <a:ext cx="3930650" cy="2722563"/>
          </a:xfrm>
          <a:prstGeom prst="rect">
            <a:avLst/>
          </a:prstGeom>
          <a:noFill/>
          <a:ln w="12700">
            <a:solidFill>
              <a:schemeClr val="tx1"/>
            </a:solidFill>
            <a:miter lim="800000"/>
            <a:headEnd/>
            <a:tailEnd/>
          </a:ln>
          <a:effectLst/>
        </p:spPr>
        <p:txBody>
          <a:bodyPr wrap="none" anchor="ctr"/>
          <a:lstStyle/>
          <a:p>
            <a:endParaRPr lang="en-US"/>
          </a:p>
        </p:txBody>
      </p:sp>
      <p:sp>
        <p:nvSpPr>
          <p:cNvPr id="3083" name="Text Box 11"/>
          <p:cNvSpPr txBox="1">
            <a:spLocks noChangeArrowheads="1"/>
          </p:cNvSpPr>
          <p:nvPr/>
        </p:nvSpPr>
        <p:spPr bwMode="auto">
          <a:xfrm>
            <a:off x="8183563" y="6015038"/>
            <a:ext cx="660400" cy="441325"/>
          </a:xfrm>
          <a:prstGeom prst="rect">
            <a:avLst/>
          </a:prstGeom>
          <a:noFill/>
          <a:ln w="11113">
            <a:noFill/>
            <a:miter lim="800000"/>
            <a:headEnd/>
            <a:tailEnd/>
          </a:ln>
          <a:effectLst/>
        </p:spPr>
        <p:txBody>
          <a:bodyPr lIns="89652" tIns="44826" rIns="89652" bIns="44826">
            <a:spAutoFit/>
          </a:bodyPr>
          <a:lstStyle/>
          <a:p>
            <a:pPr defTabSz="896938">
              <a:spcBef>
                <a:spcPct val="50000"/>
              </a:spcBef>
            </a:pPr>
            <a:endParaRPr lang="en-US">
              <a:latin typeface="Times New Roman" charset="0"/>
            </a:endParaRPr>
          </a:p>
        </p:txBody>
      </p:sp>
      <p:sp>
        <p:nvSpPr>
          <p:cNvPr id="3084" name="Text Box 12"/>
          <p:cNvSpPr txBox="1">
            <a:spLocks noChangeArrowheads="1"/>
          </p:cNvSpPr>
          <p:nvPr/>
        </p:nvSpPr>
        <p:spPr bwMode="auto">
          <a:xfrm>
            <a:off x="8183563" y="6153150"/>
            <a:ext cx="566737" cy="293688"/>
          </a:xfrm>
          <a:prstGeom prst="rect">
            <a:avLst/>
          </a:prstGeom>
          <a:noFill/>
          <a:ln w="11113">
            <a:noFill/>
            <a:miter lim="800000"/>
            <a:headEnd/>
            <a:tailEnd/>
          </a:ln>
          <a:effectLst/>
        </p:spPr>
        <p:txBody>
          <a:bodyPr lIns="89652" tIns="44826" rIns="89652" bIns="44826">
            <a:spAutoFit/>
          </a:bodyPr>
          <a:lstStyle/>
          <a:p>
            <a:pPr defTabSz="896938">
              <a:spcBef>
                <a:spcPct val="50000"/>
              </a:spcBef>
            </a:pPr>
            <a:endParaRPr lang="en-US" sz="1400">
              <a:latin typeface="Times New Roman" charset="0"/>
            </a:endParaRPr>
          </a:p>
        </p:txBody>
      </p:sp>
      <p:sp>
        <p:nvSpPr>
          <p:cNvPr id="3085" name="Text Box 13"/>
          <p:cNvSpPr txBox="1">
            <a:spLocks noChangeArrowheads="1"/>
          </p:cNvSpPr>
          <p:nvPr/>
        </p:nvSpPr>
        <p:spPr bwMode="auto">
          <a:xfrm>
            <a:off x="8174038" y="6245225"/>
            <a:ext cx="471487" cy="293688"/>
          </a:xfrm>
          <a:prstGeom prst="rect">
            <a:avLst/>
          </a:prstGeom>
          <a:noFill/>
          <a:ln w="11113">
            <a:noFill/>
            <a:miter lim="800000"/>
            <a:headEnd/>
            <a:tailEnd/>
          </a:ln>
          <a:effectLst/>
        </p:spPr>
        <p:txBody>
          <a:bodyPr lIns="89652" tIns="44826" rIns="89652" bIns="44826">
            <a:spAutoFit/>
          </a:bodyPr>
          <a:lstStyle/>
          <a:p>
            <a:pPr defTabSz="896938">
              <a:spcBef>
                <a:spcPct val="50000"/>
              </a:spcBef>
            </a:pPr>
            <a:fld id="{DC3476B2-9CA3-4F39-83D9-CC05965A0E99}" type="slidenum">
              <a:rPr lang="en-US" sz="1400">
                <a:latin typeface="Times New Roman" charset="0"/>
              </a:rPr>
              <a:pPr defTabSz="896938">
                <a:spcBef>
                  <a:spcPct val="50000"/>
                </a:spcBef>
              </a:pPr>
              <a:t>‹#›</a:t>
            </a:fld>
            <a:endParaRPr lang="en-US" sz="1400">
              <a:latin typeface="Times New Roman" charset="0"/>
            </a:endParaRP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1243013" y="3257550"/>
            <a:ext cx="6827837" cy="3086100"/>
          </a:xfrm>
          <a:prstGeom prst="rect">
            <a:avLst/>
          </a:prstGeom>
          <a:noFill/>
          <a:ln w="12700">
            <a:noFill/>
            <a:miter lim="800000"/>
            <a:headEnd/>
            <a:tailEnd/>
          </a:ln>
          <a:effectLst/>
        </p:spPr>
        <p:txBody>
          <a:bodyPr vert="horz" wrap="square" lIns="91398" tIns="44897" rIns="91398" bIns="44897"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51" name="Rectangle 3"/>
          <p:cNvSpPr>
            <a:spLocks noGrp="1" noRot="1" noChangeAspect="1" noChangeArrowheads="1" noTextEdit="1"/>
          </p:cNvSpPr>
          <p:nvPr>
            <p:ph type="sldImg" idx="2"/>
          </p:nvPr>
        </p:nvSpPr>
        <p:spPr bwMode="auto">
          <a:xfrm>
            <a:off x="2733675" y="517525"/>
            <a:ext cx="3851275" cy="2568575"/>
          </a:xfrm>
          <a:prstGeom prst="rect">
            <a:avLst/>
          </a:prstGeom>
          <a:noFill/>
          <a:ln w="12700">
            <a:solidFill>
              <a:schemeClr val="tx1"/>
            </a:solidFill>
            <a:miter lim="800000"/>
            <a:headEnd/>
            <a:tailEnd/>
          </a:ln>
          <a:effectLst/>
        </p:spPr>
      </p:sp>
      <p:sp>
        <p:nvSpPr>
          <p:cNvPr id="2052" name="Text Box 4"/>
          <p:cNvSpPr txBox="1">
            <a:spLocks noChangeArrowheads="1"/>
          </p:cNvSpPr>
          <p:nvPr/>
        </p:nvSpPr>
        <p:spPr bwMode="auto">
          <a:xfrm>
            <a:off x="8277225" y="6319838"/>
            <a:ext cx="760413" cy="274637"/>
          </a:xfrm>
          <a:prstGeom prst="rect">
            <a:avLst/>
          </a:prstGeom>
          <a:noFill/>
          <a:ln w="11113">
            <a:noFill/>
            <a:miter lim="800000"/>
            <a:headEnd/>
            <a:tailEnd/>
          </a:ln>
          <a:effectLst/>
        </p:spPr>
        <p:txBody>
          <a:bodyPr>
            <a:spAutoFit/>
          </a:bodyPr>
          <a:lstStyle/>
          <a:p>
            <a:pPr>
              <a:spcBef>
                <a:spcPct val="50000"/>
              </a:spcBef>
            </a:pPr>
            <a:fld id="{6372DB4D-2B7C-45BD-8E70-8A0D61802130}" type="slidenum">
              <a:rPr lang="en-US" sz="1200">
                <a:latin typeface="Verdana" pitchFamily="34" charset="0"/>
              </a:rPr>
              <a:pPr>
                <a:spcBef>
                  <a:spcPct val="50000"/>
                </a:spcBef>
              </a:pPr>
              <a:t>‹#›</a:t>
            </a:fld>
            <a:endParaRPr lang="en-US" sz="1200">
              <a:latin typeface="Verdana" pitchFamily="34" charset="0"/>
            </a:endParaRP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ChangeArrowheads="1"/>
          </p:cNvSpPr>
          <p:nvPr>
            <p:ph type="body" idx="1"/>
          </p:nvPr>
        </p:nvSpPr>
        <p:spPr>
          <a:xfrm>
            <a:off x="850900" y="3117850"/>
            <a:ext cx="8048625" cy="3530600"/>
          </a:xfrm>
          <a:noFill/>
          <a:ln/>
        </p:spPr>
        <p:txBody>
          <a:bodyPr/>
          <a:lstStyle/>
          <a:p>
            <a:pPr marL="190500" indent="-190500">
              <a:spcBef>
                <a:spcPct val="0"/>
              </a:spcBef>
            </a:pPr>
            <a:r>
              <a:rPr lang="en-US" dirty="0">
                <a:solidFill>
                  <a:schemeClr val="hlink"/>
                </a:solidFill>
                <a:latin typeface="Verdana" pitchFamily="34" charset="0"/>
              </a:rPr>
              <a:t>&gt;&gt;ADJUST MICROPHONE&lt;&lt;</a:t>
            </a:r>
            <a:r>
              <a:rPr lang="en-US" dirty="0">
                <a:latin typeface="Verdana" pitchFamily="34" charset="0"/>
              </a:rPr>
              <a:t>   </a:t>
            </a:r>
          </a:p>
          <a:p>
            <a:pPr marL="190500" indent="-190500">
              <a:lnSpc>
                <a:spcPct val="80000"/>
              </a:lnSpc>
              <a:spcBef>
                <a:spcPct val="40000"/>
              </a:spcBef>
            </a:pPr>
            <a:r>
              <a:rPr lang="en-US" dirty="0">
                <a:latin typeface="Verdana" pitchFamily="34" charset="0"/>
              </a:rPr>
              <a:t>Good morning everyone. Thank you for attending this panel session.</a:t>
            </a:r>
          </a:p>
          <a:p>
            <a:pPr marL="190500" indent="-190500">
              <a:spcBef>
                <a:spcPct val="20000"/>
              </a:spcBef>
            </a:pPr>
            <a:r>
              <a:rPr lang="en-US" dirty="0">
                <a:latin typeface="Verdana" pitchFamily="34" charset="0"/>
              </a:rPr>
              <a:t>In presenting this session for you, it is an honor, a privilege, and a pleasure, to work with George Rovegno and Drs. Maltais and Ward. All are well-regarded colleagues and long time friends. </a:t>
            </a:r>
          </a:p>
          <a:p>
            <a:pPr marL="190500" indent="-190500">
              <a:spcBef>
                <a:spcPct val="40000"/>
              </a:spcBef>
            </a:pPr>
            <a:r>
              <a:rPr lang="en-US" dirty="0">
                <a:latin typeface="Verdana" pitchFamily="34" charset="0"/>
              </a:rPr>
              <a:t>In this session, a panel approach will be used to convey our perspective and predictions on some of the more significant technical aspects of dialysis.  </a:t>
            </a:r>
          </a:p>
          <a:p>
            <a:pPr marL="190500" indent="-190500">
              <a:spcBef>
                <a:spcPct val="20000"/>
              </a:spcBef>
            </a:pPr>
            <a:r>
              <a:rPr lang="en-US" dirty="0">
                <a:latin typeface="Verdana" pitchFamily="34" charset="0"/>
              </a:rPr>
              <a:t>Objectives for the overall panel session are:  </a:t>
            </a:r>
            <a:endParaRPr lang="en-US" dirty="0">
              <a:solidFill>
                <a:srgbClr val="FF0000"/>
              </a:solidFill>
              <a:latin typeface="Verdana" pitchFamily="34" charset="0"/>
            </a:endParaRPr>
          </a:p>
          <a:p>
            <a:pPr marL="190500" indent="-190500">
              <a:spcBef>
                <a:spcPct val="20000"/>
              </a:spcBef>
              <a:buFontTx/>
              <a:buAutoNum type="arabicParenR"/>
            </a:pPr>
            <a:r>
              <a:rPr lang="en-US" dirty="0">
                <a:latin typeface="Verdana" pitchFamily="34" charset="0"/>
              </a:rPr>
              <a:t>To explore the increasing importance of biomed techs in a changing dialysis world. </a:t>
            </a:r>
            <a:endParaRPr lang="en-US" dirty="0">
              <a:solidFill>
                <a:srgbClr val="FF0000"/>
              </a:solidFill>
              <a:latin typeface="Verdana" pitchFamily="34" charset="0"/>
            </a:endParaRPr>
          </a:p>
          <a:p>
            <a:pPr marL="190500" indent="-190500">
              <a:spcBef>
                <a:spcPct val="20000"/>
              </a:spcBef>
              <a:buFontTx/>
              <a:buAutoNum type="arabicParenR"/>
            </a:pPr>
            <a:r>
              <a:rPr lang="en-US" dirty="0">
                <a:latin typeface="Verdana" pitchFamily="34" charset="0"/>
              </a:rPr>
              <a:t>To examine equipment disinfection, in regard to rhetoric, reality and the future,</a:t>
            </a:r>
          </a:p>
          <a:p>
            <a:pPr marL="190500" indent="-190500">
              <a:spcBef>
                <a:spcPct val="20000"/>
              </a:spcBef>
              <a:buFontTx/>
              <a:buAutoNum type="arabicParenR"/>
            </a:pPr>
            <a:r>
              <a:rPr lang="en-US" dirty="0">
                <a:latin typeface="Verdana" pitchFamily="34" charset="0"/>
              </a:rPr>
              <a:t>To identify the current and future significance of electronic medical records in dialysis, and   </a:t>
            </a:r>
          </a:p>
          <a:p>
            <a:pPr marL="190500" indent="-190500">
              <a:spcBef>
                <a:spcPct val="20000"/>
              </a:spcBef>
            </a:pPr>
            <a:r>
              <a:rPr lang="en-US" dirty="0">
                <a:latin typeface="Verdana" pitchFamily="34" charset="0"/>
              </a:rPr>
              <a:t>4) To determine whether or not carbon is the only answer as an element of water pre-treatment.   </a:t>
            </a:r>
          </a:p>
          <a:p>
            <a:pPr marL="190500" indent="-190500">
              <a:spcBef>
                <a:spcPts val="600"/>
              </a:spcBef>
            </a:pPr>
            <a:r>
              <a:rPr lang="en-US" dirty="0">
                <a:latin typeface="Verdana" pitchFamily="34" charset="0"/>
              </a:rPr>
              <a:t>Let’s get started by taking a look at the increasing importance of biomed techs in a changing dialysis world.  </a:t>
            </a:r>
            <a:r>
              <a:rPr lang="en-US" dirty="0">
                <a:solidFill>
                  <a:srgbClr val="FF0000"/>
                </a:solidFill>
                <a:latin typeface="Verdana" pitchFamily="34" charset="0"/>
              </a:rPr>
              <a:t>&gt;&gt;NEXT&lt;&lt;</a:t>
            </a:r>
            <a:endParaRPr lang="en-US" dirty="0">
              <a:latin typeface="Verdana" pitchFamily="34" charset="0"/>
            </a:endParaRPr>
          </a:p>
          <a:p>
            <a:pPr marL="190500" indent="-190500">
              <a:lnSpc>
                <a:spcPct val="80000"/>
              </a:lnSpc>
              <a:spcBef>
                <a:spcPct val="0"/>
              </a:spcBef>
            </a:pPr>
            <a:endParaRPr lang="en-US" dirty="0">
              <a:latin typeface="Verdana" pitchFamily="34" charset="0"/>
            </a:endParaRPr>
          </a:p>
          <a:p>
            <a:pPr marL="190500" indent="-190500">
              <a:lnSpc>
                <a:spcPct val="80000"/>
              </a:lnSpc>
              <a:spcBef>
                <a:spcPct val="0"/>
              </a:spcBef>
            </a:pPr>
            <a:endParaRPr lang="en-US" sz="1000" dirty="0">
              <a:latin typeface="Verdana" pitchFamily="34" charset="0"/>
            </a:endParaRPr>
          </a:p>
          <a:p>
            <a:pPr marL="190500" indent="-190500">
              <a:lnSpc>
                <a:spcPct val="80000"/>
              </a:lnSpc>
              <a:spcBef>
                <a:spcPct val="0"/>
              </a:spcBef>
            </a:pPr>
            <a:r>
              <a:rPr lang="en-US" sz="800" dirty="0">
                <a:latin typeface="Verdana" pitchFamily="34" charset="0"/>
              </a:rPr>
              <a:t>                                                                                       </a:t>
            </a:r>
          </a:p>
        </p:txBody>
      </p:sp>
      <p:sp>
        <p:nvSpPr>
          <p:cNvPr id="168963" name="Rectangle 3"/>
          <p:cNvSpPr>
            <a:spLocks noGrp="1" noRot="1" noChangeAspect="1" noChangeArrowheads="1" noTextEdit="1"/>
          </p:cNvSpPr>
          <p:nvPr>
            <p:ph type="sldImg"/>
          </p:nvPr>
        </p:nvSpPr>
        <p:spPr>
          <a:xfrm>
            <a:off x="2733675" y="517525"/>
            <a:ext cx="3851275" cy="2568575"/>
          </a:xfrm>
          <a:ln cap="flat"/>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ChangeArrowheads="1"/>
          </p:cNvSpPr>
          <p:nvPr>
            <p:ph type="body" idx="1"/>
          </p:nvPr>
        </p:nvSpPr>
        <p:spPr>
          <a:xfrm>
            <a:off x="838200" y="3155950"/>
            <a:ext cx="8048625" cy="3530600"/>
          </a:xfrm>
          <a:noFill/>
          <a:ln/>
        </p:spPr>
        <p:txBody>
          <a:bodyPr/>
          <a:lstStyle/>
          <a:p>
            <a:pPr marL="190500" indent="-190500">
              <a:spcBef>
                <a:spcPct val="0"/>
              </a:spcBef>
            </a:pPr>
            <a:endParaRPr lang="en-US" dirty="0">
              <a:solidFill>
                <a:schemeClr val="hlink"/>
              </a:solidFill>
              <a:latin typeface="Verdana" pitchFamily="34" charset="0"/>
            </a:endParaRPr>
          </a:p>
          <a:p>
            <a:pPr marL="190500" indent="-190500">
              <a:lnSpc>
                <a:spcPct val="80000"/>
              </a:lnSpc>
              <a:spcBef>
                <a:spcPct val="0"/>
              </a:spcBef>
            </a:pPr>
            <a:endParaRPr lang="en-US" sz="1000" dirty="0">
              <a:latin typeface="Verdana" pitchFamily="34" charset="0"/>
            </a:endParaRPr>
          </a:p>
          <a:p>
            <a:pPr marL="190500" indent="-190500">
              <a:lnSpc>
                <a:spcPct val="80000"/>
              </a:lnSpc>
              <a:spcBef>
                <a:spcPct val="0"/>
              </a:spcBef>
            </a:pPr>
            <a:r>
              <a:rPr lang="en-US" sz="800" dirty="0">
                <a:latin typeface="Verdana" pitchFamily="34" charset="0"/>
              </a:rPr>
              <a:t>                                                                                       </a:t>
            </a:r>
          </a:p>
        </p:txBody>
      </p:sp>
      <p:sp>
        <p:nvSpPr>
          <p:cNvPr id="168963" name="Rectangle 3"/>
          <p:cNvSpPr>
            <a:spLocks noGrp="1" noRot="1" noChangeAspect="1" noChangeArrowheads="1" noTextEdit="1"/>
          </p:cNvSpPr>
          <p:nvPr>
            <p:ph type="sldImg"/>
          </p:nvPr>
        </p:nvSpPr>
        <p:spPr>
          <a:xfrm>
            <a:off x="2733675" y="517525"/>
            <a:ext cx="3851275" cy="2568575"/>
          </a:xfrm>
          <a:ln cap="flat"/>
        </p:spPr>
      </p:sp>
      <p:sp>
        <p:nvSpPr>
          <p:cNvPr id="5" name="Rectangle 4"/>
          <p:cNvSpPr/>
          <p:nvPr/>
        </p:nvSpPr>
        <p:spPr>
          <a:xfrm>
            <a:off x="825500" y="3301474"/>
            <a:ext cx="7975599" cy="3046988"/>
          </a:xfrm>
          <a:prstGeom prst="rect">
            <a:avLst/>
          </a:prstGeom>
        </p:spPr>
        <p:txBody>
          <a:bodyPr wrap="square">
            <a:spAutoFit/>
          </a:bodyPr>
          <a:lstStyle/>
          <a:p>
            <a:r>
              <a:rPr lang="en-US" sz="1200" dirty="0">
                <a:latin typeface="Verdana" pitchFamily="34" charset="0"/>
              </a:rPr>
              <a:t>Because this segment of the panel session is somewhat subjective, and I am used to presenting on specific and defined technical issues, it made sense to ask for input from multiple individuals each having 25 or more years of dialysis biomed experience.  </a:t>
            </a:r>
          </a:p>
          <a:p>
            <a:endParaRPr lang="en-US" sz="1200" dirty="0">
              <a:solidFill>
                <a:schemeClr val="hlink"/>
              </a:solidFill>
              <a:latin typeface="Verdana" pitchFamily="34" charset="0"/>
            </a:endParaRPr>
          </a:p>
          <a:p>
            <a:endParaRPr lang="en-US" sz="1200" dirty="0">
              <a:solidFill>
                <a:schemeClr val="hlink"/>
              </a:solidFill>
              <a:latin typeface="Verdana" pitchFamily="34" charset="0"/>
            </a:endParaRPr>
          </a:p>
          <a:p>
            <a:r>
              <a:rPr lang="en-US" sz="1200" dirty="0">
                <a:solidFill>
                  <a:schemeClr val="hlink"/>
                </a:solidFill>
                <a:latin typeface="Verdana" pitchFamily="34" charset="0"/>
              </a:rPr>
              <a:t>&gt;&gt;NEXT&lt;&lt;</a:t>
            </a:r>
          </a:p>
          <a:p>
            <a:endParaRPr lang="en-US" sz="1200" dirty="0">
              <a:solidFill>
                <a:schemeClr val="hlink"/>
              </a:solidFill>
              <a:latin typeface="Verdana" pitchFamily="34" charset="0"/>
            </a:endParaRPr>
          </a:p>
          <a:p>
            <a:endParaRPr lang="en-US" sz="1200" dirty="0">
              <a:solidFill>
                <a:schemeClr val="hlink"/>
              </a:solidFill>
              <a:latin typeface="Verdana" pitchFamily="34" charset="0"/>
            </a:endParaRPr>
          </a:p>
          <a:p>
            <a:pPr algn="l"/>
            <a:endParaRPr lang="en-US" sz="1200" dirty="0">
              <a:latin typeface="Verdana" pitchFamily="34" charset="0"/>
            </a:endParaRPr>
          </a:p>
          <a:p>
            <a:pPr algn="l"/>
            <a:endParaRPr lang="en-US" sz="1200" dirty="0">
              <a:latin typeface="Verdana" pitchFamily="34" charset="0"/>
            </a:endParaRPr>
          </a:p>
          <a:p>
            <a:pPr algn="l"/>
            <a:endParaRPr lang="en-US" sz="1200" dirty="0">
              <a:latin typeface="Verdana" pitchFamily="34" charset="0"/>
            </a:endParaRPr>
          </a:p>
          <a:p>
            <a:pPr algn="l"/>
            <a:r>
              <a:rPr lang="en-US" sz="1200" dirty="0">
                <a:latin typeface="Verdana" pitchFamily="34" charset="0"/>
              </a:rPr>
              <a:t>Copyright RPC - Vern Taaffe, 2010                        </a:t>
            </a:r>
            <a:endParaRPr lang="en-US" sz="1200" dirty="0">
              <a:solidFill>
                <a:schemeClr val="hlink"/>
              </a:solidFill>
              <a:latin typeface="Verdana" pitchFamily="34" charset="0"/>
            </a:endParaRPr>
          </a:p>
          <a:p>
            <a:endParaRPr lang="en-US" sz="1200" dirty="0">
              <a:solidFill>
                <a:schemeClr val="hlink"/>
              </a:solidFill>
              <a:latin typeface="Verdana" pitchFamily="34" charset="0"/>
            </a:endParaRPr>
          </a:p>
          <a:p>
            <a:endParaRPr lang="en-US" sz="1200" dirty="0">
              <a:solidFill>
                <a:schemeClr val="hlink"/>
              </a:solidFill>
              <a:latin typeface="Verdana" pitchFamily="34" charset="0"/>
            </a:endParaRPr>
          </a:p>
          <a:p>
            <a:endParaRPr lang="en-US" sz="1200" dirty="0">
              <a:solidFill>
                <a:schemeClr val="hlink"/>
              </a:solidFill>
              <a:latin typeface="Verdana" pitchFamily="34" charset="0"/>
            </a:endParaRPr>
          </a:p>
          <a:p>
            <a:endParaRPr lang="en-US" sz="1200" dirty="0">
              <a:latin typeface="Verdana"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2"/>
          <p:cNvSpPr>
            <a:spLocks noGrp="1" noRot="1" noChangeAspect="1" noChangeArrowheads="1" noTextEdit="1"/>
          </p:cNvSpPr>
          <p:nvPr>
            <p:ph type="sldImg"/>
          </p:nvPr>
        </p:nvSpPr>
        <p:spPr>
          <a:xfrm>
            <a:off x="2733675" y="517525"/>
            <a:ext cx="3851275" cy="2568575"/>
          </a:xfrm>
          <a:ln/>
        </p:spPr>
      </p:sp>
      <p:sp>
        <p:nvSpPr>
          <p:cNvPr id="198659" name="Rectangle 3"/>
          <p:cNvSpPr>
            <a:spLocks noGrp="1" noChangeArrowheads="1"/>
          </p:cNvSpPr>
          <p:nvPr>
            <p:ph type="body" idx="1"/>
          </p:nvPr>
        </p:nvSpPr>
        <p:spPr>
          <a:xfrm>
            <a:off x="1052513" y="3200400"/>
            <a:ext cx="7439025" cy="2705100"/>
          </a:xfrm>
        </p:spPr>
        <p:txBody>
          <a:bodyPr/>
          <a:lstStyle/>
          <a:p>
            <a:endParaRPr lang="en-US" dirty="0">
              <a:latin typeface="Verdana" pitchFamily="34" charset="0"/>
            </a:endParaRPr>
          </a:p>
          <a:p>
            <a:r>
              <a:rPr lang="en-US" dirty="0">
                <a:latin typeface="Verdana" pitchFamily="34" charset="0"/>
              </a:rPr>
              <a:t>Comments from the persons listed on this slide were very helpful toward providing the broadest possible perspective relevant to the increasing importance of dialysis biomed techs.</a:t>
            </a:r>
          </a:p>
          <a:p>
            <a:pPr algn="ctr">
              <a:lnSpc>
                <a:spcPct val="90000"/>
              </a:lnSpc>
            </a:pPr>
            <a:endParaRPr lang="en-US" dirty="0">
              <a:solidFill>
                <a:schemeClr val="hlink"/>
              </a:solidFill>
              <a:latin typeface="Verdana" pitchFamily="34" charset="0"/>
            </a:endParaRPr>
          </a:p>
          <a:p>
            <a:pPr algn="ctr">
              <a:lnSpc>
                <a:spcPct val="90000"/>
              </a:lnSpc>
            </a:pPr>
            <a:endParaRPr lang="en-US" dirty="0">
              <a:solidFill>
                <a:schemeClr val="hlink"/>
              </a:solidFill>
              <a:latin typeface="Verdana" pitchFamily="34" charset="0"/>
            </a:endParaRPr>
          </a:p>
          <a:p>
            <a:pPr algn="ctr">
              <a:lnSpc>
                <a:spcPct val="90000"/>
              </a:lnSpc>
            </a:pPr>
            <a:endParaRPr lang="en-US" dirty="0">
              <a:solidFill>
                <a:schemeClr val="hlink"/>
              </a:solidFill>
              <a:latin typeface="Verdana" pitchFamily="34" charset="0"/>
            </a:endParaRPr>
          </a:p>
          <a:p>
            <a:pPr algn="ctr">
              <a:lnSpc>
                <a:spcPct val="90000"/>
              </a:lnSpc>
            </a:pPr>
            <a:endParaRPr lang="en-US" dirty="0">
              <a:solidFill>
                <a:schemeClr val="hlink"/>
              </a:solidFill>
              <a:latin typeface="Verdana" pitchFamily="34" charset="0"/>
            </a:endParaRPr>
          </a:p>
          <a:p>
            <a:pPr algn="ctr">
              <a:lnSpc>
                <a:spcPct val="90000"/>
              </a:lnSpc>
            </a:pPr>
            <a:endParaRPr lang="en-US" dirty="0">
              <a:solidFill>
                <a:schemeClr val="hlink"/>
              </a:solidFill>
              <a:latin typeface="Verdana" pitchFamily="34" charset="0"/>
            </a:endParaRPr>
          </a:p>
          <a:p>
            <a:pPr algn="ctr">
              <a:lnSpc>
                <a:spcPct val="90000"/>
              </a:lnSpc>
            </a:pPr>
            <a:r>
              <a:rPr lang="en-US" dirty="0">
                <a:solidFill>
                  <a:schemeClr val="hlink"/>
                </a:solidFill>
                <a:latin typeface="Verdana" pitchFamily="34" charset="0"/>
              </a:rPr>
              <a:t>&gt;&gt;NEXT&lt;&lt;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2"/>
          <p:cNvSpPr>
            <a:spLocks noGrp="1" noRot="1" noChangeAspect="1" noChangeArrowheads="1" noTextEdit="1"/>
          </p:cNvSpPr>
          <p:nvPr>
            <p:ph type="sldImg"/>
          </p:nvPr>
        </p:nvSpPr>
        <p:spPr>
          <a:xfrm>
            <a:off x="2733675" y="517525"/>
            <a:ext cx="3851275" cy="2568575"/>
          </a:xfrm>
          <a:ln/>
        </p:spPr>
      </p:sp>
      <p:sp>
        <p:nvSpPr>
          <p:cNvPr id="200707" name="Rectangle 3"/>
          <p:cNvSpPr>
            <a:spLocks noGrp="1" noChangeArrowheads="1"/>
          </p:cNvSpPr>
          <p:nvPr>
            <p:ph type="body" idx="1"/>
          </p:nvPr>
        </p:nvSpPr>
        <p:spPr>
          <a:xfrm>
            <a:off x="927100" y="3035300"/>
            <a:ext cx="7810500" cy="3492500"/>
          </a:xfrm>
        </p:spPr>
        <p:txBody>
          <a:bodyPr/>
          <a:lstStyle/>
          <a:p>
            <a:r>
              <a:rPr lang="en-US" dirty="0">
                <a:solidFill>
                  <a:schemeClr val="hlink"/>
                </a:solidFill>
                <a:latin typeface="Verdana" pitchFamily="34" charset="0"/>
              </a:rPr>
              <a:t>&gt;&gt;NEXT&lt;&lt; </a:t>
            </a:r>
          </a:p>
          <a:p>
            <a:pPr>
              <a:spcBef>
                <a:spcPct val="10000"/>
              </a:spcBef>
            </a:pPr>
            <a:r>
              <a:rPr lang="en-US" dirty="0">
                <a:latin typeface="Verdana" pitchFamily="34" charset="0"/>
              </a:rPr>
              <a:t>A generation ago, it was typical and routine to have one biomed tech service 1 or 2 clinics. Limited travel was the standard. Many hospital based dialysis clinics existed at the time. Some hospital biomed techs serviced other medical departments in addition to dialysis.  </a:t>
            </a:r>
            <a:r>
              <a:rPr lang="en-US" dirty="0">
                <a:solidFill>
                  <a:schemeClr val="hlink"/>
                </a:solidFill>
                <a:latin typeface="Verdana" pitchFamily="34" charset="0"/>
              </a:rPr>
              <a:t>&gt;&gt;NEXT&lt;&lt;</a:t>
            </a:r>
            <a:endParaRPr lang="en-US" dirty="0">
              <a:latin typeface="Verdana" pitchFamily="34" charset="0"/>
            </a:endParaRPr>
          </a:p>
          <a:p>
            <a:pPr>
              <a:spcBef>
                <a:spcPct val="10000"/>
              </a:spcBef>
            </a:pPr>
            <a:r>
              <a:rPr lang="en-US" dirty="0">
                <a:latin typeface="Verdana" pitchFamily="34" charset="0"/>
              </a:rPr>
              <a:t>Responsibilities of biomed technicians included, but were not limited to:</a:t>
            </a:r>
          </a:p>
          <a:p>
            <a:pPr>
              <a:lnSpc>
                <a:spcPct val="90000"/>
              </a:lnSpc>
              <a:spcBef>
                <a:spcPct val="20000"/>
              </a:spcBef>
              <a:buFontTx/>
              <a:buChar char="-"/>
            </a:pPr>
            <a:r>
              <a:rPr lang="en-US" dirty="0">
                <a:latin typeface="Verdana" pitchFamily="34" charset="0"/>
              </a:rPr>
              <a:t> Repair &amp; maintenance of equipment having uncomplicated  hydraulic &amp; electronic components.</a:t>
            </a:r>
          </a:p>
          <a:p>
            <a:pPr>
              <a:lnSpc>
                <a:spcPct val="90000"/>
              </a:lnSpc>
              <a:spcBef>
                <a:spcPct val="20000"/>
              </a:spcBef>
              <a:buFontTx/>
              <a:buChar char="-"/>
            </a:pPr>
            <a:r>
              <a:rPr lang="en-US" dirty="0">
                <a:latin typeface="Verdana" pitchFamily="34" charset="0"/>
              </a:rPr>
              <a:t> Inventory control for 1 or 2 clinics…and informal management of the parts stock was common. </a:t>
            </a:r>
          </a:p>
          <a:p>
            <a:pPr>
              <a:lnSpc>
                <a:spcPct val="90000"/>
              </a:lnSpc>
              <a:spcBef>
                <a:spcPct val="20000"/>
              </a:spcBef>
              <a:buFontTx/>
              <a:buChar char="-"/>
            </a:pPr>
            <a:r>
              <a:rPr lang="en-US" dirty="0">
                <a:latin typeface="Verdana" pitchFamily="34" charset="0"/>
              </a:rPr>
              <a:t> Procedure management in relation to regulatory requirements of the time</a:t>
            </a:r>
          </a:p>
          <a:p>
            <a:pPr>
              <a:lnSpc>
                <a:spcPct val="90000"/>
              </a:lnSpc>
              <a:spcBef>
                <a:spcPct val="20000"/>
              </a:spcBef>
              <a:buFontTx/>
              <a:buChar char="-"/>
            </a:pPr>
            <a:r>
              <a:rPr lang="en-US" dirty="0">
                <a:latin typeface="Verdana" pitchFamily="34" charset="0"/>
              </a:rPr>
              <a:t> Management or supervision of a 1 or 2 clinic dialyzer reuse program (where applicable), and</a:t>
            </a:r>
          </a:p>
          <a:p>
            <a:pPr>
              <a:lnSpc>
                <a:spcPct val="90000"/>
              </a:lnSpc>
              <a:spcBef>
                <a:spcPct val="20000"/>
              </a:spcBef>
              <a:buFontTx/>
              <a:buChar char="-"/>
            </a:pPr>
            <a:r>
              <a:rPr lang="en-US" dirty="0">
                <a:latin typeface="Verdana" pitchFamily="34" charset="0"/>
              </a:rPr>
              <a:t>In-service training &amp; miscellaneous support for staff in 1 or 2 clinics   </a:t>
            </a:r>
          </a:p>
          <a:p>
            <a:pPr>
              <a:lnSpc>
                <a:spcPct val="90000"/>
              </a:lnSpc>
              <a:spcBef>
                <a:spcPct val="20000"/>
              </a:spcBef>
              <a:buFontTx/>
              <a:buChar char="-"/>
            </a:pPr>
            <a:r>
              <a:rPr lang="en-US" dirty="0">
                <a:solidFill>
                  <a:schemeClr val="hlink"/>
                </a:solidFill>
                <a:latin typeface="Verdana" pitchFamily="34" charset="0"/>
              </a:rPr>
              <a:t>&gt;&gt;NEXT&lt;&lt;</a:t>
            </a:r>
            <a:endParaRPr lang="en-US" dirty="0">
              <a:latin typeface="Verdana" pitchFamily="34" charset="0"/>
            </a:endParaRPr>
          </a:p>
          <a:p>
            <a:pPr>
              <a:lnSpc>
                <a:spcPct val="90000"/>
              </a:lnSpc>
              <a:spcBef>
                <a:spcPts val="400"/>
              </a:spcBef>
            </a:pPr>
            <a:r>
              <a:rPr lang="en-US" dirty="0">
                <a:latin typeface="Verdana" pitchFamily="34" charset="0"/>
              </a:rPr>
              <a:t>In regard to training of biomed technicians:</a:t>
            </a:r>
          </a:p>
          <a:p>
            <a:r>
              <a:rPr lang="en-US" dirty="0">
                <a:latin typeface="Verdana" pitchFamily="34" charset="0"/>
              </a:rPr>
              <a:t>On a routine basis, education budgets of the time typically allowed outside training on equipment, professional development, and other educational areas.</a:t>
            </a:r>
          </a:p>
          <a:p>
            <a:r>
              <a:rPr lang="en-US" dirty="0">
                <a:latin typeface="Verdana" pitchFamily="34" charset="0"/>
              </a:rPr>
              <a:t>From the past to the present, several factors have had an impact on the biomed position.</a:t>
            </a:r>
          </a:p>
          <a:p>
            <a:pPr>
              <a:spcBef>
                <a:spcPct val="0"/>
              </a:spcBef>
            </a:pPr>
            <a:r>
              <a:rPr lang="en-US" dirty="0">
                <a:latin typeface="Verdana" pitchFamily="34" charset="0"/>
              </a:rPr>
              <a:t>The key factors are outlined on the next four slides.    </a:t>
            </a:r>
            <a:r>
              <a:rPr lang="en-US" dirty="0">
                <a:solidFill>
                  <a:schemeClr val="hlink"/>
                </a:solidFill>
                <a:latin typeface="Verdana" pitchFamily="34" charset="0"/>
              </a:rPr>
              <a:t>&gt;&gt;NEXT&lt;&lt;</a:t>
            </a:r>
          </a:p>
          <a:p>
            <a:pPr>
              <a:spcBef>
                <a:spcPct val="0"/>
              </a:spcBef>
            </a:pPr>
            <a:endParaRPr lang="en-US" dirty="0">
              <a:solidFill>
                <a:schemeClr val="hlink"/>
              </a:solidFill>
              <a:latin typeface="Verdana"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p:cNvSpPr>
            <a:spLocks noGrp="1" noRot="1" noChangeAspect="1" noChangeArrowheads="1" noTextEdit="1"/>
          </p:cNvSpPr>
          <p:nvPr>
            <p:ph type="sldImg"/>
          </p:nvPr>
        </p:nvSpPr>
        <p:spPr>
          <a:xfrm>
            <a:off x="2733675" y="517525"/>
            <a:ext cx="3851275" cy="2568575"/>
          </a:xfrm>
          <a:ln/>
        </p:spPr>
      </p:sp>
      <p:sp>
        <p:nvSpPr>
          <p:cNvPr id="171011" name="Rectangle 3"/>
          <p:cNvSpPr>
            <a:spLocks noGrp="1" noChangeArrowheads="1"/>
          </p:cNvSpPr>
          <p:nvPr>
            <p:ph type="body" idx="1"/>
          </p:nvPr>
        </p:nvSpPr>
        <p:spPr>
          <a:xfrm>
            <a:off x="1052513" y="3263900"/>
            <a:ext cx="7439025" cy="3162300"/>
          </a:xfrm>
        </p:spPr>
        <p:txBody>
          <a:bodyPr/>
          <a:lstStyle/>
          <a:p>
            <a:r>
              <a:rPr lang="en-US" dirty="0">
                <a:latin typeface="Verdana" pitchFamily="34" charset="0"/>
              </a:rPr>
              <a:t>In real dollars, the outpatient dialysis reimbursement rate has fallen over time. </a:t>
            </a:r>
            <a:r>
              <a:rPr lang="en-US" dirty="0">
                <a:solidFill>
                  <a:schemeClr val="hlink"/>
                </a:solidFill>
                <a:latin typeface="Verdana" pitchFamily="34" charset="0"/>
              </a:rPr>
              <a:t>&gt;&gt;NEXT&lt;&lt;</a:t>
            </a:r>
          </a:p>
          <a:p>
            <a:r>
              <a:rPr lang="en-US" dirty="0">
                <a:latin typeface="Verdana" pitchFamily="34" charset="0"/>
              </a:rPr>
              <a:t>Steadily increasing costs to Medicare for the ESRD program have resulted in attempts at cost containment by the Centers for Medicare and Medicaid Services through lack of adjustment for inflation in payments for dialysis care. This has resulted in diminished reimbursement in actual dollars when adjusted for inflation. </a:t>
            </a:r>
            <a:br>
              <a:rPr lang="en-US" dirty="0">
                <a:latin typeface="Verdana" pitchFamily="34" charset="0"/>
              </a:rPr>
            </a:br>
            <a:endParaRPr lang="en-US" dirty="0">
              <a:latin typeface="Verdana" pitchFamily="34" charset="0"/>
            </a:endParaRPr>
          </a:p>
          <a:p>
            <a:pPr>
              <a:spcBef>
                <a:spcPct val="10000"/>
              </a:spcBef>
            </a:pPr>
            <a:r>
              <a:rPr lang="en-US" dirty="0">
                <a:latin typeface="Verdana" pitchFamily="34" charset="0"/>
              </a:rPr>
              <a:t>Dialysis providers have tried various tactics to remain financially solvent. Some of these </a:t>
            </a:r>
          </a:p>
          <a:p>
            <a:pPr>
              <a:spcBef>
                <a:spcPct val="10000"/>
              </a:spcBef>
            </a:pPr>
            <a:r>
              <a:rPr lang="en-US" dirty="0">
                <a:latin typeface="Verdana" pitchFamily="34" charset="0"/>
              </a:rPr>
              <a:t>tactics include:  obtaining lower equipment and supply costs from competition in the product marketplace; dialyzer reuse; achieving unit operational efficiencies; and changing staff size. Increased revenues from injectable medications that are administered at the time of dialysis have also helped.</a:t>
            </a:r>
          </a:p>
          <a:p>
            <a:pPr>
              <a:spcBef>
                <a:spcPct val="20000"/>
              </a:spcBef>
            </a:pPr>
            <a:endParaRPr lang="en-US" dirty="0">
              <a:latin typeface="Verdana" pitchFamily="34" charset="0"/>
            </a:endParaRPr>
          </a:p>
          <a:p>
            <a:pPr>
              <a:spcBef>
                <a:spcPct val="10000"/>
              </a:spcBef>
            </a:pPr>
            <a:r>
              <a:rPr lang="en-US" dirty="0">
                <a:solidFill>
                  <a:schemeClr val="hlink"/>
                </a:solidFill>
                <a:latin typeface="Verdana" pitchFamily="34" charset="0"/>
              </a:rPr>
              <a:t>&gt;&gt;NEXT&lt;&lt;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p:cNvSpPr>
            <a:spLocks noGrp="1" noRot="1" noChangeAspect="1" noChangeArrowheads="1" noTextEdit="1"/>
          </p:cNvSpPr>
          <p:nvPr>
            <p:ph type="sldImg"/>
          </p:nvPr>
        </p:nvSpPr>
        <p:spPr>
          <a:xfrm>
            <a:off x="2733675" y="517525"/>
            <a:ext cx="3851275" cy="2568575"/>
          </a:xfrm>
          <a:ln/>
        </p:spPr>
      </p:sp>
      <p:sp>
        <p:nvSpPr>
          <p:cNvPr id="173059" name="Rectangle 3"/>
          <p:cNvSpPr>
            <a:spLocks noGrp="1" noChangeArrowheads="1"/>
          </p:cNvSpPr>
          <p:nvPr>
            <p:ph type="body" idx="1"/>
          </p:nvPr>
        </p:nvSpPr>
        <p:spPr>
          <a:xfrm>
            <a:off x="1044575" y="3162300"/>
            <a:ext cx="7627938" cy="3214688"/>
          </a:xfrm>
        </p:spPr>
        <p:txBody>
          <a:bodyPr/>
          <a:lstStyle/>
          <a:p>
            <a:r>
              <a:rPr lang="en-US" dirty="0">
                <a:latin typeface="Verdana" pitchFamily="34" charset="0"/>
              </a:rPr>
              <a:t>Predictably, the sluggish reimbursement rate has contributed to rapid consolidation in the dialysis industry.  </a:t>
            </a:r>
            <a:r>
              <a:rPr lang="en-US" dirty="0">
                <a:solidFill>
                  <a:schemeClr val="hlink"/>
                </a:solidFill>
                <a:latin typeface="Verdana" pitchFamily="34" charset="0"/>
              </a:rPr>
              <a:t>&gt;&gt;NEXT&lt;&lt;</a:t>
            </a:r>
            <a:endParaRPr lang="en-US" dirty="0">
              <a:latin typeface="Verdana" pitchFamily="34" charset="0"/>
            </a:endParaRPr>
          </a:p>
          <a:p>
            <a:r>
              <a:rPr lang="en-US" dirty="0">
                <a:latin typeface="Verdana" pitchFamily="34" charset="0"/>
              </a:rPr>
              <a:t>In the past decade, the landscape of the dialysis industry has rapidly evolved as a result of the explosive growth and consolidation in the for-profit sector.  In addition, there has been a corresponding contraction of market share for independent units. </a:t>
            </a:r>
          </a:p>
          <a:p>
            <a:r>
              <a:rPr lang="en-US" dirty="0">
                <a:latin typeface="Verdana" pitchFamily="34" charset="0"/>
              </a:rPr>
              <a:t>Potent business and financial advantages that accrue as a result of consolidation in a market-based system include:  volume-based cost efficiencies, technical efficiencies, improved information and tracking systems, access to affordable capital, vertical integration of service and product, the ability to offer attractive one-partner solutions to payers…and other significant benefits. Consolidation allows dialysis providers to maintain profit margins in the face of declining constant dollar reimbursement.  </a:t>
            </a:r>
            <a:r>
              <a:rPr lang="en-US" dirty="0">
                <a:solidFill>
                  <a:schemeClr val="hlink"/>
                </a:solidFill>
                <a:latin typeface="Verdana" pitchFamily="34" charset="0"/>
              </a:rPr>
              <a:t>&gt;&gt;NEXT&lt;&lt;</a:t>
            </a:r>
            <a:endParaRPr lang="en-US" dirty="0">
              <a:latin typeface="Verdana" pitchFamily="34" charset="0"/>
            </a:endParaRPr>
          </a:p>
          <a:p>
            <a:r>
              <a:rPr lang="en-US" dirty="0">
                <a:latin typeface="Verdana" pitchFamily="34" charset="0"/>
              </a:rPr>
              <a:t>According to the Medicare Payment Advisory Commission, in 2007, the Medicare profit margin for all dialysis facilities was 4.9 percent.  However, the disparity between the two largest treatment providers and everyone else is significant. The two largest providers had a margin of 6.9 percent, while other freestanding providers had a margin of just 0.2 percent. This difference in margins clearly illustrates the economic benefit of consolidation            </a:t>
            </a:r>
            <a:r>
              <a:rPr lang="en-US" dirty="0">
                <a:solidFill>
                  <a:schemeClr val="hlink"/>
                </a:solidFill>
                <a:latin typeface="Verdana" pitchFamily="34" charset="0"/>
              </a:rPr>
              <a:t>&gt;&gt;NEXT&lt;&lt;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Rot="1" noChangeAspect="1" noChangeArrowheads="1" noTextEdit="1"/>
          </p:cNvSpPr>
          <p:nvPr>
            <p:ph type="sldImg"/>
          </p:nvPr>
        </p:nvSpPr>
        <p:spPr>
          <a:xfrm>
            <a:off x="2733675" y="517525"/>
            <a:ext cx="3851275" cy="2568575"/>
          </a:xfrm>
          <a:ln/>
        </p:spPr>
      </p:sp>
      <p:sp>
        <p:nvSpPr>
          <p:cNvPr id="96259" name="Rectangle 3"/>
          <p:cNvSpPr>
            <a:spLocks noGrp="1" noChangeArrowheads="1"/>
          </p:cNvSpPr>
          <p:nvPr>
            <p:ph type="body" idx="1"/>
          </p:nvPr>
        </p:nvSpPr>
        <p:spPr>
          <a:xfrm>
            <a:off x="1485900" y="3286125"/>
            <a:ext cx="7112000" cy="2520950"/>
          </a:xfrm>
        </p:spPr>
        <p:txBody>
          <a:bodyPr/>
          <a:lstStyle/>
          <a:p>
            <a:r>
              <a:rPr lang="en-US" dirty="0">
                <a:latin typeface="Verdana" pitchFamily="34" charset="0"/>
              </a:rPr>
              <a:t>Over the years, the amount and complexity of regulation for dialysis providers has increased dramatically. The latest CMS Conditions for Coverage are much more demanding in that they contain many more tag items when compared with prior CMS requirements. Many of these tag items influence, how, when, and by whom, maintenance, repair and testing will be performed and documented.</a:t>
            </a:r>
          </a:p>
          <a:p>
            <a:r>
              <a:rPr lang="en-US" dirty="0">
                <a:latin typeface="Verdana" pitchFamily="34" charset="0"/>
              </a:rPr>
              <a:t>In addition, by reference, the Conditions for Coverage now require compliance with certain CDC and FDA provisions… such as CDC infection control guidelines and the use of devices that are FDA 510k cleared.   </a:t>
            </a:r>
          </a:p>
          <a:p>
            <a:endParaRPr lang="en-US" dirty="0">
              <a:latin typeface="Verdana" pitchFamily="34" charset="0"/>
            </a:endParaRPr>
          </a:p>
          <a:p>
            <a:r>
              <a:rPr lang="en-US" dirty="0">
                <a:latin typeface="Verdana" pitchFamily="34" charset="0"/>
              </a:rPr>
              <a:t>All of this has made our biomed tech, shown on the slide </a:t>
            </a:r>
            <a:r>
              <a:rPr lang="en-US" dirty="0">
                <a:solidFill>
                  <a:schemeClr val="hlink"/>
                </a:solidFill>
                <a:latin typeface="Verdana" pitchFamily="34" charset="0"/>
              </a:rPr>
              <a:t>&gt;&gt;NEXT&lt;&lt;</a:t>
            </a:r>
            <a:r>
              <a:rPr lang="en-US" dirty="0">
                <a:solidFill>
                  <a:srgbClr val="000000"/>
                </a:solidFill>
                <a:latin typeface="Verdana" pitchFamily="34" charset="0"/>
              </a:rPr>
              <a:t>,</a:t>
            </a:r>
            <a:r>
              <a:rPr lang="en-US" dirty="0">
                <a:latin typeface="Verdana" pitchFamily="34" charset="0"/>
              </a:rPr>
              <a:t> a little dizzy trying to keep up with the regulatory requirements and subsequent procedural changes.  </a:t>
            </a:r>
          </a:p>
          <a:p>
            <a:r>
              <a:rPr lang="en-US" dirty="0">
                <a:solidFill>
                  <a:schemeClr val="hlink"/>
                </a:solidFill>
                <a:latin typeface="Verdana" pitchFamily="34" charset="0"/>
              </a:rPr>
              <a:t>&gt;&gt;NEXT&lt;&lt;</a:t>
            </a:r>
            <a:r>
              <a:rPr lang="en-US" dirty="0">
                <a:latin typeface="Verdana" pitchFamily="34" charset="0"/>
              </a:rPr>
              <a:t>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Rot="1" noChangeAspect="1" noChangeArrowheads="1" noTextEdit="1"/>
          </p:cNvSpPr>
          <p:nvPr>
            <p:ph type="sldImg"/>
          </p:nvPr>
        </p:nvSpPr>
        <p:spPr>
          <a:xfrm>
            <a:off x="2733675" y="517525"/>
            <a:ext cx="3851275" cy="2568575"/>
          </a:xfrm>
          <a:ln/>
        </p:spPr>
      </p:sp>
      <p:sp>
        <p:nvSpPr>
          <p:cNvPr id="102403" name="Rectangle 3"/>
          <p:cNvSpPr>
            <a:spLocks noGrp="1" noChangeArrowheads="1"/>
          </p:cNvSpPr>
          <p:nvPr>
            <p:ph type="body" idx="1"/>
          </p:nvPr>
        </p:nvSpPr>
        <p:spPr>
          <a:xfrm>
            <a:off x="1235075" y="3275013"/>
            <a:ext cx="7099300" cy="3011487"/>
          </a:xfrm>
        </p:spPr>
        <p:txBody>
          <a:bodyPr/>
          <a:lstStyle/>
          <a:p>
            <a:pPr>
              <a:lnSpc>
                <a:spcPct val="90000"/>
              </a:lnSpc>
              <a:spcBef>
                <a:spcPct val="20000"/>
              </a:spcBef>
            </a:pPr>
            <a:r>
              <a:rPr lang="en-US" dirty="0">
                <a:latin typeface="Verdana" pitchFamily="34" charset="0"/>
              </a:rPr>
              <a:t>The last, but certainly not the least significant, key factor considered here…is equipment evolution.</a:t>
            </a:r>
          </a:p>
          <a:p>
            <a:pPr>
              <a:lnSpc>
                <a:spcPct val="90000"/>
              </a:lnSpc>
              <a:spcBef>
                <a:spcPct val="20000"/>
              </a:spcBef>
            </a:pPr>
            <a:r>
              <a:rPr lang="en-US" dirty="0">
                <a:solidFill>
                  <a:schemeClr val="hlink"/>
                </a:solidFill>
                <a:latin typeface="Verdana" pitchFamily="34" charset="0"/>
              </a:rPr>
              <a:t>&gt;&gt;NEXT&lt;&lt; </a:t>
            </a:r>
            <a:r>
              <a:rPr lang="en-US" dirty="0">
                <a:latin typeface="Verdana" pitchFamily="34" charset="0"/>
              </a:rPr>
              <a:t>Early dialysis equipment included dialysis machines like the Drake-</a:t>
            </a:r>
            <a:r>
              <a:rPr lang="en-US" dirty="0" err="1">
                <a:latin typeface="Verdana" pitchFamily="34" charset="0"/>
              </a:rPr>
              <a:t>Willock</a:t>
            </a:r>
            <a:r>
              <a:rPr lang="en-US" dirty="0">
                <a:latin typeface="Verdana" pitchFamily="34" charset="0"/>
              </a:rPr>
              <a:t> 4002 and the Travenol RSP.   Central dialysate delivery systems and uncomplicated DI water systems were also popular.   Repair and maintenance of these type of machines mainly involved work on straightforward hydraulic systems and making calibrations on electronic circuit boards having trim pots for adjustments.</a:t>
            </a:r>
          </a:p>
          <a:p>
            <a:pPr>
              <a:lnSpc>
                <a:spcPct val="90000"/>
              </a:lnSpc>
            </a:pPr>
            <a:r>
              <a:rPr lang="en-US" dirty="0">
                <a:solidFill>
                  <a:schemeClr val="hlink"/>
                </a:solidFill>
                <a:latin typeface="Verdana" pitchFamily="34" charset="0"/>
              </a:rPr>
              <a:t>&gt;&gt;NEXT&lt;&lt; </a:t>
            </a:r>
            <a:r>
              <a:rPr lang="en-US" dirty="0">
                <a:latin typeface="Verdana" pitchFamily="34" charset="0"/>
              </a:rPr>
              <a:t>The dialysis equipment of today includes dialysis machines like the Fresenius 2008K, the Braun Dialog,</a:t>
            </a:r>
            <a:r>
              <a:rPr lang="en-US" dirty="0">
                <a:solidFill>
                  <a:schemeClr val="hlink"/>
                </a:solidFill>
                <a:latin typeface="Verdana" pitchFamily="34" charset="0"/>
              </a:rPr>
              <a:t> </a:t>
            </a:r>
            <a:r>
              <a:rPr lang="en-US" dirty="0">
                <a:latin typeface="Verdana" pitchFamily="34" charset="0"/>
              </a:rPr>
              <a:t>and the Gambro Phoenix.  In addition, water systems are now almost exclusively RO based. Repair and maintenance of all these sophisticated machines involves work with complex hydraulic systems that are controlled by computerized electronics operated by and adjusted through the use of software. </a:t>
            </a:r>
          </a:p>
          <a:p>
            <a:pPr>
              <a:lnSpc>
                <a:spcPct val="90000"/>
              </a:lnSpc>
            </a:pPr>
            <a:endParaRPr lang="en-US" dirty="0">
              <a:latin typeface="Verdana" pitchFamily="34" charset="0"/>
            </a:endParaRPr>
          </a:p>
          <a:p>
            <a:pPr>
              <a:lnSpc>
                <a:spcPct val="90000"/>
              </a:lnSpc>
            </a:pPr>
            <a:endParaRPr lang="en-US" sz="900" dirty="0"/>
          </a:p>
          <a:p>
            <a:pPr>
              <a:lnSpc>
                <a:spcPct val="90000"/>
              </a:lnSpc>
            </a:pPr>
            <a:r>
              <a:rPr lang="en-US" dirty="0">
                <a:solidFill>
                  <a:schemeClr val="hlink"/>
                </a:solidFill>
                <a:latin typeface="Verdana" pitchFamily="34" charset="0"/>
              </a:rPr>
              <a:t>&gt;&gt;NEXT&lt;&lt;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2"/>
          <p:cNvSpPr>
            <a:spLocks noGrp="1" noRot="1" noChangeAspect="1" noChangeArrowheads="1" noTextEdit="1"/>
          </p:cNvSpPr>
          <p:nvPr>
            <p:ph type="sldImg"/>
          </p:nvPr>
        </p:nvSpPr>
        <p:spPr>
          <a:xfrm>
            <a:off x="2733675" y="517525"/>
            <a:ext cx="3851275" cy="2568575"/>
          </a:xfrm>
          <a:ln/>
        </p:spPr>
      </p:sp>
      <p:sp>
        <p:nvSpPr>
          <p:cNvPr id="192515" name="Rectangle 3"/>
          <p:cNvSpPr>
            <a:spLocks noGrp="1" noChangeArrowheads="1"/>
          </p:cNvSpPr>
          <p:nvPr>
            <p:ph type="body" idx="1"/>
          </p:nvPr>
        </p:nvSpPr>
        <p:spPr>
          <a:xfrm>
            <a:off x="815974" y="3187701"/>
            <a:ext cx="7896226" cy="3302000"/>
          </a:xfrm>
        </p:spPr>
        <p:txBody>
          <a:bodyPr/>
          <a:lstStyle/>
          <a:p>
            <a:r>
              <a:rPr lang="en-US" dirty="0">
                <a:latin typeface="Verdana" pitchFamily="34" charset="0"/>
              </a:rPr>
              <a:t>OK. Let’s take a look at the present situation. </a:t>
            </a:r>
            <a:r>
              <a:rPr lang="en-US" dirty="0">
                <a:solidFill>
                  <a:schemeClr val="hlink"/>
                </a:solidFill>
                <a:latin typeface="Verdana" pitchFamily="34" charset="0"/>
              </a:rPr>
              <a:t>&gt;&gt;NEXT&lt;&lt;</a:t>
            </a:r>
            <a:endParaRPr lang="en-US" dirty="0">
              <a:latin typeface="Verdana" pitchFamily="34" charset="0"/>
            </a:endParaRPr>
          </a:p>
          <a:p>
            <a:r>
              <a:rPr lang="en-US" dirty="0">
                <a:latin typeface="Verdana" pitchFamily="34" charset="0"/>
              </a:rPr>
              <a:t>In the dialysis world of today, it is typical and routine to have one biomed tech service multiple clinics. Considerable travel has become the standard and there are now far fewer hospital based dialysis clinics. </a:t>
            </a:r>
            <a:r>
              <a:rPr lang="en-US" dirty="0">
                <a:solidFill>
                  <a:schemeClr val="hlink"/>
                </a:solidFill>
                <a:latin typeface="Verdana" pitchFamily="34" charset="0"/>
              </a:rPr>
              <a:t>&gt;&gt;NEXT&lt;&lt;</a:t>
            </a:r>
            <a:endParaRPr lang="en-US" dirty="0">
              <a:latin typeface="Verdana" pitchFamily="34" charset="0"/>
            </a:endParaRPr>
          </a:p>
          <a:p>
            <a:pPr>
              <a:lnSpc>
                <a:spcPct val="90000"/>
              </a:lnSpc>
              <a:spcBef>
                <a:spcPct val="40000"/>
              </a:spcBef>
            </a:pPr>
            <a:r>
              <a:rPr lang="en-US" dirty="0">
                <a:latin typeface="Verdana" pitchFamily="34" charset="0"/>
              </a:rPr>
              <a:t>Responsibilities of biomed technicians now include, but are not limited to:</a:t>
            </a:r>
          </a:p>
          <a:p>
            <a:pPr>
              <a:spcBef>
                <a:spcPct val="20000"/>
              </a:spcBef>
              <a:buFontTx/>
              <a:buChar char="-"/>
            </a:pPr>
            <a:r>
              <a:rPr lang="en-US" dirty="0">
                <a:latin typeface="Verdana" pitchFamily="34" charset="0"/>
              </a:rPr>
              <a:t> Repair &amp; maintenance of complex equipment, much of which is software driven.</a:t>
            </a:r>
          </a:p>
          <a:p>
            <a:pPr>
              <a:spcBef>
                <a:spcPct val="20000"/>
              </a:spcBef>
              <a:buFontTx/>
              <a:buChar char="-"/>
            </a:pPr>
            <a:r>
              <a:rPr lang="en-US" dirty="0">
                <a:latin typeface="Verdana" pitchFamily="34" charset="0"/>
              </a:rPr>
              <a:t> Inventory control for multiple clinics…and formal management of the parts stock is now common. </a:t>
            </a:r>
          </a:p>
          <a:p>
            <a:pPr>
              <a:spcBef>
                <a:spcPct val="20000"/>
              </a:spcBef>
              <a:buFontTx/>
              <a:buChar char="-"/>
            </a:pPr>
            <a:r>
              <a:rPr lang="en-US" dirty="0">
                <a:latin typeface="Verdana" pitchFamily="34" charset="0"/>
              </a:rPr>
              <a:t> Procedure management in relation to greatly increased regulatory requirements.</a:t>
            </a:r>
          </a:p>
          <a:p>
            <a:pPr>
              <a:spcBef>
                <a:spcPct val="20000"/>
              </a:spcBef>
              <a:buFontTx/>
              <a:buChar char="-"/>
            </a:pPr>
            <a:r>
              <a:rPr lang="en-US" dirty="0">
                <a:latin typeface="Verdana" pitchFamily="34" charset="0"/>
              </a:rPr>
              <a:t> Management or supervision of dialyzer reuse programs in multiple clinics (where applicable), and</a:t>
            </a:r>
          </a:p>
          <a:p>
            <a:pPr>
              <a:spcBef>
                <a:spcPct val="20000"/>
              </a:spcBef>
              <a:buFontTx/>
              <a:buChar char="-"/>
            </a:pPr>
            <a:r>
              <a:rPr lang="en-US" dirty="0">
                <a:latin typeface="Verdana" pitchFamily="34" charset="0"/>
              </a:rPr>
              <a:t>Providing in-service training &amp; miscellaneous support for staff in multiple clinics   </a:t>
            </a:r>
          </a:p>
          <a:p>
            <a:pPr>
              <a:spcBef>
                <a:spcPct val="20000"/>
              </a:spcBef>
            </a:pPr>
            <a:r>
              <a:rPr lang="en-US" dirty="0">
                <a:solidFill>
                  <a:schemeClr val="hlink"/>
                </a:solidFill>
                <a:latin typeface="Verdana" pitchFamily="34" charset="0"/>
              </a:rPr>
              <a:t>&gt;&gt;NEXT&lt;&lt;</a:t>
            </a:r>
            <a:endParaRPr lang="en-US" dirty="0">
              <a:latin typeface="Verdana" pitchFamily="34" charset="0"/>
            </a:endParaRPr>
          </a:p>
          <a:p>
            <a:pPr>
              <a:lnSpc>
                <a:spcPct val="90000"/>
              </a:lnSpc>
              <a:spcBef>
                <a:spcPts val="400"/>
              </a:spcBef>
            </a:pPr>
            <a:r>
              <a:rPr lang="en-US" dirty="0">
                <a:latin typeface="Verdana" pitchFamily="34" charset="0"/>
              </a:rPr>
              <a:t>In regard to training of biomed technicians:</a:t>
            </a:r>
          </a:p>
          <a:p>
            <a:r>
              <a:rPr lang="en-US" dirty="0">
                <a:latin typeface="Verdana" pitchFamily="34" charset="0"/>
              </a:rPr>
              <a:t>Many, perhaps most education budgets now emphasize receiving training from within the dialysis provider organization.    </a:t>
            </a:r>
            <a:r>
              <a:rPr lang="en-US" dirty="0">
                <a:solidFill>
                  <a:schemeClr val="hlink"/>
                </a:solidFill>
                <a:latin typeface="Verdana" pitchFamily="34" charset="0"/>
              </a:rPr>
              <a:t>&gt;&gt;NEXT&lt;&lt;</a:t>
            </a:r>
          </a:p>
          <a:p>
            <a:endParaRPr lang="en-US" dirty="0">
              <a:latin typeface="Verdana"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p:cNvSpPr>
            <a:spLocks noGrp="1" noRot="1" noChangeAspect="1" noChangeArrowheads="1" noTextEdit="1"/>
          </p:cNvSpPr>
          <p:nvPr>
            <p:ph type="sldImg"/>
          </p:nvPr>
        </p:nvSpPr>
        <p:spPr>
          <a:xfrm>
            <a:off x="2733675" y="517525"/>
            <a:ext cx="3851275" cy="2568575"/>
          </a:xfrm>
          <a:ln/>
        </p:spPr>
      </p:sp>
      <p:sp>
        <p:nvSpPr>
          <p:cNvPr id="178179" name="Rectangle 3"/>
          <p:cNvSpPr>
            <a:spLocks noGrp="1" noChangeArrowheads="1"/>
          </p:cNvSpPr>
          <p:nvPr>
            <p:ph type="body" idx="1"/>
          </p:nvPr>
        </p:nvSpPr>
        <p:spPr>
          <a:xfrm>
            <a:off x="1485900" y="3251200"/>
            <a:ext cx="7023100" cy="2044700"/>
          </a:xfrm>
        </p:spPr>
        <p:txBody>
          <a:bodyPr/>
          <a:lstStyle/>
          <a:p>
            <a:r>
              <a:rPr lang="en-US" dirty="0">
                <a:latin typeface="Verdana" pitchFamily="34" charset="0"/>
              </a:rPr>
              <a:t>Considering this assessment of the present compared with the past, do you agree </a:t>
            </a:r>
            <a:r>
              <a:rPr lang="en-US" dirty="0">
                <a:solidFill>
                  <a:schemeClr val="hlink"/>
                </a:solidFill>
                <a:latin typeface="Verdana" pitchFamily="34" charset="0"/>
              </a:rPr>
              <a:t>&gt;&gt;NEXT&lt;&lt;</a:t>
            </a:r>
            <a:r>
              <a:rPr lang="en-US" dirty="0">
                <a:latin typeface="Verdana" pitchFamily="34" charset="0"/>
              </a:rPr>
              <a:t> that a sluggish reimbursement rate, </a:t>
            </a:r>
          </a:p>
          <a:p>
            <a:r>
              <a:rPr lang="en-US" dirty="0">
                <a:solidFill>
                  <a:schemeClr val="hlink"/>
                </a:solidFill>
                <a:latin typeface="Verdana" pitchFamily="34" charset="0"/>
              </a:rPr>
              <a:t>&gt;&gt;NEXT&lt;&lt;</a:t>
            </a:r>
            <a:r>
              <a:rPr lang="en-US" dirty="0">
                <a:latin typeface="Verdana" pitchFamily="34" charset="0"/>
              </a:rPr>
              <a:t> consolidation, </a:t>
            </a:r>
          </a:p>
          <a:p>
            <a:r>
              <a:rPr lang="en-US" dirty="0">
                <a:solidFill>
                  <a:schemeClr val="hlink"/>
                </a:solidFill>
                <a:latin typeface="Verdana" pitchFamily="34" charset="0"/>
              </a:rPr>
              <a:t>&gt;&gt;NEXT&lt;&lt;,</a:t>
            </a:r>
            <a:r>
              <a:rPr lang="en-US" dirty="0">
                <a:latin typeface="Verdana" pitchFamily="34" charset="0"/>
              </a:rPr>
              <a:t> increased regulation, </a:t>
            </a:r>
          </a:p>
          <a:p>
            <a:r>
              <a:rPr lang="en-US" dirty="0">
                <a:solidFill>
                  <a:schemeClr val="hlink"/>
                </a:solidFill>
                <a:latin typeface="Verdana" pitchFamily="34" charset="0"/>
              </a:rPr>
              <a:t>&gt;&gt;NEXT&lt;&lt;</a:t>
            </a:r>
            <a:r>
              <a:rPr lang="en-US" dirty="0">
                <a:latin typeface="Verdana" pitchFamily="34" charset="0"/>
              </a:rPr>
              <a:t> and equipment evolution, </a:t>
            </a:r>
          </a:p>
          <a:p>
            <a:r>
              <a:rPr lang="en-US" dirty="0">
                <a:solidFill>
                  <a:schemeClr val="hlink"/>
                </a:solidFill>
                <a:latin typeface="Verdana" pitchFamily="34" charset="0"/>
              </a:rPr>
              <a:t>&gt;&gt;NEXT&lt;&lt;</a:t>
            </a:r>
            <a:r>
              <a:rPr lang="en-US" dirty="0">
                <a:latin typeface="Verdana" pitchFamily="34" charset="0"/>
              </a:rPr>
              <a:t> have all contributed to a critical need for biomed technicians to take on a greater number of tasks and increased responsibility? </a:t>
            </a:r>
          </a:p>
          <a:p>
            <a:endParaRPr lang="en-US" dirty="0">
              <a:latin typeface="Verdana" pitchFamily="34" charset="0"/>
            </a:endParaRPr>
          </a:p>
          <a:p>
            <a:r>
              <a:rPr lang="en-US" dirty="0">
                <a:solidFill>
                  <a:schemeClr val="hlink"/>
                </a:solidFill>
                <a:latin typeface="Verdana" pitchFamily="34" charset="0"/>
              </a:rPr>
              <a:t>&gt;&gt;NEXT&lt;&lt;</a:t>
            </a:r>
            <a:r>
              <a:rPr lang="en-US" dirty="0">
                <a:latin typeface="Verdana" pitchFamily="34" charset="0"/>
              </a:rPr>
              <a:t> </a:t>
            </a:r>
          </a:p>
          <a:p>
            <a:endParaRPr lang="en-US" dirty="0">
              <a:latin typeface="Verdana" pitchFamily="34" charset="0"/>
            </a:endParaRPr>
          </a:p>
          <a:p>
            <a:endParaRPr lang="en-US" dirty="0">
              <a:latin typeface="Verdana"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Rot="1" noChangeAspect="1" noChangeArrowheads="1" noTextEdit="1"/>
          </p:cNvSpPr>
          <p:nvPr>
            <p:ph type="sldImg"/>
          </p:nvPr>
        </p:nvSpPr>
        <p:spPr>
          <a:xfrm>
            <a:off x="2733675" y="517525"/>
            <a:ext cx="3851275" cy="2568575"/>
          </a:xfrm>
          <a:ln/>
        </p:spPr>
      </p:sp>
      <p:sp>
        <p:nvSpPr>
          <p:cNvPr id="108547" name="Rectangle 3"/>
          <p:cNvSpPr>
            <a:spLocks noGrp="1" noChangeArrowheads="1"/>
          </p:cNvSpPr>
          <p:nvPr>
            <p:ph type="body" idx="1"/>
          </p:nvPr>
        </p:nvSpPr>
        <p:spPr>
          <a:xfrm>
            <a:off x="711200" y="3148013"/>
            <a:ext cx="8197850" cy="3267075"/>
          </a:xfrm>
        </p:spPr>
        <p:txBody>
          <a:bodyPr/>
          <a:lstStyle/>
          <a:p>
            <a:r>
              <a:rPr lang="en-US" dirty="0">
                <a:latin typeface="Verdana" pitchFamily="34" charset="0"/>
              </a:rPr>
              <a:t>Now that we have reflected on the past and present. What about the future for dialysis biomed technicians? </a:t>
            </a:r>
          </a:p>
          <a:p>
            <a:pPr>
              <a:spcBef>
                <a:spcPts val="0"/>
              </a:spcBef>
            </a:pPr>
            <a:r>
              <a:rPr lang="en-US" dirty="0">
                <a:latin typeface="Verdana" pitchFamily="34" charset="0"/>
              </a:rPr>
              <a:t>In December of 2009, the US Department of Labor published the 2010-2011 edition of their </a:t>
            </a:r>
            <a:r>
              <a:rPr lang="en-US" i="1" dirty="0">
                <a:latin typeface="Verdana" pitchFamily="34" charset="0"/>
              </a:rPr>
              <a:t>Occupational Outlook Handbook</a:t>
            </a:r>
            <a:r>
              <a:rPr lang="en-US" dirty="0">
                <a:latin typeface="Verdana" pitchFamily="34" charset="0"/>
              </a:rPr>
              <a:t>. This handbook offers salary projections, employment projections, and general information on numerous careers. For the first time, biomed techs have been placed in their own category as medical equipment repairers. Previously, medical equipment repair was grouped in the same category with other repair professions such as watch, camera, and musical instrument repair. Because it will increase visibility for the profession and it demonstrates that government leaders are now acknowledging the importance of biomed technicians, this change is of great significance for all biomed technicians. </a:t>
            </a:r>
            <a:endParaRPr lang="en-US" dirty="0">
              <a:solidFill>
                <a:schemeClr val="hlink"/>
              </a:solidFill>
              <a:latin typeface="Verdana" pitchFamily="34" charset="0"/>
            </a:endParaRPr>
          </a:p>
          <a:p>
            <a:r>
              <a:rPr lang="en-US" dirty="0">
                <a:latin typeface="Verdana" pitchFamily="34" charset="0"/>
              </a:rPr>
              <a:t>Patient safety will be increasingly tied to quality assurance associated with:  complex regulatory compliance,  proper maintenance of sophisticated equipment including water systems,  and effective control of micro-organisms.  Payment from CMS, and clinic certification, cannot continue without passing ESRD audits in these important biomed areas. </a:t>
            </a:r>
          </a:p>
          <a:p>
            <a:r>
              <a:rPr lang="en-US" dirty="0">
                <a:latin typeface="Verdana" pitchFamily="34" charset="0"/>
              </a:rPr>
              <a:t>As this understanding prevails, there will be greater recognition for dialysis biomed technicians and a higher compensation rate for biomeds that have expanded responsibilities and certification. </a:t>
            </a:r>
            <a:r>
              <a:rPr lang="en-US" dirty="0">
                <a:solidFill>
                  <a:schemeClr val="hlink"/>
                </a:solidFill>
                <a:latin typeface="Verdana" pitchFamily="34" charset="0"/>
              </a:rPr>
              <a:t>&gt;&gt;NEXT&lt;&lt; </a:t>
            </a:r>
            <a:endParaRPr lang="en-US" dirty="0">
              <a:latin typeface="Verdana" pitchFamily="34" charset="0"/>
            </a:endParaRPr>
          </a:p>
          <a:p>
            <a:endParaRPr lang="en-US" sz="1000" dirty="0">
              <a:latin typeface="Verdana"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2"/>
          <p:cNvSpPr>
            <a:spLocks noGrp="1" noRot="1" noChangeAspect="1" noChangeArrowheads="1" noTextEdit="1"/>
          </p:cNvSpPr>
          <p:nvPr>
            <p:ph type="sldImg"/>
          </p:nvPr>
        </p:nvSpPr>
        <p:spPr>
          <a:xfrm>
            <a:off x="2733675" y="517525"/>
            <a:ext cx="3851275" cy="2568575"/>
          </a:xfrm>
          <a:ln/>
        </p:spPr>
      </p:sp>
      <p:sp>
        <p:nvSpPr>
          <p:cNvPr id="196611" name="Rectangle 3"/>
          <p:cNvSpPr>
            <a:spLocks noGrp="1" noChangeArrowheads="1"/>
          </p:cNvSpPr>
          <p:nvPr>
            <p:ph type="body" idx="1"/>
          </p:nvPr>
        </p:nvSpPr>
        <p:spPr>
          <a:xfrm>
            <a:off x="1244600" y="3136900"/>
            <a:ext cx="7353300" cy="3238500"/>
          </a:xfrm>
        </p:spPr>
        <p:txBody>
          <a:bodyPr/>
          <a:lstStyle/>
          <a:p>
            <a:r>
              <a:rPr lang="en-US" dirty="0">
                <a:latin typeface="Verdana" pitchFamily="34" charset="0"/>
              </a:rPr>
              <a:t>To close this part of the panel session, the points made here make it clear that </a:t>
            </a:r>
          </a:p>
          <a:p>
            <a:pPr>
              <a:spcBef>
                <a:spcPts val="200"/>
              </a:spcBef>
            </a:pPr>
            <a:r>
              <a:rPr lang="en-US" dirty="0">
                <a:solidFill>
                  <a:schemeClr val="hlink"/>
                </a:solidFill>
                <a:latin typeface="Verdana" pitchFamily="34" charset="0"/>
              </a:rPr>
              <a:t>&gt;&gt;NEXT&lt;&lt; </a:t>
            </a:r>
            <a:r>
              <a:rPr lang="en-US" dirty="0">
                <a:latin typeface="Verdana" pitchFamily="34" charset="0"/>
              </a:rPr>
              <a:t>with </a:t>
            </a:r>
            <a:r>
              <a:rPr lang="en-US" dirty="0">
                <a:solidFill>
                  <a:srgbClr val="000000"/>
                </a:solidFill>
                <a:latin typeface="Verdana" pitchFamily="34" charset="0"/>
              </a:rPr>
              <a:t>confidence and a </a:t>
            </a:r>
            <a:r>
              <a:rPr lang="en-US" dirty="0">
                <a:latin typeface="Verdana" pitchFamily="34" charset="0"/>
              </a:rPr>
              <a:t>positive attitude,</a:t>
            </a:r>
            <a:r>
              <a:rPr lang="en-US" dirty="0">
                <a:solidFill>
                  <a:schemeClr val="hlink"/>
                </a:solidFill>
                <a:latin typeface="Verdana" pitchFamily="34" charset="0"/>
              </a:rPr>
              <a:t> </a:t>
            </a:r>
          </a:p>
          <a:p>
            <a:pPr>
              <a:spcBef>
                <a:spcPts val="200"/>
              </a:spcBef>
            </a:pPr>
            <a:r>
              <a:rPr lang="en-US" dirty="0">
                <a:solidFill>
                  <a:schemeClr val="hlink"/>
                </a:solidFill>
                <a:latin typeface="Verdana" pitchFamily="34" charset="0"/>
              </a:rPr>
              <a:t>&gt;&gt;NEXT&lt;&lt; </a:t>
            </a:r>
            <a:r>
              <a:rPr lang="en-US" dirty="0">
                <a:latin typeface="Verdana" pitchFamily="34" charset="0"/>
              </a:rPr>
              <a:t>certification,</a:t>
            </a:r>
            <a:endParaRPr lang="en-US" dirty="0">
              <a:solidFill>
                <a:schemeClr val="hlink"/>
              </a:solidFill>
              <a:latin typeface="Verdana" pitchFamily="34" charset="0"/>
            </a:endParaRPr>
          </a:p>
          <a:p>
            <a:pPr>
              <a:spcBef>
                <a:spcPts val="200"/>
              </a:spcBef>
            </a:pPr>
            <a:r>
              <a:rPr lang="en-US" dirty="0">
                <a:solidFill>
                  <a:schemeClr val="hlink"/>
                </a:solidFill>
                <a:latin typeface="Verdana" pitchFamily="34" charset="0"/>
              </a:rPr>
              <a:t>&gt;&gt;NEXT&lt;&lt; </a:t>
            </a:r>
            <a:r>
              <a:rPr lang="en-US" dirty="0">
                <a:latin typeface="Verdana" pitchFamily="34" charset="0"/>
              </a:rPr>
              <a:t>and continuing education</a:t>
            </a:r>
            <a:r>
              <a:rPr lang="en-US" dirty="0">
                <a:solidFill>
                  <a:schemeClr val="hlink"/>
                </a:solidFill>
                <a:latin typeface="Verdana" pitchFamily="34" charset="0"/>
              </a:rPr>
              <a:t> </a:t>
            </a:r>
            <a:r>
              <a:rPr lang="en-US" dirty="0">
                <a:solidFill>
                  <a:srgbClr val="000000"/>
                </a:solidFill>
                <a:latin typeface="Verdana" pitchFamily="34" charset="0"/>
              </a:rPr>
              <a:t>that includes improvement of communication skills and learning about capital equipment planning,</a:t>
            </a:r>
          </a:p>
          <a:p>
            <a:pPr>
              <a:spcBef>
                <a:spcPts val="200"/>
              </a:spcBef>
            </a:pPr>
            <a:r>
              <a:rPr lang="en-US" dirty="0">
                <a:solidFill>
                  <a:schemeClr val="hlink"/>
                </a:solidFill>
                <a:latin typeface="Verdana" pitchFamily="34" charset="0"/>
              </a:rPr>
              <a:t>&gt;&gt;NEXT&lt;&lt; </a:t>
            </a:r>
            <a:r>
              <a:rPr lang="en-US" dirty="0">
                <a:latin typeface="Verdana" pitchFamily="34" charset="0"/>
              </a:rPr>
              <a:t>the critical need for dialysis Biomed Techs can be converted into an opportunity for advancement and rewarding career growth for those that can adapt.   </a:t>
            </a:r>
            <a:r>
              <a:rPr lang="en-US" dirty="0">
                <a:solidFill>
                  <a:schemeClr val="hlink"/>
                </a:solidFill>
                <a:latin typeface="Verdana" pitchFamily="34" charset="0"/>
              </a:rPr>
              <a:t>&gt;&gt;PAUSE&lt;&lt;</a:t>
            </a:r>
          </a:p>
          <a:p>
            <a:r>
              <a:rPr lang="en-US" dirty="0">
                <a:latin typeface="Verdana" pitchFamily="34" charset="0"/>
              </a:rPr>
              <a:t>In regard to certification, the NNCO Certified Biomedical Nephrology Technician exam is being updated at this meeting and the updated exam should be available in the near future.</a:t>
            </a:r>
          </a:p>
          <a:p>
            <a:r>
              <a:rPr lang="en-US" dirty="0">
                <a:latin typeface="Verdana" pitchFamily="34" charset="0"/>
              </a:rPr>
              <a:t>Check with Mark Rolston for more details.  </a:t>
            </a:r>
            <a:r>
              <a:rPr lang="en-US" dirty="0">
                <a:solidFill>
                  <a:schemeClr val="hlink"/>
                </a:solidFill>
                <a:latin typeface="Verdana" pitchFamily="34" charset="0"/>
              </a:rPr>
              <a:t>&gt;&gt;PAUSE&lt;&lt;</a:t>
            </a:r>
            <a:endParaRPr lang="en-US" dirty="0">
              <a:latin typeface="Verdana" pitchFamily="34" charset="0"/>
            </a:endParaRPr>
          </a:p>
          <a:p>
            <a:r>
              <a:rPr lang="en-US" dirty="0">
                <a:latin typeface="Verdana" pitchFamily="34" charset="0"/>
              </a:rPr>
              <a:t>In the interest of continuing education, let’s move into the next segments of the panel session in which Dr. Maltais, George Rovegno, and Dr. Ward will present respectively on equipment disinfection, electronic medical records, and “Is Carbon the Only Answer”.       </a:t>
            </a:r>
          </a:p>
          <a:p>
            <a:pPr>
              <a:spcBef>
                <a:spcPts val="600"/>
              </a:spcBef>
            </a:pPr>
            <a:r>
              <a:rPr lang="en-US" dirty="0">
                <a:latin typeface="Verdana" pitchFamily="34" charset="0"/>
              </a:rPr>
              <a:t>Thank you very much for your kind attention and now please welcome Dr. Jo-Ann Maltais.    </a:t>
            </a:r>
            <a:r>
              <a:rPr lang="en-US" dirty="0">
                <a:solidFill>
                  <a:schemeClr val="hlink"/>
                </a:solidFill>
                <a:latin typeface="Verdana" pitchFamily="34" charset="0"/>
              </a:rPr>
              <a:t>&gt;&gt;NEXT&lt;&lt; </a:t>
            </a:r>
            <a:endParaRPr lang="en-US" dirty="0">
              <a:latin typeface="Verdana" pitchFamily="34" charset="0"/>
            </a:endParaRPr>
          </a:p>
          <a:p>
            <a:endParaRPr lang="en-US" dirty="0">
              <a:latin typeface="Verdana"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ChangeArrowheads="1"/>
          </p:cNvSpPr>
          <p:nvPr>
            <p:ph type="body" idx="1"/>
          </p:nvPr>
        </p:nvSpPr>
        <p:spPr>
          <a:xfrm>
            <a:off x="850900" y="3384550"/>
            <a:ext cx="8048625" cy="2038350"/>
          </a:xfrm>
          <a:noFill/>
          <a:ln/>
        </p:spPr>
        <p:txBody>
          <a:bodyPr/>
          <a:lstStyle/>
          <a:p>
            <a:pPr marL="190500" indent="-190500">
              <a:spcBef>
                <a:spcPct val="0"/>
              </a:spcBef>
            </a:pPr>
            <a:r>
              <a:rPr lang="en-US" dirty="0">
                <a:solidFill>
                  <a:schemeClr val="hlink"/>
                </a:solidFill>
                <a:latin typeface="Verdana" pitchFamily="34" charset="0"/>
              </a:rPr>
              <a:t>&gt;&gt;SPEAKER INTERVAL SLIDE&lt;&lt;</a:t>
            </a:r>
            <a:r>
              <a:rPr lang="en-US" dirty="0">
                <a:latin typeface="Verdana" pitchFamily="34" charset="0"/>
              </a:rPr>
              <a:t>   </a:t>
            </a:r>
          </a:p>
          <a:p>
            <a:pPr marL="190500" indent="-190500">
              <a:lnSpc>
                <a:spcPct val="80000"/>
              </a:lnSpc>
              <a:spcBef>
                <a:spcPct val="40000"/>
              </a:spcBef>
            </a:pPr>
            <a:endParaRPr lang="en-US" dirty="0">
              <a:latin typeface="Verdana" pitchFamily="34" charset="0"/>
            </a:endParaRPr>
          </a:p>
          <a:p>
            <a:pPr marL="190500" indent="-190500">
              <a:lnSpc>
                <a:spcPct val="80000"/>
              </a:lnSpc>
              <a:spcBef>
                <a:spcPct val="40000"/>
              </a:spcBef>
            </a:pPr>
            <a:endParaRPr lang="en-US" dirty="0">
              <a:latin typeface="Verdana" pitchFamily="34" charset="0"/>
            </a:endParaRPr>
          </a:p>
          <a:p>
            <a:pPr marL="190500" indent="-190500">
              <a:lnSpc>
                <a:spcPct val="80000"/>
              </a:lnSpc>
              <a:spcBef>
                <a:spcPct val="40000"/>
              </a:spcBef>
            </a:pPr>
            <a:endParaRPr lang="en-US" dirty="0">
              <a:latin typeface="Verdana" pitchFamily="34" charset="0"/>
            </a:endParaRPr>
          </a:p>
          <a:p>
            <a:pPr marL="190500" indent="-190500">
              <a:lnSpc>
                <a:spcPct val="80000"/>
              </a:lnSpc>
              <a:spcBef>
                <a:spcPct val="40000"/>
              </a:spcBef>
            </a:pPr>
            <a:endParaRPr lang="en-US" dirty="0">
              <a:latin typeface="Verdana" pitchFamily="34" charset="0"/>
            </a:endParaRPr>
          </a:p>
          <a:p>
            <a:pPr marL="190500" indent="-190500">
              <a:lnSpc>
                <a:spcPct val="80000"/>
              </a:lnSpc>
              <a:spcBef>
                <a:spcPct val="40000"/>
              </a:spcBef>
            </a:pPr>
            <a:endParaRPr lang="en-US" dirty="0">
              <a:latin typeface="Verdana" pitchFamily="34" charset="0"/>
            </a:endParaRPr>
          </a:p>
          <a:p>
            <a:pPr marL="190500" indent="-190500">
              <a:lnSpc>
                <a:spcPct val="80000"/>
              </a:lnSpc>
              <a:spcBef>
                <a:spcPct val="40000"/>
              </a:spcBef>
            </a:pPr>
            <a:endParaRPr lang="en-US" dirty="0">
              <a:latin typeface="Verdana" pitchFamily="34" charset="0"/>
            </a:endParaRPr>
          </a:p>
          <a:p>
            <a:pPr marL="190500" indent="-190500">
              <a:lnSpc>
                <a:spcPct val="80000"/>
              </a:lnSpc>
              <a:spcBef>
                <a:spcPct val="40000"/>
              </a:spcBef>
            </a:pPr>
            <a:r>
              <a:rPr lang="en-US" dirty="0">
                <a:latin typeface="Verdana" pitchFamily="34" charset="0"/>
              </a:rPr>
              <a:t> </a:t>
            </a:r>
            <a:r>
              <a:rPr lang="en-US" dirty="0">
                <a:solidFill>
                  <a:srgbClr val="FF0000"/>
                </a:solidFill>
                <a:latin typeface="Verdana" pitchFamily="34" charset="0"/>
              </a:rPr>
              <a:t>&gt;&gt;NEXT&lt;&lt;</a:t>
            </a:r>
            <a:endParaRPr lang="en-US" dirty="0">
              <a:latin typeface="Verdana" pitchFamily="34" charset="0"/>
            </a:endParaRPr>
          </a:p>
          <a:p>
            <a:pPr marL="190500" indent="-190500">
              <a:lnSpc>
                <a:spcPct val="80000"/>
              </a:lnSpc>
              <a:spcBef>
                <a:spcPct val="0"/>
              </a:spcBef>
            </a:pPr>
            <a:endParaRPr lang="en-US" dirty="0">
              <a:latin typeface="Verdana" pitchFamily="34" charset="0"/>
            </a:endParaRPr>
          </a:p>
          <a:p>
            <a:pPr marL="190500" indent="-190500">
              <a:lnSpc>
                <a:spcPct val="80000"/>
              </a:lnSpc>
              <a:spcBef>
                <a:spcPct val="0"/>
              </a:spcBef>
            </a:pPr>
            <a:endParaRPr lang="en-US" sz="1000" dirty="0">
              <a:latin typeface="Verdana" pitchFamily="34" charset="0"/>
            </a:endParaRPr>
          </a:p>
          <a:p>
            <a:pPr marL="190500" indent="-190500">
              <a:lnSpc>
                <a:spcPct val="80000"/>
              </a:lnSpc>
              <a:spcBef>
                <a:spcPct val="0"/>
              </a:spcBef>
            </a:pPr>
            <a:r>
              <a:rPr lang="en-US" sz="800" dirty="0">
                <a:latin typeface="Verdana" pitchFamily="34" charset="0"/>
              </a:rPr>
              <a:t>                                                                                       </a:t>
            </a:r>
          </a:p>
        </p:txBody>
      </p:sp>
      <p:sp>
        <p:nvSpPr>
          <p:cNvPr id="168963" name="Rectangle 3"/>
          <p:cNvSpPr>
            <a:spLocks noGrp="1" noRot="1" noChangeAspect="1" noChangeArrowheads="1" noTextEdit="1"/>
          </p:cNvSpPr>
          <p:nvPr>
            <p:ph type="sldImg"/>
          </p:nvPr>
        </p:nvSpPr>
        <p:spPr>
          <a:xfrm>
            <a:off x="2733675" y="517525"/>
            <a:ext cx="3851275" cy="2568575"/>
          </a:xfrm>
          <a:ln cap="flat"/>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5426036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7207225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9078409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3417081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8804339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8930511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5351865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9446277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28913" y="514350"/>
            <a:ext cx="3856037" cy="2571750"/>
          </a:xfrm>
        </p:spPr>
      </p:sp>
      <p:sp>
        <p:nvSpPr>
          <p:cNvPr id="3" name="Notes Placeholder 2"/>
          <p:cNvSpPr>
            <a:spLocks noGrp="1"/>
          </p:cNvSpPr>
          <p:nvPr>
            <p:ph type="body" idx="1"/>
          </p:nvPr>
        </p:nvSpPr>
        <p:spPr/>
        <p:txBody>
          <a:bodyPr>
            <a:normAutofit/>
          </a:bodyPr>
          <a:lstStyle/>
          <a:p>
            <a:r>
              <a:rPr lang="en-US" dirty="0"/>
              <a:t>Essential to protect</a:t>
            </a:r>
            <a:r>
              <a:rPr lang="en-US" baseline="0" dirty="0"/>
              <a:t> quality of treatment and safety of the patient</a:t>
            </a:r>
            <a:endParaRPr lang="en-US" dirty="0"/>
          </a:p>
        </p:txBody>
      </p:sp>
      <p:sp>
        <p:nvSpPr>
          <p:cNvPr id="4" name="Slide Number Placeholder 3"/>
          <p:cNvSpPr>
            <a:spLocks noGrp="1"/>
          </p:cNvSpPr>
          <p:nvPr>
            <p:ph type="sldNum" sz="quarter" idx="10"/>
          </p:nvPr>
        </p:nvSpPr>
        <p:spPr>
          <a:xfrm>
            <a:off x="5275701" y="6513910"/>
            <a:ext cx="4036007" cy="342900"/>
          </a:xfrm>
          <a:prstGeom prst="rect">
            <a:avLst/>
          </a:prstGeom>
        </p:spPr>
        <p:txBody>
          <a:bodyPr/>
          <a:lstStyle/>
          <a:p>
            <a:fld id="{A81376C1-025D-415C-B210-DCEA2E57E94E}" type="slidenum">
              <a:rPr lang="en-US" smtClean="0">
                <a:solidFill>
                  <a:prstClr val="black"/>
                </a:solidFill>
              </a:rPr>
              <a:pPr/>
              <a:t>22</a:t>
            </a:fld>
            <a:endParaRPr lang="en-US">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3916441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5069002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1310686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1910744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4268237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56343730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19571162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9932373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28913" y="514350"/>
            <a:ext cx="3856037" cy="25717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a:xfrm>
            <a:off x="5275701" y="6513910"/>
            <a:ext cx="4036007" cy="342900"/>
          </a:xfrm>
          <a:prstGeom prst="rect">
            <a:avLst/>
          </a:prstGeom>
        </p:spPr>
        <p:txBody>
          <a:bodyPr/>
          <a:lstStyle/>
          <a:p>
            <a:fld id="{A81376C1-025D-415C-B210-DCEA2E57E94E}" type="slidenum">
              <a:rPr lang="en-US" smtClean="0">
                <a:solidFill>
                  <a:prstClr val="black"/>
                </a:solidFill>
              </a:rPr>
              <a:pPr/>
              <a:t>31</a:t>
            </a:fld>
            <a:endParaRPr lang="en-US">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42008627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25684344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ChangeArrowheads="1"/>
          </p:cNvSpPr>
          <p:nvPr>
            <p:ph type="body" idx="1"/>
          </p:nvPr>
        </p:nvSpPr>
        <p:spPr>
          <a:xfrm>
            <a:off x="850900" y="3384550"/>
            <a:ext cx="8048625" cy="2038350"/>
          </a:xfrm>
          <a:noFill/>
          <a:ln/>
        </p:spPr>
        <p:txBody>
          <a:bodyPr/>
          <a:lstStyle/>
          <a:p>
            <a:pPr marL="190500" indent="-190500">
              <a:spcBef>
                <a:spcPct val="0"/>
              </a:spcBef>
            </a:pPr>
            <a:r>
              <a:rPr lang="en-US" dirty="0">
                <a:solidFill>
                  <a:schemeClr val="hlink"/>
                </a:solidFill>
                <a:latin typeface="Verdana" pitchFamily="34" charset="0"/>
              </a:rPr>
              <a:t>&gt;&gt;SPEAKER INTERVAL SLIDE&lt;&lt;</a:t>
            </a:r>
            <a:r>
              <a:rPr lang="en-US" dirty="0">
                <a:latin typeface="Verdana" pitchFamily="34" charset="0"/>
              </a:rPr>
              <a:t>   </a:t>
            </a:r>
          </a:p>
          <a:p>
            <a:pPr marL="190500" indent="-190500">
              <a:lnSpc>
                <a:spcPct val="80000"/>
              </a:lnSpc>
              <a:spcBef>
                <a:spcPct val="40000"/>
              </a:spcBef>
            </a:pPr>
            <a:endParaRPr lang="en-US" dirty="0">
              <a:latin typeface="Verdana" pitchFamily="34" charset="0"/>
            </a:endParaRPr>
          </a:p>
          <a:p>
            <a:pPr marL="190500" indent="-190500">
              <a:lnSpc>
                <a:spcPct val="80000"/>
              </a:lnSpc>
              <a:spcBef>
                <a:spcPct val="40000"/>
              </a:spcBef>
            </a:pPr>
            <a:endParaRPr lang="en-US" dirty="0">
              <a:latin typeface="Verdana" pitchFamily="34" charset="0"/>
            </a:endParaRPr>
          </a:p>
          <a:p>
            <a:pPr marL="190500" indent="-190500">
              <a:lnSpc>
                <a:spcPct val="80000"/>
              </a:lnSpc>
              <a:spcBef>
                <a:spcPct val="40000"/>
              </a:spcBef>
            </a:pPr>
            <a:endParaRPr lang="en-US" dirty="0">
              <a:latin typeface="Verdana" pitchFamily="34" charset="0"/>
            </a:endParaRPr>
          </a:p>
          <a:p>
            <a:pPr marL="190500" indent="-190500">
              <a:lnSpc>
                <a:spcPct val="80000"/>
              </a:lnSpc>
              <a:spcBef>
                <a:spcPct val="40000"/>
              </a:spcBef>
            </a:pPr>
            <a:endParaRPr lang="en-US" dirty="0">
              <a:latin typeface="Verdana" pitchFamily="34" charset="0"/>
            </a:endParaRPr>
          </a:p>
          <a:p>
            <a:pPr marL="190500" indent="-190500">
              <a:lnSpc>
                <a:spcPct val="80000"/>
              </a:lnSpc>
              <a:spcBef>
                <a:spcPct val="40000"/>
              </a:spcBef>
            </a:pPr>
            <a:endParaRPr lang="en-US" dirty="0">
              <a:latin typeface="Verdana" pitchFamily="34" charset="0"/>
            </a:endParaRPr>
          </a:p>
          <a:p>
            <a:pPr marL="190500" indent="-190500">
              <a:lnSpc>
                <a:spcPct val="80000"/>
              </a:lnSpc>
              <a:spcBef>
                <a:spcPct val="40000"/>
              </a:spcBef>
            </a:pPr>
            <a:endParaRPr lang="en-US" dirty="0">
              <a:latin typeface="Verdana" pitchFamily="34" charset="0"/>
            </a:endParaRPr>
          </a:p>
          <a:p>
            <a:pPr marL="190500" indent="-190500">
              <a:lnSpc>
                <a:spcPct val="80000"/>
              </a:lnSpc>
              <a:spcBef>
                <a:spcPct val="40000"/>
              </a:spcBef>
            </a:pPr>
            <a:r>
              <a:rPr lang="en-US" dirty="0">
                <a:latin typeface="Verdana" pitchFamily="34" charset="0"/>
              </a:rPr>
              <a:t> </a:t>
            </a:r>
            <a:r>
              <a:rPr lang="en-US" dirty="0">
                <a:solidFill>
                  <a:srgbClr val="FF0000"/>
                </a:solidFill>
                <a:latin typeface="Verdana" pitchFamily="34" charset="0"/>
              </a:rPr>
              <a:t>&gt;&gt;NEXT&lt;&lt;</a:t>
            </a:r>
            <a:endParaRPr lang="en-US" dirty="0">
              <a:latin typeface="Verdana" pitchFamily="34" charset="0"/>
            </a:endParaRPr>
          </a:p>
          <a:p>
            <a:pPr marL="190500" indent="-190500">
              <a:lnSpc>
                <a:spcPct val="80000"/>
              </a:lnSpc>
              <a:spcBef>
                <a:spcPct val="0"/>
              </a:spcBef>
            </a:pPr>
            <a:endParaRPr lang="en-US" dirty="0">
              <a:latin typeface="Verdana" pitchFamily="34" charset="0"/>
            </a:endParaRPr>
          </a:p>
          <a:p>
            <a:pPr marL="190500" indent="-190500">
              <a:lnSpc>
                <a:spcPct val="80000"/>
              </a:lnSpc>
              <a:spcBef>
                <a:spcPct val="0"/>
              </a:spcBef>
            </a:pPr>
            <a:endParaRPr lang="en-US" sz="1000" dirty="0">
              <a:latin typeface="Verdana" pitchFamily="34" charset="0"/>
            </a:endParaRPr>
          </a:p>
          <a:p>
            <a:pPr marL="190500" indent="-190500">
              <a:lnSpc>
                <a:spcPct val="80000"/>
              </a:lnSpc>
              <a:spcBef>
                <a:spcPct val="0"/>
              </a:spcBef>
            </a:pPr>
            <a:r>
              <a:rPr lang="en-US" sz="800" dirty="0">
                <a:latin typeface="Verdana" pitchFamily="34" charset="0"/>
              </a:rPr>
              <a:t>                                                                                       </a:t>
            </a:r>
          </a:p>
        </p:txBody>
      </p:sp>
      <p:sp>
        <p:nvSpPr>
          <p:cNvPr id="168963" name="Rectangle 3"/>
          <p:cNvSpPr>
            <a:spLocks noGrp="1" noRot="1" noChangeAspect="1" noChangeArrowheads="1" noTextEdit="1"/>
          </p:cNvSpPr>
          <p:nvPr>
            <p:ph type="sldImg"/>
          </p:nvPr>
        </p:nvSpPr>
        <p:spPr>
          <a:xfrm>
            <a:off x="2733675" y="517525"/>
            <a:ext cx="3851275" cy="2568575"/>
          </a:xfrm>
          <a:ln cap="flat"/>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bwMode="auto">
          <a:xfrm>
            <a:off x="2728913" y="514350"/>
            <a:ext cx="3856037" cy="2571750"/>
          </a:xfrm>
          <a:noFill/>
          <a:ln>
            <a:solidFill>
              <a:srgbClr val="000000"/>
            </a:solidFill>
            <a:miter lim="800000"/>
            <a:headEnd/>
            <a:tailEnd/>
          </a:ln>
        </p:spPr>
      </p:sp>
      <p:sp>
        <p:nvSpPr>
          <p:cNvPr id="184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20484" name="Slide Number Placeholder 3"/>
          <p:cNvSpPr>
            <a:spLocks noGrp="1"/>
          </p:cNvSpPr>
          <p:nvPr>
            <p:ph type="sldNum" sz="quarter" idx="5"/>
          </p:nvPr>
        </p:nvSpPr>
        <p:spPr bwMode="auto">
          <a:xfrm>
            <a:off x="5274904" y="6513694"/>
            <a:ext cx="4036851" cy="343135"/>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F2B74CF3-97B1-4892-A864-65C8EE68371C}" type="slidenum">
              <a:rPr lang="en-US" smtClean="0"/>
              <a:pPr fontAlgn="base">
                <a:spcBef>
                  <a:spcPct val="0"/>
                </a:spcBef>
                <a:spcAft>
                  <a:spcPct val="0"/>
                </a:spcAft>
                <a:defRPr/>
              </a:pPr>
              <a:t>43</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xfrm>
            <a:off x="2728913" y="514350"/>
            <a:ext cx="3856037" cy="2571750"/>
          </a:xfrm>
          <a:noFill/>
          <a:ln>
            <a:solidFill>
              <a:srgbClr val="000000"/>
            </a:solidFill>
            <a:miter lim="800000"/>
            <a:headEnd/>
            <a:tailEnd/>
          </a:ln>
        </p:spPr>
      </p:sp>
      <p:sp>
        <p:nvSpPr>
          <p:cNvPr id="194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a:p>
        </p:txBody>
      </p:sp>
      <p:sp>
        <p:nvSpPr>
          <p:cNvPr id="4" name="Slide Number Placeholder 3"/>
          <p:cNvSpPr>
            <a:spLocks noGrp="1"/>
          </p:cNvSpPr>
          <p:nvPr>
            <p:ph type="sldNum" sz="quarter" idx="5"/>
          </p:nvPr>
        </p:nvSpPr>
        <p:spPr>
          <a:xfrm>
            <a:off x="5274904" y="6513694"/>
            <a:ext cx="4036851" cy="343135"/>
          </a:xfrm>
          <a:prstGeom prst="rect">
            <a:avLst/>
          </a:prstGeom>
        </p:spPr>
        <p:txBody>
          <a:bodyPr/>
          <a:lstStyle/>
          <a:p>
            <a:pPr>
              <a:defRPr/>
            </a:pPr>
            <a:fld id="{DC2B42CE-4026-401E-9E7D-66C9DC22678E}" type="slidenum">
              <a:rPr lang="en-US" smtClean="0"/>
              <a:pPr>
                <a:defRPr/>
              </a:pPr>
              <a:t>44</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xfrm>
            <a:off x="2728913" y="514350"/>
            <a:ext cx="3856037" cy="2571750"/>
          </a:xfrm>
          <a:noFill/>
          <a:ln>
            <a:solidFill>
              <a:srgbClr val="000000"/>
            </a:solidFill>
            <a:miter lim="800000"/>
            <a:headEnd/>
            <a:tailEnd/>
          </a:ln>
        </p:spPr>
      </p:sp>
      <p:sp>
        <p:nvSpPr>
          <p:cNvPr id="204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a:p>
        </p:txBody>
      </p:sp>
      <p:sp>
        <p:nvSpPr>
          <p:cNvPr id="4" name="Slide Number Placeholder 3"/>
          <p:cNvSpPr>
            <a:spLocks noGrp="1"/>
          </p:cNvSpPr>
          <p:nvPr>
            <p:ph type="sldNum" sz="quarter" idx="5"/>
          </p:nvPr>
        </p:nvSpPr>
        <p:spPr>
          <a:xfrm>
            <a:off x="5274904" y="6513694"/>
            <a:ext cx="4036851" cy="343135"/>
          </a:xfrm>
          <a:prstGeom prst="rect">
            <a:avLst/>
          </a:prstGeom>
        </p:spPr>
        <p:txBody>
          <a:bodyPr/>
          <a:lstStyle/>
          <a:p>
            <a:pPr>
              <a:defRPr/>
            </a:pPr>
            <a:fld id="{54B279CA-43E3-4AC8-A190-EE211E6A0804}" type="slidenum">
              <a:rPr lang="en-US" smtClean="0"/>
              <a:pPr>
                <a:defRPr/>
              </a:pPr>
              <a:t>45</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xfrm>
            <a:off x="2728913" y="514350"/>
            <a:ext cx="3856037" cy="2571750"/>
          </a:xfrm>
          <a:noFill/>
          <a:ln>
            <a:solidFill>
              <a:srgbClr val="000000"/>
            </a:solidFill>
            <a:miter lim="800000"/>
            <a:headEnd/>
            <a:tailEnd/>
          </a:ln>
        </p:spPr>
      </p:sp>
      <p:sp>
        <p:nvSpPr>
          <p:cNvPr id="2150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a:p>
        </p:txBody>
      </p:sp>
      <p:sp>
        <p:nvSpPr>
          <p:cNvPr id="4" name="Slide Number Placeholder 3"/>
          <p:cNvSpPr>
            <a:spLocks noGrp="1"/>
          </p:cNvSpPr>
          <p:nvPr>
            <p:ph type="sldNum" sz="quarter" idx="5"/>
          </p:nvPr>
        </p:nvSpPr>
        <p:spPr>
          <a:xfrm>
            <a:off x="5274904" y="6513694"/>
            <a:ext cx="4036851" cy="343135"/>
          </a:xfrm>
          <a:prstGeom prst="rect">
            <a:avLst/>
          </a:prstGeom>
        </p:spPr>
        <p:txBody>
          <a:bodyPr/>
          <a:lstStyle/>
          <a:p>
            <a:pPr>
              <a:defRPr/>
            </a:pPr>
            <a:fld id="{DA7A551C-5771-46AA-9348-7DD0538F348C}" type="slidenum">
              <a:rPr lang="en-US" smtClean="0"/>
              <a:pPr>
                <a:defRPr/>
              </a:pPr>
              <a:t>46</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xfrm>
            <a:off x="2728913" y="514350"/>
            <a:ext cx="3856037" cy="2571750"/>
          </a:xfrm>
          <a:noFill/>
          <a:ln>
            <a:solidFill>
              <a:srgbClr val="000000"/>
            </a:solidFill>
            <a:miter lim="800000"/>
            <a:headEnd/>
            <a:tailEnd/>
          </a:ln>
        </p:spPr>
      </p:sp>
      <p:sp>
        <p:nvSpPr>
          <p:cNvPr id="2253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a:p>
        </p:txBody>
      </p:sp>
      <p:sp>
        <p:nvSpPr>
          <p:cNvPr id="4" name="Slide Number Placeholder 3"/>
          <p:cNvSpPr>
            <a:spLocks noGrp="1"/>
          </p:cNvSpPr>
          <p:nvPr>
            <p:ph type="sldNum" sz="quarter" idx="5"/>
          </p:nvPr>
        </p:nvSpPr>
        <p:spPr>
          <a:xfrm>
            <a:off x="5274904" y="6513694"/>
            <a:ext cx="4036851" cy="343135"/>
          </a:xfrm>
          <a:prstGeom prst="rect">
            <a:avLst/>
          </a:prstGeom>
        </p:spPr>
        <p:txBody>
          <a:bodyPr/>
          <a:lstStyle/>
          <a:p>
            <a:pPr>
              <a:defRPr/>
            </a:pPr>
            <a:fld id="{9A5428FC-2A31-4F9F-BB88-D8236AB65FD4}" type="slidenum">
              <a:rPr lang="en-US" smtClean="0"/>
              <a:pPr>
                <a:defRPr/>
              </a:pPr>
              <a:t>47</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bwMode="auto">
          <a:xfrm>
            <a:off x="2728913" y="514350"/>
            <a:ext cx="3856037" cy="2571750"/>
          </a:xfrm>
          <a:noFill/>
          <a:ln>
            <a:solidFill>
              <a:srgbClr val="000000"/>
            </a:solidFill>
            <a:miter lim="800000"/>
            <a:headEnd/>
            <a:tailEnd/>
          </a:ln>
        </p:spPr>
      </p:sp>
      <p:sp>
        <p:nvSpPr>
          <p:cNvPr id="2355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a:p>
        </p:txBody>
      </p:sp>
      <p:sp>
        <p:nvSpPr>
          <p:cNvPr id="4" name="Slide Number Placeholder 3"/>
          <p:cNvSpPr>
            <a:spLocks noGrp="1"/>
          </p:cNvSpPr>
          <p:nvPr>
            <p:ph type="sldNum" sz="quarter" idx="5"/>
          </p:nvPr>
        </p:nvSpPr>
        <p:spPr>
          <a:xfrm>
            <a:off x="5274904" y="6513694"/>
            <a:ext cx="4036851" cy="343135"/>
          </a:xfrm>
          <a:prstGeom prst="rect">
            <a:avLst/>
          </a:prstGeom>
        </p:spPr>
        <p:txBody>
          <a:bodyPr/>
          <a:lstStyle/>
          <a:p>
            <a:pPr>
              <a:defRPr/>
            </a:pPr>
            <a:fld id="{69B8E6DB-06FB-4058-B76A-53008FDC73C4}" type="slidenum">
              <a:rPr lang="en-US" smtClean="0"/>
              <a:pPr>
                <a:defRPr/>
              </a:pPr>
              <a:t>48</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xfrm>
            <a:off x="2728913" y="514350"/>
            <a:ext cx="3856037" cy="2571750"/>
          </a:xfrm>
          <a:noFill/>
          <a:ln>
            <a:solidFill>
              <a:srgbClr val="000000"/>
            </a:solidFill>
            <a:miter lim="800000"/>
            <a:headEnd/>
            <a:tailEnd/>
          </a:ln>
        </p:spPr>
      </p:sp>
      <p:sp>
        <p:nvSpPr>
          <p:cNvPr id="2457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a:p>
        </p:txBody>
      </p:sp>
      <p:sp>
        <p:nvSpPr>
          <p:cNvPr id="4" name="Slide Number Placeholder 3"/>
          <p:cNvSpPr>
            <a:spLocks noGrp="1"/>
          </p:cNvSpPr>
          <p:nvPr>
            <p:ph type="sldNum" sz="quarter" idx="5"/>
          </p:nvPr>
        </p:nvSpPr>
        <p:spPr>
          <a:xfrm>
            <a:off x="5274904" y="6513694"/>
            <a:ext cx="4036851" cy="343135"/>
          </a:xfrm>
          <a:prstGeom prst="rect">
            <a:avLst/>
          </a:prstGeom>
        </p:spPr>
        <p:txBody>
          <a:bodyPr/>
          <a:lstStyle/>
          <a:p>
            <a:pPr>
              <a:defRPr/>
            </a:pPr>
            <a:fld id="{914ED75D-BDFD-4071-95E5-37A40672C5BA}" type="slidenum">
              <a:rPr lang="en-US" smtClean="0"/>
              <a:pPr>
                <a:defRPr/>
              </a:pPr>
              <a:t>49</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xfrm>
            <a:off x="2728913" y="514350"/>
            <a:ext cx="3856037" cy="2571750"/>
          </a:xfrm>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a:p>
        </p:txBody>
      </p:sp>
      <p:sp>
        <p:nvSpPr>
          <p:cNvPr id="4" name="Slide Number Placeholder 3"/>
          <p:cNvSpPr>
            <a:spLocks noGrp="1"/>
          </p:cNvSpPr>
          <p:nvPr>
            <p:ph type="sldNum" sz="quarter" idx="5"/>
          </p:nvPr>
        </p:nvSpPr>
        <p:spPr>
          <a:xfrm>
            <a:off x="5274904" y="6513694"/>
            <a:ext cx="4036851" cy="343135"/>
          </a:xfrm>
          <a:prstGeom prst="rect">
            <a:avLst/>
          </a:prstGeom>
        </p:spPr>
        <p:txBody>
          <a:bodyPr/>
          <a:lstStyle/>
          <a:p>
            <a:pPr>
              <a:defRPr/>
            </a:pPr>
            <a:fld id="{15525239-9811-4766-B4AF-72F03F2B2258}" type="slidenum">
              <a:rPr lang="en-US" smtClean="0"/>
              <a:pPr>
                <a:defRPr/>
              </a:pPr>
              <a:t>50</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xfrm>
            <a:off x="2728913" y="514350"/>
            <a:ext cx="3856037" cy="2571750"/>
          </a:xfrm>
          <a:noFill/>
          <a:ln>
            <a:solidFill>
              <a:srgbClr val="000000"/>
            </a:solidFill>
            <a:miter lim="800000"/>
            <a:headEnd/>
            <a:tailEnd/>
          </a:ln>
        </p:spPr>
      </p:sp>
      <p:sp>
        <p:nvSpPr>
          <p:cNvPr id="2662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a:p>
        </p:txBody>
      </p:sp>
      <p:sp>
        <p:nvSpPr>
          <p:cNvPr id="4" name="Slide Number Placeholder 3"/>
          <p:cNvSpPr>
            <a:spLocks noGrp="1"/>
          </p:cNvSpPr>
          <p:nvPr>
            <p:ph type="sldNum" sz="quarter" idx="5"/>
          </p:nvPr>
        </p:nvSpPr>
        <p:spPr>
          <a:xfrm>
            <a:off x="5274904" y="6513694"/>
            <a:ext cx="4036851" cy="343135"/>
          </a:xfrm>
          <a:prstGeom prst="rect">
            <a:avLst/>
          </a:prstGeom>
        </p:spPr>
        <p:txBody>
          <a:bodyPr/>
          <a:lstStyle/>
          <a:p>
            <a:pPr>
              <a:defRPr/>
            </a:pPr>
            <a:fld id="{CEC29E5B-51D6-4A08-8A51-6998D8D5053E}" type="slidenum">
              <a:rPr lang="en-US" smtClean="0"/>
              <a:pPr>
                <a:defRPr/>
              </a:pPr>
              <a:t>51</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p:cNvSpPr>
          <p:nvPr>
            <p:ph type="sldNum" sz="quarter" idx="5"/>
          </p:nvPr>
        </p:nvSpPr>
        <p:spPr bwMode="auto">
          <a:xfrm>
            <a:off x="5274904" y="6513694"/>
            <a:ext cx="4036851" cy="343135"/>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D86AFB7C-A7A8-43BB-B31A-227E705D0ACA}" type="slidenum">
              <a:rPr lang="en-US" smtClean="0"/>
              <a:pPr fontAlgn="base">
                <a:spcBef>
                  <a:spcPct val="0"/>
                </a:spcBef>
                <a:spcAft>
                  <a:spcPct val="0"/>
                </a:spcAft>
                <a:defRPr/>
              </a:pPr>
              <a:t>52</a:t>
            </a:fld>
            <a:endParaRPr lang="en-US"/>
          </a:p>
        </p:txBody>
      </p:sp>
      <p:sp>
        <p:nvSpPr>
          <p:cNvPr id="27651" name="Rectangle 2"/>
          <p:cNvSpPr>
            <a:spLocks noGrp="1" noRot="1" noChangeAspect="1" noChangeArrowheads="1" noTextEdit="1"/>
          </p:cNvSpPr>
          <p:nvPr>
            <p:ph type="sldImg"/>
          </p:nvPr>
        </p:nvSpPr>
        <p:spPr bwMode="auto">
          <a:xfrm>
            <a:off x="2728913" y="514350"/>
            <a:ext cx="3856037" cy="2571750"/>
          </a:xfrm>
          <a:noFill/>
          <a:ln>
            <a:solidFill>
              <a:srgbClr val="000000"/>
            </a:solidFill>
            <a:miter lim="800000"/>
            <a:headEnd/>
            <a:tailEnd/>
          </a:ln>
        </p:spPr>
      </p:sp>
      <p:sp>
        <p:nvSpPr>
          <p:cNvPr id="27652"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p:cNvSpPr>
          <p:nvPr>
            <p:ph type="sldNum" sz="quarter" idx="5"/>
          </p:nvPr>
        </p:nvSpPr>
        <p:spPr bwMode="auto">
          <a:xfrm>
            <a:off x="5274904" y="6513694"/>
            <a:ext cx="4036851" cy="343135"/>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A020A099-9A76-4B35-9359-AD726F7A327F}" type="slidenum">
              <a:rPr lang="en-US" smtClean="0"/>
              <a:pPr fontAlgn="base">
                <a:spcBef>
                  <a:spcPct val="0"/>
                </a:spcBef>
                <a:spcAft>
                  <a:spcPct val="0"/>
                </a:spcAft>
                <a:defRPr/>
              </a:pPr>
              <a:t>53</a:t>
            </a:fld>
            <a:endParaRPr lang="en-US"/>
          </a:p>
        </p:txBody>
      </p:sp>
      <p:sp>
        <p:nvSpPr>
          <p:cNvPr id="28675" name="Rectangle 2"/>
          <p:cNvSpPr>
            <a:spLocks noGrp="1" noRot="1" noChangeAspect="1" noChangeArrowheads="1" noTextEdit="1"/>
          </p:cNvSpPr>
          <p:nvPr>
            <p:ph type="sldImg"/>
          </p:nvPr>
        </p:nvSpPr>
        <p:spPr bwMode="auto">
          <a:xfrm>
            <a:off x="2728913" y="514350"/>
            <a:ext cx="3856037" cy="2571750"/>
          </a:xfrm>
          <a:noFill/>
          <a:ln>
            <a:solidFill>
              <a:srgbClr val="000000"/>
            </a:solidFill>
            <a:miter lim="800000"/>
            <a:headEnd/>
            <a:tailEnd/>
          </a:ln>
        </p:spPr>
      </p:sp>
      <p:sp>
        <p:nvSpPr>
          <p:cNvPr id="28676"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xfrm>
            <a:off x="2728913" y="514350"/>
            <a:ext cx="3856037" cy="2571750"/>
          </a:xfrm>
          <a:noFill/>
          <a:ln>
            <a:solidFill>
              <a:srgbClr val="000000"/>
            </a:solidFill>
            <a:miter lim="800000"/>
            <a:headEnd/>
            <a:tailEnd/>
          </a:ln>
        </p:spPr>
      </p:sp>
      <p:sp>
        <p:nvSpPr>
          <p:cNvPr id="2969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117764" name="Slide Number Placeholder 3"/>
          <p:cNvSpPr>
            <a:spLocks noGrp="1"/>
          </p:cNvSpPr>
          <p:nvPr>
            <p:ph type="sldNum" sz="quarter" idx="5"/>
          </p:nvPr>
        </p:nvSpPr>
        <p:spPr bwMode="auto">
          <a:xfrm>
            <a:off x="5274904" y="6513694"/>
            <a:ext cx="4036851" cy="343135"/>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7BBA3F0F-7609-4689-89FC-B733880A55CC}" type="slidenum">
              <a:rPr lang="en-US" smtClean="0"/>
              <a:pPr fontAlgn="base">
                <a:spcBef>
                  <a:spcPct val="0"/>
                </a:spcBef>
                <a:spcAft>
                  <a:spcPct val="0"/>
                </a:spcAft>
                <a:defRPr/>
              </a:pPr>
              <a:t>54</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xfrm>
            <a:off x="2728913" y="514350"/>
            <a:ext cx="3856037" cy="2571750"/>
          </a:xfrm>
          <a:noFill/>
          <a:ln>
            <a:solidFill>
              <a:srgbClr val="000000"/>
            </a:solidFill>
            <a:miter lim="800000"/>
            <a:headEnd/>
            <a:tailEnd/>
          </a:ln>
        </p:spPr>
      </p:sp>
      <p:sp>
        <p:nvSpPr>
          <p:cNvPr id="3072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a:p>
        </p:txBody>
      </p:sp>
      <p:sp>
        <p:nvSpPr>
          <p:cNvPr id="4" name="Slide Number Placeholder 3"/>
          <p:cNvSpPr>
            <a:spLocks noGrp="1"/>
          </p:cNvSpPr>
          <p:nvPr>
            <p:ph type="sldNum" sz="quarter" idx="5"/>
          </p:nvPr>
        </p:nvSpPr>
        <p:spPr>
          <a:xfrm>
            <a:off x="5274904" y="6513694"/>
            <a:ext cx="4036851" cy="343135"/>
          </a:xfrm>
          <a:prstGeom prst="rect">
            <a:avLst/>
          </a:prstGeom>
        </p:spPr>
        <p:txBody>
          <a:bodyPr/>
          <a:lstStyle/>
          <a:p>
            <a:pPr>
              <a:defRPr/>
            </a:pPr>
            <a:fld id="{CAD6543F-78BA-4610-99CC-D0E8A36D5FFC}" type="slidenum">
              <a:rPr lang="en-US" smtClean="0"/>
              <a:pPr>
                <a:defRPr/>
              </a:pPr>
              <a:t>55</a:t>
            </a:fld>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xfrm>
            <a:off x="2728913" y="514350"/>
            <a:ext cx="3856037" cy="2571750"/>
          </a:xfrm>
          <a:noFill/>
          <a:ln>
            <a:solidFill>
              <a:srgbClr val="000000"/>
            </a:solidFill>
            <a:miter lim="800000"/>
            <a:headEnd/>
            <a:tailEnd/>
          </a:ln>
        </p:spPr>
      </p:sp>
      <p:sp>
        <p:nvSpPr>
          <p:cNvPr id="3174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a:p>
        </p:txBody>
      </p:sp>
      <p:sp>
        <p:nvSpPr>
          <p:cNvPr id="4" name="Slide Number Placeholder 3"/>
          <p:cNvSpPr>
            <a:spLocks noGrp="1"/>
          </p:cNvSpPr>
          <p:nvPr>
            <p:ph type="sldNum" sz="quarter" idx="5"/>
          </p:nvPr>
        </p:nvSpPr>
        <p:spPr>
          <a:xfrm>
            <a:off x="5274904" y="6513694"/>
            <a:ext cx="4036851" cy="343135"/>
          </a:xfrm>
          <a:prstGeom prst="rect">
            <a:avLst/>
          </a:prstGeom>
        </p:spPr>
        <p:txBody>
          <a:bodyPr/>
          <a:lstStyle/>
          <a:p>
            <a:pPr>
              <a:defRPr/>
            </a:pPr>
            <a:fld id="{0099081C-1549-4500-9C89-F130BBB166AB}" type="slidenum">
              <a:rPr lang="en-US" smtClean="0"/>
              <a:pPr>
                <a:defRPr/>
              </a:pPr>
              <a:t>56</a:t>
            </a:fld>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xfrm>
            <a:off x="1569184" y="514116"/>
            <a:ext cx="6175496" cy="2571750"/>
          </a:xfrm>
          <a:noFill/>
          <a:ln>
            <a:solidFill>
              <a:srgbClr val="000000"/>
            </a:solidFill>
            <a:miter lim="800000"/>
            <a:headEnd/>
            <a:tailEnd/>
          </a:ln>
        </p:spPr>
      </p:sp>
      <p:sp>
        <p:nvSpPr>
          <p:cNvPr id="327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a:p>
        </p:txBody>
      </p:sp>
      <p:sp>
        <p:nvSpPr>
          <p:cNvPr id="4" name="Slide Number Placeholder 3"/>
          <p:cNvSpPr>
            <a:spLocks noGrp="1"/>
          </p:cNvSpPr>
          <p:nvPr>
            <p:ph type="sldNum" sz="quarter" idx="5"/>
          </p:nvPr>
        </p:nvSpPr>
        <p:spPr>
          <a:xfrm>
            <a:off x="5274904" y="6513694"/>
            <a:ext cx="4036851" cy="343135"/>
          </a:xfrm>
          <a:prstGeom prst="rect">
            <a:avLst/>
          </a:prstGeom>
        </p:spPr>
        <p:txBody>
          <a:bodyPr/>
          <a:lstStyle/>
          <a:p>
            <a:pPr>
              <a:defRPr/>
            </a:pPr>
            <a:fld id="{ADE3C95B-C9EE-40CD-B575-5EBC87F6DF44}" type="slidenum">
              <a:rPr lang="en-US" smtClean="0"/>
              <a:pPr>
                <a:defRPr/>
              </a:pPr>
              <a:t>57</a:t>
            </a:fld>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ChangeArrowheads="1"/>
          </p:cNvSpPr>
          <p:nvPr>
            <p:ph type="body" idx="1"/>
          </p:nvPr>
        </p:nvSpPr>
        <p:spPr>
          <a:xfrm>
            <a:off x="850900" y="3384550"/>
            <a:ext cx="8048625" cy="2038350"/>
          </a:xfrm>
          <a:noFill/>
          <a:ln/>
        </p:spPr>
        <p:txBody>
          <a:bodyPr/>
          <a:lstStyle/>
          <a:p>
            <a:pPr marL="190500" indent="-190500">
              <a:spcBef>
                <a:spcPct val="0"/>
              </a:spcBef>
            </a:pPr>
            <a:r>
              <a:rPr lang="en-US" dirty="0">
                <a:solidFill>
                  <a:schemeClr val="hlink"/>
                </a:solidFill>
                <a:latin typeface="Verdana" pitchFamily="34" charset="0"/>
              </a:rPr>
              <a:t>&gt;&gt;SPEAKER INTERVAL SLIDE&lt;&lt;</a:t>
            </a:r>
            <a:r>
              <a:rPr lang="en-US" dirty="0">
                <a:latin typeface="Verdana" pitchFamily="34" charset="0"/>
              </a:rPr>
              <a:t>   </a:t>
            </a:r>
          </a:p>
          <a:p>
            <a:pPr marL="190500" indent="-190500">
              <a:lnSpc>
                <a:spcPct val="80000"/>
              </a:lnSpc>
              <a:spcBef>
                <a:spcPct val="40000"/>
              </a:spcBef>
            </a:pPr>
            <a:endParaRPr lang="en-US" dirty="0">
              <a:latin typeface="Verdana" pitchFamily="34" charset="0"/>
            </a:endParaRPr>
          </a:p>
          <a:p>
            <a:pPr marL="190500" indent="-190500">
              <a:lnSpc>
                <a:spcPct val="80000"/>
              </a:lnSpc>
              <a:spcBef>
                <a:spcPct val="40000"/>
              </a:spcBef>
            </a:pPr>
            <a:endParaRPr lang="en-US" dirty="0">
              <a:latin typeface="Verdana" pitchFamily="34" charset="0"/>
            </a:endParaRPr>
          </a:p>
          <a:p>
            <a:pPr marL="190500" indent="-190500">
              <a:lnSpc>
                <a:spcPct val="80000"/>
              </a:lnSpc>
              <a:spcBef>
                <a:spcPct val="40000"/>
              </a:spcBef>
            </a:pPr>
            <a:endParaRPr lang="en-US" dirty="0">
              <a:latin typeface="Verdana" pitchFamily="34" charset="0"/>
            </a:endParaRPr>
          </a:p>
          <a:p>
            <a:pPr marL="190500" indent="-190500">
              <a:lnSpc>
                <a:spcPct val="80000"/>
              </a:lnSpc>
              <a:spcBef>
                <a:spcPct val="40000"/>
              </a:spcBef>
            </a:pPr>
            <a:endParaRPr lang="en-US" dirty="0">
              <a:latin typeface="Verdana" pitchFamily="34" charset="0"/>
            </a:endParaRPr>
          </a:p>
          <a:p>
            <a:pPr marL="190500" indent="-190500">
              <a:lnSpc>
                <a:spcPct val="80000"/>
              </a:lnSpc>
              <a:spcBef>
                <a:spcPct val="40000"/>
              </a:spcBef>
            </a:pPr>
            <a:endParaRPr lang="en-US" dirty="0">
              <a:latin typeface="Verdana" pitchFamily="34" charset="0"/>
            </a:endParaRPr>
          </a:p>
          <a:p>
            <a:pPr marL="190500" indent="-190500">
              <a:lnSpc>
                <a:spcPct val="80000"/>
              </a:lnSpc>
              <a:spcBef>
                <a:spcPct val="40000"/>
              </a:spcBef>
            </a:pPr>
            <a:endParaRPr lang="en-US" dirty="0">
              <a:latin typeface="Verdana" pitchFamily="34" charset="0"/>
            </a:endParaRPr>
          </a:p>
          <a:p>
            <a:pPr marL="190500" indent="-190500">
              <a:lnSpc>
                <a:spcPct val="80000"/>
              </a:lnSpc>
              <a:spcBef>
                <a:spcPct val="40000"/>
              </a:spcBef>
            </a:pPr>
            <a:r>
              <a:rPr lang="en-US" dirty="0">
                <a:latin typeface="Verdana" pitchFamily="34" charset="0"/>
              </a:rPr>
              <a:t> </a:t>
            </a:r>
            <a:r>
              <a:rPr lang="en-US" dirty="0">
                <a:solidFill>
                  <a:srgbClr val="FF0000"/>
                </a:solidFill>
                <a:latin typeface="Verdana" pitchFamily="34" charset="0"/>
              </a:rPr>
              <a:t>&gt;&gt;NEXT&lt;&lt;</a:t>
            </a:r>
            <a:endParaRPr lang="en-US" dirty="0">
              <a:latin typeface="Verdana" pitchFamily="34" charset="0"/>
            </a:endParaRPr>
          </a:p>
          <a:p>
            <a:pPr marL="190500" indent="-190500">
              <a:lnSpc>
                <a:spcPct val="80000"/>
              </a:lnSpc>
              <a:spcBef>
                <a:spcPct val="0"/>
              </a:spcBef>
            </a:pPr>
            <a:endParaRPr lang="en-US" dirty="0">
              <a:latin typeface="Verdana" pitchFamily="34" charset="0"/>
            </a:endParaRPr>
          </a:p>
          <a:p>
            <a:pPr marL="190500" indent="-190500">
              <a:lnSpc>
                <a:spcPct val="80000"/>
              </a:lnSpc>
              <a:spcBef>
                <a:spcPct val="0"/>
              </a:spcBef>
            </a:pPr>
            <a:endParaRPr lang="en-US" sz="1000" dirty="0">
              <a:latin typeface="Verdana" pitchFamily="34" charset="0"/>
            </a:endParaRPr>
          </a:p>
          <a:p>
            <a:pPr marL="190500" indent="-190500">
              <a:lnSpc>
                <a:spcPct val="80000"/>
              </a:lnSpc>
              <a:spcBef>
                <a:spcPct val="0"/>
              </a:spcBef>
            </a:pPr>
            <a:r>
              <a:rPr lang="en-US" sz="800" dirty="0">
                <a:latin typeface="Verdana" pitchFamily="34" charset="0"/>
              </a:rPr>
              <a:t>                                                                                       </a:t>
            </a:r>
          </a:p>
        </p:txBody>
      </p:sp>
      <p:sp>
        <p:nvSpPr>
          <p:cNvPr id="168963" name="Rectangle 3"/>
          <p:cNvSpPr>
            <a:spLocks noGrp="1" noRot="1" noChangeAspect="1" noChangeArrowheads="1" noTextEdit="1"/>
          </p:cNvSpPr>
          <p:nvPr>
            <p:ph type="sldImg"/>
          </p:nvPr>
        </p:nvSpPr>
        <p:spPr>
          <a:xfrm>
            <a:off x="2733675" y="517525"/>
            <a:ext cx="3851275" cy="2568575"/>
          </a:xfrm>
          <a:ln cap="flat"/>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33675" y="517525"/>
            <a:ext cx="3851275" cy="2568575"/>
          </a:xfrm>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76631798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6188058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16467833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00894871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04173390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20984705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86439389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58806293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12024710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85178557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95493556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65130472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97834258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70601145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03256843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ChangeArrowheads="1"/>
          </p:cNvSpPr>
          <p:nvPr>
            <p:ph type="body" idx="1"/>
          </p:nvPr>
        </p:nvSpPr>
        <p:spPr>
          <a:xfrm>
            <a:off x="850900" y="3384550"/>
            <a:ext cx="8048625" cy="2038350"/>
          </a:xfrm>
          <a:noFill/>
          <a:ln/>
        </p:spPr>
        <p:txBody>
          <a:bodyPr/>
          <a:lstStyle/>
          <a:p>
            <a:pPr marL="190500" indent="-190500">
              <a:spcBef>
                <a:spcPct val="0"/>
              </a:spcBef>
            </a:pPr>
            <a:r>
              <a:rPr lang="en-US" dirty="0">
                <a:solidFill>
                  <a:schemeClr val="hlink"/>
                </a:solidFill>
                <a:latin typeface="Verdana" pitchFamily="34" charset="0"/>
              </a:rPr>
              <a:t>&gt;&gt;SPEAKER INTERVAL SLIDE&lt;&lt;</a:t>
            </a:r>
            <a:r>
              <a:rPr lang="en-US" dirty="0">
                <a:latin typeface="Verdana" pitchFamily="34" charset="0"/>
              </a:rPr>
              <a:t>   </a:t>
            </a:r>
          </a:p>
          <a:p>
            <a:pPr marL="190500" indent="-190500">
              <a:lnSpc>
                <a:spcPct val="80000"/>
              </a:lnSpc>
              <a:spcBef>
                <a:spcPct val="40000"/>
              </a:spcBef>
            </a:pPr>
            <a:endParaRPr lang="en-US" dirty="0">
              <a:latin typeface="Verdana" pitchFamily="34" charset="0"/>
            </a:endParaRPr>
          </a:p>
          <a:p>
            <a:pPr marL="190500" indent="-190500">
              <a:lnSpc>
                <a:spcPct val="80000"/>
              </a:lnSpc>
              <a:spcBef>
                <a:spcPct val="40000"/>
              </a:spcBef>
            </a:pPr>
            <a:endParaRPr lang="en-US" dirty="0">
              <a:latin typeface="Verdana" pitchFamily="34" charset="0"/>
            </a:endParaRPr>
          </a:p>
          <a:p>
            <a:pPr marL="190500" indent="-190500">
              <a:lnSpc>
                <a:spcPct val="80000"/>
              </a:lnSpc>
              <a:spcBef>
                <a:spcPct val="40000"/>
              </a:spcBef>
            </a:pPr>
            <a:endParaRPr lang="en-US" dirty="0">
              <a:latin typeface="Verdana" pitchFamily="34" charset="0"/>
            </a:endParaRPr>
          </a:p>
          <a:p>
            <a:pPr marL="190500" indent="-190500">
              <a:lnSpc>
                <a:spcPct val="80000"/>
              </a:lnSpc>
              <a:spcBef>
                <a:spcPct val="40000"/>
              </a:spcBef>
            </a:pPr>
            <a:endParaRPr lang="en-US" dirty="0">
              <a:latin typeface="Verdana" pitchFamily="34" charset="0"/>
            </a:endParaRPr>
          </a:p>
          <a:p>
            <a:pPr marL="190500" indent="-190500">
              <a:lnSpc>
                <a:spcPct val="80000"/>
              </a:lnSpc>
              <a:spcBef>
                <a:spcPct val="40000"/>
              </a:spcBef>
            </a:pPr>
            <a:endParaRPr lang="en-US" dirty="0">
              <a:latin typeface="Verdana" pitchFamily="34" charset="0"/>
            </a:endParaRPr>
          </a:p>
          <a:p>
            <a:pPr marL="190500" indent="-190500">
              <a:lnSpc>
                <a:spcPct val="80000"/>
              </a:lnSpc>
              <a:spcBef>
                <a:spcPct val="40000"/>
              </a:spcBef>
            </a:pPr>
            <a:endParaRPr lang="en-US" dirty="0">
              <a:latin typeface="Verdana" pitchFamily="34" charset="0"/>
            </a:endParaRPr>
          </a:p>
          <a:p>
            <a:pPr marL="190500" indent="-190500">
              <a:lnSpc>
                <a:spcPct val="80000"/>
              </a:lnSpc>
              <a:spcBef>
                <a:spcPct val="40000"/>
              </a:spcBef>
            </a:pPr>
            <a:r>
              <a:rPr lang="en-US" dirty="0">
                <a:latin typeface="Verdana" pitchFamily="34" charset="0"/>
              </a:rPr>
              <a:t> </a:t>
            </a:r>
            <a:r>
              <a:rPr lang="en-US" dirty="0">
                <a:solidFill>
                  <a:srgbClr val="FF0000"/>
                </a:solidFill>
                <a:latin typeface="Verdana" pitchFamily="34" charset="0"/>
              </a:rPr>
              <a:t>&gt;&gt;END&lt;&lt;</a:t>
            </a:r>
            <a:endParaRPr lang="en-US" dirty="0">
              <a:latin typeface="Verdana" pitchFamily="34" charset="0"/>
            </a:endParaRPr>
          </a:p>
          <a:p>
            <a:pPr marL="190500" indent="-190500">
              <a:lnSpc>
                <a:spcPct val="80000"/>
              </a:lnSpc>
              <a:spcBef>
                <a:spcPct val="0"/>
              </a:spcBef>
            </a:pPr>
            <a:endParaRPr lang="en-US" dirty="0">
              <a:latin typeface="Verdana" pitchFamily="34" charset="0"/>
            </a:endParaRPr>
          </a:p>
          <a:p>
            <a:pPr marL="190500" indent="-190500">
              <a:lnSpc>
                <a:spcPct val="80000"/>
              </a:lnSpc>
              <a:spcBef>
                <a:spcPct val="0"/>
              </a:spcBef>
            </a:pPr>
            <a:endParaRPr lang="en-US" sz="1000" dirty="0">
              <a:latin typeface="Verdana" pitchFamily="34" charset="0"/>
            </a:endParaRPr>
          </a:p>
          <a:p>
            <a:pPr marL="190500" indent="-190500">
              <a:lnSpc>
                <a:spcPct val="80000"/>
              </a:lnSpc>
              <a:spcBef>
                <a:spcPct val="0"/>
              </a:spcBef>
            </a:pPr>
            <a:r>
              <a:rPr lang="en-US" sz="800" dirty="0">
                <a:latin typeface="Verdana" pitchFamily="34" charset="0"/>
              </a:rPr>
              <a:t>                                                                                       </a:t>
            </a:r>
          </a:p>
        </p:txBody>
      </p:sp>
      <p:sp>
        <p:nvSpPr>
          <p:cNvPr id="168963" name="Rectangle 3"/>
          <p:cNvSpPr>
            <a:spLocks noGrp="1" noRot="1" noChangeAspect="1" noChangeArrowheads="1" noTextEdit="1"/>
          </p:cNvSpPr>
          <p:nvPr>
            <p:ph type="sldImg"/>
          </p:nvPr>
        </p:nvSpPr>
        <p:spPr>
          <a:xfrm>
            <a:off x="2733675" y="517525"/>
            <a:ext cx="3851275" cy="2568575"/>
          </a:xfrm>
          <a:ln cap="flat"/>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71525" y="2131401"/>
            <a:ext cx="8743950" cy="1470025"/>
          </a:xfrm>
        </p:spPr>
        <p:txBody>
          <a:bodyPr/>
          <a:lstStyle/>
          <a:p>
            <a:r>
              <a:rPr lang="en-US"/>
              <a:t>Click to edit Master title style</a:t>
            </a:r>
          </a:p>
        </p:txBody>
      </p:sp>
      <p:sp>
        <p:nvSpPr>
          <p:cNvPr id="3" name="Subtitle 2"/>
          <p:cNvSpPr>
            <a:spLocks noGrp="1"/>
          </p:cNvSpPr>
          <p:nvPr>
            <p:ph type="subTitle" idx="1"/>
          </p:nvPr>
        </p:nvSpPr>
        <p:spPr>
          <a:xfrm>
            <a:off x="1543050" y="3886200"/>
            <a:ext cx="72009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12800" y="4407876"/>
            <a:ext cx="874395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812800" y="2906713"/>
            <a:ext cx="874395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57304"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2197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14350" y="274638"/>
            <a:ext cx="92583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14350" y="1535113"/>
            <a:ext cx="454501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4350" y="2174875"/>
            <a:ext cx="454501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226050" y="1535113"/>
            <a:ext cx="45466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226050" y="2174875"/>
            <a:ext cx="4546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4355" y="273050"/>
            <a:ext cx="3384550"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022725" y="273845"/>
            <a:ext cx="574992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14355" y="1435103"/>
            <a:ext cx="338455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16125" y="4800600"/>
            <a:ext cx="6172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016125" y="612775"/>
            <a:ext cx="6172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016125" y="5367338"/>
            <a:ext cx="6172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6600" y="611188"/>
            <a:ext cx="1943100" cy="54848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57300" y="611188"/>
            <a:ext cx="5676900" cy="54848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71525" y="2131415"/>
            <a:ext cx="8743950" cy="1470025"/>
          </a:xfrm>
        </p:spPr>
        <p:txBody>
          <a:bodyPr/>
          <a:lstStyle/>
          <a:p>
            <a:r>
              <a:rPr lang="en-US"/>
              <a:t>Click to edit Master title style</a:t>
            </a:r>
          </a:p>
        </p:txBody>
      </p:sp>
      <p:sp>
        <p:nvSpPr>
          <p:cNvPr id="3" name="Subtitle 2"/>
          <p:cNvSpPr>
            <a:spLocks noGrp="1"/>
          </p:cNvSpPr>
          <p:nvPr>
            <p:ph type="subTitle" idx="1"/>
          </p:nvPr>
        </p:nvSpPr>
        <p:spPr>
          <a:xfrm>
            <a:off x="1543050" y="3886200"/>
            <a:ext cx="72009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DF8C19E-AF75-42A8-AE9D-A4782E097F8A}"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5A6DADD-8C05-44D4-8937-B1434D8A62E7}"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D06CAC69-95CC-4EC2-AF81-037268FE61BC}"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771525" y="609600"/>
            <a:ext cx="8743950" cy="1143000"/>
          </a:xfrm>
        </p:spPr>
        <p:txBody>
          <a:bodyPr/>
          <a:lstStyle/>
          <a:p>
            <a:r>
              <a:rPr lang="en-US"/>
              <a:t>Click to edit Master title style</a:t>
            </a:r>
          </a:p>
        </p:txBody>
      </p:sp>
      <p:sp>
        <p:nvSpPr>
          <p:cNvPr id="3" name="Table Placeholder 2"/>
          <p:cNvSpPr>
            <a:spLocks noGrp="1"/>
          </p:cNvSpPr>
          <p:nvPr>
            <p:ph type="tbl" idx="1"/>
          </p:nvPr>
        </p:nvSpPr>
        <p:spPr>
          <a:xfrm>
            <a:off x="771525" y="1981200"/>
            <a:ext cx="8743950" cy="4114800"/>
          </a:xfrm>
        </p:spPr>
        <p:txBody>
          <a:bodyPr/>
          <a:lstStyle/>
          <a:p>
            <a:pPr lvl="0"/>
            <a:endParaRPr lang="en-US" noProof="0"/>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8533D76-6988-4FCC-8424-22693FFD10BC}"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dirty="0">
              <a:solidFill>
                <a:srgbClr val="EEECE1"/>
              </a:solidFill>
            </a:endParaRPr>
          </a:p>
        </p:txBody>
      </p:sp>
      <p:sp>
        <p:nvSpPr>
          <p:cNvPr id="5" name="Footer Placeholder 4"/>
          <p:cNvSpPr>
            <a:spLocks noGrp="1"/>
          </p:cNvSpPr>
          <p:nvPr>
            <p:ph type="ftr" sz="quarter" idx="11"/>
          </p:nvPr>
        </p:nvSpPr>
        <p:spPr>
          <a:xfrm>
            <a:off x="1028700" y="6417618"/>
            <a:ext cx="1714500" cy="365125"/>
          </a:xfrm>
        </p:spPr>
        <p:txBody>
          <a:bodyPr/>
          <a:lstStyle/>
          <a:p>
            <a:r>
              <a:rPr lang="en-US" dirty="0">
                <a:solidFill>
                  <a:srgbClr val="EEECE1"/>
                </a:solidFill>
              </a:rPr>
              <a:t>Copyright Maltais 2010</a:t>
            </a:r>
          </a:p>
        </p:txBody>
      </p:sp>
      <p:sp>
        <p:nvSpPr>
          <p:cNvPr id="6" name="Slide Number Placeholder 5"/>
          <p:cNvSpPr>
            <a:spLocks noGrp="1"/>
          </p:cNvSpPr>
          <p:nvPr>
            <p:ph type="sldNum" sz="quarter" idx="12"/>
          </p:nvPr>
        </p:nvSpPr>
        <p:spPr/>
        <p:txBody>
          <a:bodyPr/>
          <a:lstStyle/>
          <a:p>
            <a:fld id="{4CBEE411-2B0C-4D42-A2AA-FB40A418F32C}" type="slidenum">
              <a:rPr lang="en-US" smtClean="0">
                <a:solidFill>
                  <a:srgbClr val="EEECE1"/>
                </a:solidFill>
              </a:rPr>
              <a:pPr/>
              <a:t>‹#›</a:t>
            </a:fld>
            <a:endParaRPr lang="en-US">
              <a:solidFill>
                <a:srgbClr val="EEECE1"/>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p>
            <a:endParaRPr lang="en-US">
              <a:solidFill>
                <a:srgbClr val="EEECE1"/>
              </a:solidFill>
            </a:endParaRPr>
          </a:p>
        </p:txBody>
      </p:sp>
      <p:sp>
        <p:nvSpPr>
          <p:cNvPr id="17" name="Footer Placeholder 16"/>
          <p:cNvSpPr>
            <a:spLocks noGrp="1"/>
          </p:cNvSpPr>
          <p:nvPr>
            <p:ph type="ftr" sz="quarter" idx="11"/>
          </p:nvPr>
        </p:nvSpPr>
        <p:spPr/>
        <p:txBody>
          <a:bodyPr/>
          <a:lstStyle/>
          <a:p>
            <a:r>
              <a:rPr lang="en-US">
                <a:solidFill>
                  <a:srgbClr val="EEECE1"/>
                </a:solidFill>
              </a:rPr>
              <a:t>Copyright Maltais 2010</a:t>
            </a:r>
          </a:p>
        </p:txBody>
      </p:sp>
      <p:sp>
        <p:nvSpPr>
          <p:cNvPr id="29" name="Slide Number Placeholder 28"/>
          <p:cNvSpPr>
            <a:spLocks noGrp="1"/>
          </p:cNvSpPr>
          <p:nvPr>
            <p:ph type="sldNum" sz="quarter" idx="12"/>
          </p:nvPr>
        </p:nvSpPr>
        <p:spPr/>
        <p:txBody>
          <a:bodyPr/>
          <a:lstStyle/>
          <a:p>
            <a:fld id="{4CBEE411-2B0C-4D42-A2AA-FB40A418F32C}" type="slidenum">
              <a:rPr lang="en-US" smtClean="0">
                <a:solidFill>
                  <a:srgbClr val="EEECE1"/>
                </a:solidFill>
              </a:rPr>
              <a:pPr/>
              <a:t>‹#›</a:t>
            </a:fld>
            <a:endParaRPr lang="en-US">
              <a:solidFill>
                <a:srgbClr val="EEECE1"/>
              </a:solidFill>
            </a:endParaRPr>
          </a:p>
        </p:txBody>
      </p:sp>
      <p:sp>
        <p:nvSpPr>
          <p:cNvPr id="32" name="Rectangle 31"/>
          <p:cNvSpPr/>
          <p:nvPr/>
        </p:nvSpPr>
        <p:spPr>
          <a:xfrm>
            <a:off x="0" y="-1"/>
            <a:ext cx="41148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39" name="Rectangle 38"/>
          <p:cNvSpPr/>
          <p:nvPr/>
        </p:nvSpPr>
        <p:spPr>
          <a:xfrm>
            <a:off x="348255" y="680477"/>
            <a:ext cx="51435"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40" name="Rectangle 39"/>
          <p:cNvSpPr/>
          <p:nvPr/>
        </p:nvSpPr>
        <p:spPr>
          <a:xfrm>
            <a:off x="302707" y="680477"/>
            <a:ext cx="30861"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41" name="Rectangle 40"/>
          <p:cNvSpPr/>
          <p:nvPr/>
        </p:nvSpPr>
        <p:spPr>
          <a:xfrm>
            <a:off x="281277" y="680477"/>
            <a:ext cx="10287"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42" name="Rectangle 41"/>
          <p:cNvSpPr/>
          <p:nvPr/>
        </p:nvSpPr>
        <p:spPr>
          <a:xfrm>
            <a:off x="249489" y="680477"/>
            <a:ext cx="10287"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8" name="Title 7"/>
          <p:cNvSpPr>
            <a:spLocks noGrp="1"/>
          </p:cNvSpPr>
          <p:nvPr>
            <p:ph type="ctrTitle"/>
          </p:nvPr>
        </p:nvSpPr>
        <p:spPr>
          <a:xfrm>
            <a:off x="1028700" y="4343400"/>
            <a:ext cx="874395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en-US"/>
              <a:t>Click to edit Master title style</a:t>
            </a:r>
          </a:p>
        </p:txBody>
      </p:sp>
      <p:sp>
        <p:nvSpPr>
          <p:cNvPr id="9" name="Subtitle 8"/>
          <p:cNvSpPr>
            <a:spLocks noGrp="1"/>
          </p:cNvSpPr>
          <p:nvPr>
            <p:ph type="subTitle" idx="1"/>
          </p:nvPr>
        </p:nvSpPr>
        <p:spPr>
          <a:xfrm>
            <a:off x="1028700" y="2834640"/>
            <a:ext cx="874395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56" name="Rectangle 55"/>
          <p:cNvSpPr/>
          <p:nvPr/>
        </p:nvSpPr>
        <p:spPr>
          <a:xfrm>
            <a:off x="287202" y="5047394"/>
            <a:ext cx="82296"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65" name="Rectangle 64"/>
          <p:cNvSpPr/>
          <p:nvPr/>
        </p:nvSpPr>
        <p:spPr>
          <a:xfrm>
            <a:off x="287202" y="4796819"/>
            <a:ext cx="82296"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66" name="Rectangle 65"/>
          <p:cNvSpPr/>
          <p:nvPr/>
        </p:nvSpPr>
        <p:spPr>
          <a:xfrm>
            <a:off x="287202" y="4637685"/>
            <a:ext cx="82296"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67" name="Rectangle 66"/>
          <p:cNvSpPr/>
          <p:nvPr/>
        </p:nvSpPr>
        <p:spPr>
          <a:xfrm>
            <a:off x="287202" y="4542559"/>
            <a:ext cx="82296"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dirty="0">
              <a:solidFill>
                <a:srgbClr val="EEECE1"/>
              </a:solidFill>
            </a:endParaRPr>
          </a:p>
        </p:txBody>
      </p:sp>
      <p:sp>
        <p:nvSpPr>
          <p:cNvPr id="5" name="Footer Placeholder 4"/>
          <p:cNvSpPr>
            <a:spLocks noGrp="1"/>
          </p:cNvSpPr>
          <p:nvPr>
            <p:ph type="ftr" sz="quarter" idx="11"/>
          </p:nvPr>
        </p:nvSpPr>
        <p:spPr>
          <a:xfrm>
            <a:off x="1028700" y="6417616"/>
            <a:ext cx="1714500" cy="365125"/>
          </a:xfrm>
        </p:spPr>
        <p:txBody>
          <a:bodyPr/>
          <a:lstStyle/>
          <a:p>
            <a:r>
              <a:rPr lang="en-US" dirty="0">
                <a:solidFill>
                  <a:srgbClr val="EEECE1"/>
                </a:solidFill>
              </a:rPr>
              <a:t>Copyright Maltais 2010</a:t>
            </a:r>
          </a:p>
        </p:txBody>
      </p:sp>
      <p:sp>
        <p:nvSpPr>
          <p:cNvPr id="6" name="Slide Number Placeholder 5"/>
          <p:cNvSpPr>
            <a:spLocks noGrp="1"/>
          </p:cNvSpPr>
          <p:nvPr>
            <p:ph type="sldNum" sz="quarter" idx="12"/>
          </p:nvPr>
        </p:nvSpPr>
        <p:spPr/>
        <p:txBody>
          <a:bodyPr/>
          <a:lstStyle/>
          <a:p>
            <a:fld id="{4CBEE411-2B0C-4D42-A2AA-FB40A418F32C}" type="slidenum">
              <a:rPr lang="en-US" smtClean="0">
                <a:solidFill>
                  <a:srgbClr val="EEECE1"/>
                </a:solidFill>
              </a:rPr>
              <a:pPr/>
              <a:t>‹#›</a:t>
            </a:fld>
            <a:endParaRPr lang="en-US">
              <a:solidFill>
                <a:srgbClr val="EEECE1"/>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dirty="0">
              <a:solidFill>
                <a:srgbClr val="EEECE1"/>
              </a:solidFill>
            </a:endParaRPr>
          </a:p>
        </p:txBody>
      </p:sp>
      <p:sp>
        <p:nvSpPr>
          <p:cNvPr id="5" name="Footer Placeholder 4"/>
          <p:cNvSpPr>
            <a:spLocks noGrp="1"/>
          </p:cNvSpPr>
          <p:nvPr>
            <p:ph type="ftr" sz="quarter" idx="11"/>
          </p:nvPr>
        </p:nvSpPr>
        <p:spPr>
          <a:xfrm>
            <a:off x="1028700" y="6417612"/>
            <a:ext cx="1714500" cy="365125"/>
          </a:xfrm>
        </p:spPr>
        <p:txBody>
          <a:bodyPr/>
          <a:lstStyle/>
          <a:p>
            <a:r>
              <a:rPr lang="en-US" dirty="0">
                <a:solidFill>
                  <a:srgbClr val="EEECE1"/>
                </a:solidFill>
              </a:rPr>
              <a:t>Copyright Maltais 2010</a:t>
            </a:r>
          </a:p>
        </p:txBody>
      </p:sp>
      <p:sp>
        <p:nvSpPr>
          <p:cNvPr id="6" name="Slide Number Placeholder 5"/>
          <p:cNvSpPr>
            <a:spLocks noGrp="1"/>
          </p:cNvSpPr>
          <p:nvPr>
            <p:ph type="sldNum" sz="quarter" idx="12"/>
          </p:nvPr>
        </p:nvSpPr>
        <p:spPr/>
        <p:txBody>
          <a:bodyPr/>
          <a:lstStyle/>
          <a:p>
            <a:fld id="{4CBEE411-2B0C-4D42-A2AA-FB40A418F32C}" type="slidenum">
              <a:rPr lang="en-US" smtClean="0">
                <a:solidFill>
                  <a:srgbClr val="EEECE1"/>
                </a:solidFill>
              </a:rPr>
              <a:pPr/>
              <a:t>‹#›</a:t>
            </a:fld>
            <a:endParaRPr lang="en-US">
              <a:solidFill>
                <a:srgbClr val="EEECE1"/>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dirty="0">
              <a:solidFill>
                <a:srgbClr val="EEECE1"/>
              </a:solidFill>
            </a:endParaRPr>
          </a:p>
        </p:txBody>
      </p:sp>
      <p:sp>
        <p:nvSpPr>
          <p:cNvPr id="5" name="Footer Placeholder 4"/>
          <p:cNvSpPr>
            <a:spLocks noGrp="1"/>
          </p:cNvSpPr>
          <p:nvPr>
            <p:ph type="ftr" sz="quarter" idx="11"/>
          </p:nvPr>
        </p:nvSpPr>
        <p:spPr>
          <a:xfrm>
            <a:off x="1028700" y="6417606"/>
            <a:ext cx="1714500" cy="365125"/>
          </a:xfrm>
        </p:spPr>
        <p:txBody>
          <a:bodyPr/>
          <a:lstStyle/>
          <a:p>
            <a:r>
              <a:rPr lang="en-US" dirty="0">
                <a:solidFill>
                  <a:srgbClr val="EEECE1"/>
                </a:solidFill>
              </a:rPr>
              <a:t>Copyright Maltais 2010</a:t>
            </a:r>
          </a:p>
        </p:txBody>
      </p:sp>
      <p:sp>
        <p:nvSpPr>
          <p:cNvPr id="6" name="Slide Number Placeholder 5"/>
          <p:cNvSpPr>
            <a:spLocks noGrp="1"/>
          </p:cNvSpPr>
          <p:nvPr>
            <p:ph type="sldNum" sz="quarter" idx="12"/>
          </p:nvPr>
        </p:nvSpPr>
        <p:spPr/>
        <p:txBody>
          <a:bodyPr/>
          <a:lstStyle/>
          <a:p>
            <a:fld id="{4CBEE411-2B0C-4D42-A2AA-FB40A418F32C}" type="slidenum">
              <a:rPr lang="en-US" smtClean="0">
                <a:solidFill>
                  <a:srgbClr val="EEECE1"/>
                </a:solidFill>
              </a:rPr>
              <a:pPr/>
              <a:t>‹#›</a:t>
            </a:fld>
            <a:endParaRPr lang="en-US">
              <a:solidFill>
                <a:srgbClr val="EEECE1"/>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dirty="0">
              <a:solidFill>
                <a:srgbClr val="EEECE1"/>
              </a:solidFill>
            </a:endParaRPr>
          </a:p>
        </p:txBody>
      </p:sp>
      <p:sp>
        <p:nvSpPr>
          <p:cNvPr id="5" name="Footer Placeholder 4"/>
          <p:cNvSpPr>
            <a:spLocks noGrp="1"/>
          </p:cNvSpPr>
          <p:nvPr>
            <p:ph type="ftr" sz="quarter" idx="11"/>
          </p:nvPr>
        </p:nvSpPr>
        <p:spPr>
          <a:xfrm>
            <a:off x="1028700" y="6417598"/>
            <a:ext cx="1714500" cy="365125"/>
          </a:xfrm>
        </p:spPr>
        <p:txBody>
          <a:bodyPr/>
          <a:lstStyle/>
          <a:p>
            <a:r>
              <a:rPr lang="en-US" dirty="0">
                <a:solidFill>
                  <a:srgbClr val="EEECE1"/>
                </a:solidFill>
              </a:rPr>
              <a:t>Copyright Maltais 2010</a:t>
            </a:r>
          </a:p>
        </p:txBody>
      </p:sp>
      <p:sp>
        <p:nvSpPr>
          <p:cNvPr id="6" name="Slide Number Placeholder 5"/>
          <p:cNvSpPr>
            <a:spLocks noGrp="1"/>
          </p:cNvSpPr>
          <p:nvPr>
            <p:ph type="sldNum" sz="quarter" idx="12"/>
          </p:nvPr>
        </p:nvSpPr>
        <p:spPr/>
        <p:txBody>
          <a:bodyPr/>
          <a:lstStyle/>
          <a:p>
            <a:fld id="{4CBEE411-2B0C-4D42-A2AA-FB40A418F32C}" type="slidenum">
              <a:rPr lang="en-US" smtClean="0">
                <a:solidFill>
                  <a:srgbClr val="EEECE1"/>
                </a:solidFill>
              </a:rPr>
              <a:pPr/>
              <a:t>‹#›</a:t>
            </a:fld>
            <a:endParaRPr lang="en-US">
              <a:solidFill>
                <a:srgbClr val="EEECE1"/>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dirty="0">
              <a:solidFill>
                <a:srgbClr val="EEECE1"/>
              </a:solidFill>
            </a:endParaRPr>
          </a:p>
        </p:txBody>
      </p:sp>
      <p:sp>
        <p:nvSpPr>
          <p:cNvPr id="5" name="Footer Placeholder 4"/>
          <p:cNvSpPr>
            <a:spLocks noGrp="1"/>
          </p:cNvSpPr>
          <p:nvPr>
            <p:ph type="ftr" sz="quarter" idx="11"/>
          </p:nvPr>
        </p:nvSpPr>
        <p:spPr>
          <a:xfrm>
            <a:off x="1028700" y="6417588"/>
            <a:ext cx="1714500" cy="365125"/>
          </a:xfrm>
        </p:spPr>
        <p:txBody>
          <a:bodyPr/>
          <a:lstStyle/>
          <a:p>
            <a:r>
              <a:rPr lang="en-US" dirty="0">
                <a:solidFill>
                  <a:srgbClr val="EEECE1"/>
                </a:solidFill>
              </a:rPr>
              <a:t>Copyright Maltais 2010</a:t>
            </a:r>
          </a:p>
        </p:txBody>
      </p:sp>
      <p:sp>
        <p:nvSpPr>
          <p:cNvPr id="6" name="Slide Number Placeholder 5"/>
          <p:cNvSpPr>
            <a:spLocks noGrp="1"/>
          </p:cNvSpPr>
          <p:nvPr>
            <p:ph type="sldNum" sz="quarter" idx="12"/>
          </p:nvPr>
        </p:nvSpPr>
        <p:spPr/>
        <p:txBody>
          <a:bodyPr/>
          <a:lstStyle/>
          <a:p>
            <a:fld id="{4CBEE411-2B0C-4D42-A2AA-FB40A418F32C}" type="slidenum">
              <a:rPr lang="en-US" smtClean="0">
                <a:solidFill>
                  <a:srgbClr val="EEECE1"/>
                </a:solidFill>
              </a:rPr>
              <a:pPr/>
              <a:t>‹#›</a:t>
            </a:fld>
            <a:endParaRPr lang="en-US">
              <a:solidFill>
                <a:srgbClr val="EEECE1"/>
              </a:solidFil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dirty="0">
              <a:solidFill>
                <a:srgbClr val="EEECE1"/>
              </a:solidFill>
            </a:endParaRPr>
          </a:p>
        </p:txBody>
      </p:sp>
      <p:sp>
        <p:nvSpPr>
          <p:cNvPr id="5" name="Footer Placeholder 4"/>
          <p:cNvSpPr>
            <a:spLocks noGrp="1"/>
          </p:cNvSpPr>
          <p:nvPr>
            <p:ph type="ftr" sz="quarter" idx="11"/>
          </p:nvPr>
        </p:nvSpPr>
        <p:spPr>
          <a:xfrm>
            <a:off x="1028700" y="6417576"/>
            <a:ext cx="1714500" cy="365125"/>
          </a:xfrm>
        </p:spPr>
        <p:txBody>
          <a:bodyPr/>
          <a:lstStyle/>
          <a:p>
            <a:r>
              <a:rPr lang="en-US" dirty="0">
                <a:solidFill>
                  <a:srgbClr val="EEECE1"/>
                </a:solidFill>
              </a:rPr>
              <a:t>Copyright Maltais 2010</a:t>
            </a:r>
          </a:p>
        </p:txBody>
      </p:sp>
      <p:sp>
        <p:nvSpPr>
          <p:cNvPr id="6" name="Slide Number Placeholder 5"/>
          <p:cNvSpPr>
            <a:spLocks noGrp="1"/>
          </p:cNvSpPr>
          <p:nvPr>
            <p:ph type="sldNum" sz="quarter" idx="12"/>
          </p:nvPr>
        </p:nvSpPr>
        <p:spPr/>
        <p:txBody>
          <a:bodyPr/>
          <a:lstStyle/>
          <a:p>
            <a:fld id="{4CBEE411-2B0C-4D42-A2AA-FB40A418F32C}" type="slidenum">
              <a:rPr lang="en-US" smtClean="0">
                <a:solidFill>
                  <a:srgbClr val="EEECE1"/>
                </a:solidFill>
              </a:rPr>
              <a:pPr/>
              <a:t>‹#›</a:t>
            </a:fld>
            <a:endParaRPr lang="en-US">
              <a:solidFill>
                <a:srgbClr val="EEECE1"/>
              </a:solidFil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dirty="0">
              <a:solidFill>
                <a:srgbClr val="EEECE1"/>
              </a:solidFill>
            </a:endParaRPr>
          </a:p>
        </p:txBody>
      </p:sp>
      <p:sp>
        <p:nvSpPr>
          <p:cNvPr id="5" name="Footer Placeholder 4"/>
          <p:cNvSpPr>
            <a:spLocks noGrp="1"/>
          </p:cNvSpPr>
          <p:nvPr>
            <p:ph type="ftr" sz="quarter" idx="11"/>
          </p:nvPr>
        </p:nvSpPr>
        <p:spPr>
          <a:xfrm>
            <a:off x="1028700" y="6417562"/>
            <a:ext cx="1714500" cy="365125"/>
          </a:xfrm>
        </p:spPr>
        <p:txBody>
          <a:bodyPr/>
          <a:lstStyle/>
          <a:p>
            <a:r>
              <a:rPr lang="en-US" dirty="0">
                <a:solidFill>
                  <a:srgbClr val="EEECE1"/>
                </a:solidFill>
              </a:rPr>
              <a:t>Copyright Maltais 2010</a:t>
            </a:r>
          </a:p>
        </p:txBody>
      </p:sp>
      <p:sp>
        <p:nvSpPr>
          <p:cNvPr id="6" name="Slide Number Placeholder 5"/>
          <p:cNvSpPr>
            <a:spLocks noGrp="1"/>
          </p:cNvSpPr>
          <p:nvPr>
            <p:ph type="sldNum" sz="quarter" idx="12"/>
          </p:nvPr>
        </p:nvSpPr>
        <p:spPr/>
        <p:txBody>
          <a:bodyPr/>
          <a:lstStyle/>
          <a:p>
            <a:fld id="{4CBEE411-2B0C-4D42-A2AA-FB40A418F32C}" type="slidenum">
              <a:rPr lang="en-US" smtClean="0">
                <a:solidFill>
                  <a:srgbClr val="EEECE1"/>
                </a:solidFill>
              </a:rPr>
              <a:pPr/>
              <a:t>‹#›</a:t>
            </a:fld>
            <a:endParaRPr lang="en-US">
              <a:solidFill>
                <a:srgbClr val="EEECE1"/>
              </a:solidFil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14350" y="512064"/>
            <a:ext cx="9258300" cy="914400"/>
          </a:xfrm>
        </p:spPr>
        <p:txBody>
          <a:bodyPr/>
          <a:lstStyle/>
          <a:p>
            <a:r>
              <a:rPr kumimoji="0" lang="en-US"/>
              <a:t>Click to edit Master title style</a:t>
            </a:r>
          </a:p>
        </p:txBody>
      </p:sp>
      <p:sp>
        <p:nvSpPr>
          <p:cNvPr id="3" name="Content Placeholder 2"/>
          <p:cNvSpPr>
            <a:spLocks noGrp="1"/>
          </p:cNvSpPr>
          <p:nvPr>
            <p:ph sz="half" idx="1"/>
          </p:nvPr>
        </p:nvSpPr>
        <p:spPr>
          <a:xfrm>
            <a:off x="522387" y="1770507"/>
            <a:ext cx="4543425"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5237262" y="1770507"/>
            <a:ext cx="4543425"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endParaRPr lang="en-US">
              <a:solidFill>
                <a:srgbClr val="EEECE1"/>
              </a:solidFill>
            </a:endParaRPr>
          </a:p>
        </p:txBody>
      </p:sp>
      <p:sp>
        <p:nvSpPr>
          <p:cNvPr id="6" name="Footer Placeholder 5"/>
          <p:cNvSpPr>
            <a:spLocks noGrp="1"/>
          </p:cNvSpPr>
          <p:nvPr>
            <p:ph type="ftr" sz="quarter" idx="11"/>
          </p:nvPr>
        </p:nvSpPr>
        <p:spPr/>
        <p:txBody>
          <a:bodyPr/>
          <a:lstStyle/>
          <a:p>
            <a:r>
              <a:rPr lang="en-US">
                <a:solidFill>
                  <a:srgbClr val="EEECE1"/>
                </a:solidFill>
              </a:rPr>
              <a:t>Copyright Maltais 2010</a:t>
            </a:r>
          </a:p>
        </p:txBody>
      </p:sp>
      <p:sp>
        <p:nvSpPr>
          <p:cNvPr id="7" name="Slide Number Placeholder 6"/>
          <p:cNvSpPr>
            <a:spLocks noGrp="1"/>
          </p:cNvSpPr>
          <p:nvPr>
            <p:ph type="sldNum" sz="quarter" idx="12"/>
          </p:nvPr>
        </p:nvSpPr>
        <p:spPr/>
        <p:txBody>
          <a:bodyPr/>
          <a:lstStyle/>
          <a:p>
            <a:fld id="{4CBEE411-2B0C-4D42-A2AA-FB40A418F32C}" type="slidenum">
              <a:rPr lang="en-US" smtClean="0">
                <a:solidFill>
                  <a:srgbClr val="EEECE1"/>
                </a:solidFill>
              </a:rPr>
              <a:pPr/>
              <a:t>‹#›</a:t>
            </a:fld>
            <a:endParaRPr lang="en-US">
              <a:solidFill>
                <a:srgbClr val="EEECE1"/>
              </a:solidFil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14350" y="512064"/>
            <a:ext cx="9258300" cy="914400"/>
          </a:xfrm>
        </p:spPr>
        <p:txBody>
          <a:bodyPr/>
          <a:lstStyle/>
          <a:p>
            <a:r>
              <a:rPr kumimoji="0" lang="en-US"/>
              <a:t>Click to edit Master title style</a:t>
            </a:r>
          </a:p>
        </p:txBody>
      </p:sp>
      <p:sp>
        <p:nvSpPr>
          <p:cNvPr id="3" name="Content Placeholder 2"/>
          <p:cNvSpPr>
            <a:spLocks noGrp="1"/>
          </p:cNvSpPr>
          <p:nvPr>
            <p:ph sz="half" idx="1"/>
          </p:nvPr>
        </p:nvSpPr>
        <p:spPr>
          <a:xfrm>
            <a:off x="522387" y="1770507"/>
            <a:ext cx="4543425"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5237262" y="1770507"/>
            <a:ext cx="4543425"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endParaRPr lang="en-US">
              <a:solidFill>
                <a:srgbClr val="EEECE1"/>
              </a:solidFill>
            </a:endParaRPr>
          </a:p>
        </p:txBody>
      </p:sp>
      <p:sp>
        <p:nvSpPr>
          <p:cNvPr id="6" name="Footer Placeholder 5"/>
          <p:cNvSpPr>
            <a:spLocks noGrp="1"/>
          </p:cNvSpPr>
          <p:nvPr>
            <p:ph type="ftr" sz="quarter" idx="11"/>
          </p:nvPr>
        </p:nvSpPr>
        <p:spPr/>
        <p:txBody>
          <a:bodyPr/>
          <a:lstStyle/>
          <a:p>
            <a:r>
              <a:rPr lang="en-US">
                <a:solidFill>
                  <a:srgbClr val="EEECE1"/>
                </a:solidFill>
              </a:rPr>
              <a:t>Copyright Maltais 2010</a:t>
            </a:r>
          </a:p>
        </p:txBody>
      </p:sp>
      <p:sp>
        <p:nvSpPr>
          <p:cNvPr id="7" name="Slide Number Placeholder 6"/>
          <p:cNvSpPr>
            <a:spLocks noGrp="1"/>
          </p:cNvSpPr>
          <p:nvPr>
            <p:ph type="sldNum" sz="quarter" idx="12"/>
          </p:nvPr>
        </p:nvSpPr>
        <p:spPr/>
        <p:txBody>
          <a:bodyPr/>
          <a:lstStyle/>
          <a:p>
            <a:fld id="{4CBEE411-2B0C-4D42-A2AA-FB40A418F32C}" type="slidenum">
              <a:rPr lang="en-US" smtClean="0">
                <a:solidFill>
                  <a:srgbClr val="EEECE1"/>
                </a:solidFill>
              </a:rPr>
              <a:pPr/>
              <a:t>‹#›</a:t>
            </a:fld>
            <a:endParaRPr lang="en-US">
              <a:solidFill>
                <a:srgbClr val="EEECE1"/>
              </a:solidFil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14350" y="512064"/>
            <a:ext cx="9258300" cy="914400"/>
          </a:xfrm>
        </p:spPr>
        <p:txBody>
          <a:bodyPr/>
          <a:lstStyle/>
          <a:p>
            <a:r>
              <a:rPr kumimoji="0" lang="en-US"/>
              <a:t>Click to edit Master title style</a:t>
            </a:r>
          </a:p>
        </p:txBody>
      </p:sp>
      <p:sp>
        <p:nvSpPr>
          <p:cNvPr id="3" name="Content Placeholder 2"/>
          <p:cNvSpPr>
            <a:spLocks noGrp="1"/>
          </p:cNvSpPr>
          <p:nvPr>
            <p:ph sz="half" idx="1"/>
          </p:nvPr>
        </p:nvSpPr>
        <p:spPr>
          <a:xfrm>
            <a:off x="522387" y="1770507"/>
            <a:ext cx="4543425"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5237262" y="1770507"/>
            <a:ext cx="4543425"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endParaRPr lang="en-US">
              <a:solidFill>
                <a:srgbClr val="EEECE1"/>
              </a:solidFill>
            </a:endParaRPr>
          </a:p>
        </p:txBody>
      </p:sp>
      <p:sp>
        <p:nvSpPr>
          <p:cNvPr id="6" name="Footer Placeholder 5"/>
          <p:cNvSpPr>
            <a:spLocks noGrp="1"/>
          </p:cNvSpPr>
          <p:nvPr>
            <p:ph type="ftr" sz="quarter" idx="11"/>
          </p:nvPr>
        </p:nvSpPr>
        <p:spPr/>
        <p:txBody>
          <a:bodyPr/>
          <a:lstStyle/>
          <a:p>
            <a:r>
              <a:rPr lang="en-US">
                <a:solidFill>
                  <a:srgbClr val="EEECE1"/>
                </a:solidFill>
              </a:rPr>
              <a:t>Copyright Maltais 2010</a:t>
            </a:r>
          </a:p>
        </p:txBody>
      </p:sp>
      <p:sp>
        <p:nvSpPr>
          <p:cNvPr id="7" name="Slide Number Placeholder 6"/>
          <p:cNvSpPr>
            <a:spLocks noGrp="1"/>
          </p:cNvSpPr>
          <p:nvPr>
            <p:ph type="sldNum" sz="quarter" idx="12"/>
          </p:nvPr>
        </p:nvSpPr>
        <p:spPr/>
        <p:txBody>
          <a:bodyPr/>
          <a:lstStyle/>
          <a:p>
            <a:fld id="{4CBEE411-2B0C-4D42-A2AA-FB40A418F32C}" type="slidenum">
              <a:rPr lang="en-US" smtClean="0">
                <a:solidFill>
                  <a:srgbClr val="EEECE1"/>
                </a:solidFill>
              </a:rPr>
              <a:pPr/>
              <a:t>‹#›</a:t>
            </a:fld>
            <a:endParaRPr lang="en-US">
              <a:solidFill>
                <a:srgbClr val="EEECE1"/>
              </a:solidFil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dirty="0">
              <a:solidFill>
                <a:srgbClr val="EEECE1"/>
              </a:solidFill>
            </a:endParaRPr>
          </a:p>
        </p:txBody>
      </p:sp>
      <p:sp>
        <p:nvSpPr>
          <p:cNvPr id="5" name="Footer Placeholder 4"/>
          <p:cNvSpPr>
            <a:spLocks noGrp="1"/>
          </p:cNvSpPr>
          <p:nvPr>
            <p:ph type="ftr" sz="quarter" idx="11"/>
          </p:nvPr>
        </p:nvSpPr>
        <p:spPr>
          <a:xfrm>
            <a:off x="1028700" y="6417486"/>
            <a:ext cx="1714500" cy="365125"/>
          </a:xfrm>
        </p:spPr>
        <p:txBody>
          <a:bodyPr/>
          <a:lstStyle/>
          <a:p>
            <a:r>
              <a:rPr lang="en-US" dirty="0">
                <a:solidFill>
                  <a:srgbClr val="EEECE1"/>
                </a:solidFill>
              </a:rPr>
              <a:t>Copyright Maltais 2010</a:t>
            </a:r>
          </a:p>
        </p:txBody>
      </p:sp>
      <p:sp>
        <p:nvSpPr>
          <p:cNvPr id="6" name="Slide Number Placeholder 5"/>
          <p:cNvSpPr>
            <a:spLocks noGrp="1"/>
          </p:cNvSpPr>
          <p:nvPr>
            <p:ph type="sldNum" sz="quarter" idx="12"/>
          </p:nvPr>
        </p:nvSpPr>
        <p:spPr/>
        <p:txBody>
          <a:bodyPr/>
          <a:lstStyle/>
          <a:p>
            <a:fld id="{4CBEE411-2B0C-4D42-A2AA-FB40A418F32C}" type="slidenum">
              <a:rPr lang="en-US" smtClean="0">
                <a:solidFill>
                  <a:srgbClr val="EEECE1"/>
                </a:solidFill>
              </a:rPr>
              <a:pPr/>
              <a:t>‹#›</a:t>
            </a:fld>
            <a:endParaRPr lang="en-US">
              <a:solidFill>
                <a:srgbClr val="EEECE1"/>
              </a:solidFil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dirty="0">
              <a:solidFill>
                <a:srgbClr val="EEECE1"/>
              </a:solidFill>
            </a:endParaRPr>
          </a:p>
        </p:txBody>
      </p:sp>
      <p:sp>
        <p:nvSpPr>
          <p:cNvPr id="5" name="Footer Placeholder 4"/>
          <p:cNvSpPr>
            <a:spLocks noGrp="1"/>
          </p:cNvSpPr>
          <p:nvPr>
            <p:ph type="ftr" sz="quarter" idx="11"/>
          </p:nvPr>
        </p:nvSpPr>
        <p:spPr>
          <a:xfrm>
            <a:off x="1028700" y="6417462"/>
            <a:ext cx="1714500" cy="365125"/>
          </a:xfrm>
        </p:spPr>
        <p:txBody>
          <a:bodyPr/>
          <a:lstStyle/>
          <a:p>
            <a:r>
              <a:rPr lang="en-US" dirty="0">
                <a:solidFill>
                  <a:srgbClr val="EEECE1"/>
                </a:solidFill>
              </a:rPr>
              <a:t>Copyright Maltais 2010</a:t>
            </a:r>
          </a:p>
        </p:txBody>
      </p:sp>
      <p:sp>
        <p:nvSpPr>
          <p:cNvPr id="6" name="Slide Number Placeholder 5"/>
          <p:cNvSpPr>
            <a:spLocks noGrp="1"/>
          </p:cNvSpPr>
          <p:nvPr>
            <p:ph type="sldNum" sz="quarter" idx="12"/>
          </p:nvPr>
        </p:nvSpPr>
        <p:spPr/>
        <p:txBody>
          <a:bodyPr/>
          <a:lstStyle/>
          <a:p>
            <a:fld id="{4CBEE411-2B0C-4D42-A2AA-FB40A418F32C}" type="slidenum">
              <a:rPr lang="en-US" smtClean="0">
                <a:solidFill>
                  <a:srgbClr val="EEECE1"/>
                </a:solidFill>
              </a:rPr>
              <a:pPr/>
              <a:t>‹#›</a:t>
            </a:fld>
            <a:endParaRPr lang="en-US">
              <a:solidFill>
                <a:srgbClr val="EEECE1"/>
              </a:solidFil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srgbClr val="EEECE1"/>
              </a:solidFill>
            </a:endParaRPr>
          </a:p>
        </p:txBody>
      </p:sp>
      <p:sp>
        <p:nvSpPr>
          <p:cNvPr id="3" name="Footer Placeholder 2"/>
          <p:cNvSpPr>
            <a:spLocks noGrp="1"/>
          </p:cNvSpPr>
          <p:nvPr>
            <p:ph type="ftr" sz="quarter" idx="11"/>
          </p:nvPr>
        </p:nvSpPr>
        <p:spPr/>
        <p:txBody>
          <a:bodyPr/>
          <a:lstStyle/>
          <a:p>
            <a:r>
              <a:rPr lang="en-US">
                <a:solidFill>
                  <a:srgbClr val="EEECE1"/>
                </a:solidFill>
              </a:rPr>
              <a:t>Copyright Maltais 2010</a:t>
            </a:r>
          </a:p>
        </p:txBody>
      </p:sp>
      <p:sp>
        <p:nvSpPr>
          <p:cNvPr id="4" name="Slide Number Placeholder 3"/>
          <p:cNvSpPr>
            <a:spLocks noGrp="1"/>
          </p:cNvSpPr>
          <p:nvPr>
            <p:ph type="sldNum" sz="quarter" idx="12"/>
          </p:nvPr>
        </p:nvSpPr>
        <p:spPr/>
        <p:txBody>
          <a:bodyPr/>
          <a:lstStyle/>
          <a:p>
            <a:fld id="{4CBEE411-2B0C-4D42-A2AA-FB40A418F32C}" type="slidenum">
              <a:rPr lang="en-US" smtClean="0">
                <a:solidFill>
                  <a:srgbClr val="EEECE1"/>
                </a:solidFill>
              </a:rPr>
              <a:pPr/>
              <a:t>‹#›</a:t>
            </a:fld>
            <a:endParaRPr lang="en-US">
              <a:solidFill>
                <a:srgbClr val="EEECE1"/>
              </a:solidFil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dirty="0">
              <a:solidFill>
                <a:srgbClr val="EEECE1"/>
              </a:solidFill>
            </a:endParaRPr>
          </a:p>
        </p:txBody>
      </p:sp>
      <p:sp>
        <p:nvSpPr>
          <p:cNvPr id="5" name="Footer Placeholder 4"/>
          <p:cNvSpPr>
            <a:spLocks noGrp="1"/>
          </p:cNvSpPr>
          <p:nvPr>
            <p:ph type="ftr" sz="quarter" idx="11"/>
          </p:nvPr>
        </p:nvSpPr>
        <p:spPr>
          <a:xfrm>
            <a:off x="1028700" y="6417408"/>
            <a:ext cx="1714500" cy="365125"/>
          </a:xfrm>
        </p:spPr>
        <p:txBody>
          <a:bodyPr/>
          <a:lstStyle/>
          <a:p>
            <a:r>
              <a:rPr lang="en-US" dirty="0">
                <a:solidFill>
                  <a:srgbClr val="EEECE1"/>
                </a:solidFill>
              </a:rPr>
              <a:t>Copyright Maltais 2010</a:t>
            </a:r>
          </a:p>
        </p:txBody>
      </p:sp>
      <p:sp>
        <p:nvSpPr>
          <p:cNvPr id="6" name="Slide Number Placeholder 5"/>
          <p:cNvSpPr>
            <a:spLocks noGrp="1"/>
          </p:cNvSpPr>
          <p:nvPr>
            <p:ph type="sldNum" sz="quarter" idx="12"/>
          </p:nvPr>
        </p:nvSpPr>
        <p:spPr/>
        <p:txBody>
          <a:bodyPr/>
          <a:lstStyle/>
          <a:p>
            <a:fld id="{4CBEE411-2B0C-4D42-A2AA-FB40A418F32C}" type="slidenum">
              <a:rPr lang="en-US" smtClean="0">
                <a:solidFill>
                  <a:srgbClr val="EEECE1"/>
                </a:solidFill>
              </a:rPr>
              <a:pPr/>
              <a:t>‹#›</a:t>
            </a:fld>
            <a:endParaRPr lang="en-US">
              <a:solidFill>
                <a:srgbClr val="EEECE1"/>
              </a:solidFil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dirty="0">
              <a:solidFill>
                <a:srgbClr val="EEECE1"/>
              </a:solidFill>
            </a:endParaRPr>
          </a:p>
        </p:txBody>
      </p:sp>
      <p:sp>
        <p:nvSpPr>
          <p:cNvPr id="5" name="Footer Placeholder 4"/>
          <p:cNvSpPr>
            <a:spLocks noGrp="1"/>
          </p:cNvSpPr>
          <p:nvPr>
            <p:ph type="ftr" sz="quarter" idx="11"/>
          </p:nvPr>
        </p:nvSpPr>
        <p:spPr>
          <a:xfrm>
            <a:off x="1028700" y="6417378"/>
            <a:ext cx="1714500" cy="365125"/>
          </a:xfrm>
        </p:spPr>
        <p:txBody>
          <a:bodyPr/>
          <a:lstStyle/>
          <a:p>
            <a:r>
              <a:rPr lang="en-US" dirty="0">
                <a:solidFill>
                  <a:srgbClr val="EEECE1"/>
                </a:solidFill>
              </a:rPr>
              <a:t>Copyright Maltais 2010</a:t>
            </a:r>
          </a:p>
        </p:txBody>
      </p:sp>
      <p:sp>
        <p:nvSpPr>
          <p:cNvPr id="6" name="Slide Number Placeholder 5"/>
          <p:cNvSpPr>
            <a:spLocks noGrp="1"/>
          </p:cNvSpPr>
          <p:nvPr>
            <p:ph type="sldNum" sz="quarter" idx="12"/>
          </p:nvPr>
        </p:nvSpPr>
        <p:spPr/>
        <p:txBody>
          <a:bodyPr/>
          <a:lstStyle/>
          <a:p>
            <a:fld id="{4CBEE411-2B0C-4D42-A2AA-FB40A418F32C}" type="slidenum">
              <a:rPr lang="en-US" smtClean="0">
                <a:solidFill>
                  <a:srgbClr val="EEECE1"/>
                </a:solidFill>
              </a:rPr>
              <a:pPr/>
              <a:t>‹#›</a:t>
            </a:fld>
            <a:endParaRPr lang="en-US">
              <a:solidFill>
                <a:srgbClr val="EEECE1"/>
              </a:solidFil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twoTxTwoObj">
  <p:cSld name="Comparison">
    <p:spTree>
      <p:nvGrpSpPr>
        <p:cNvPr id="1" name=""/>
        <p:cNvGrpSpPr/>
        <p:nvPr/>
      </p:nvGrpSpPr>
      <p:grpSpPr>
        <a:xfrm>
          <a:off x="0" y="0"/>
          <a:ext cx="0" cy="0"/>
          <a:chOff x="0" y="0"/>
          <a:chExt cx="0" cy="0"/>
        </a:xfrm>
      </p:grpSpPr>
      <p:sp>
        <p:nvSpPr>
          <p:cNvPr id="25" name="Rectangle 24"/>
          <p:cNvSpPr/>
          <p:nvPr/>
        </p:nvSpPr>
        <p:spPr>
          <a:xfrm>
            <a:off x="0" y="402753"/>
            <a:ext cx="9975465"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2" name="Title 1"/>
          <p:cNvSpPr>
            <a:spLocks noGrp="1"/>
          </p:cNvSpPr>
          <p:nvPr>
            <p:ph type="title"/>
          </p:nvPr>
        </p:nvSpPr>
        <p:spPr>
          <a:xfrm>
            <a:off x="567927" y="512064"/>
            <a:ext cx="8743950" cy="914400"/>
          </a:xfrm>
        </p:spPr>
        <p:txBody>
          <a:bodyPr anchor="t"/>
          <a:lstStyle>
            <a:lvl1pPr>
              <a:defRPr sz="4000"/>
            </a:lvl1pPr>
            <a:extLst/>
          </a:lstStyle>
          <a:p>
            <a:r>
              <a:rPr kumimoji="0" lang="en-US"/>
              <a:t>Click to edit Master title style</a:t>
            </a:r>
          </a:p>
        </p:txBody>
      </p:sp>
      <p:sp>
        <p:nvSpPr>
          <p:cNvPr id="3" name="Text Placeholder 2"/>
          <p:cNvSpPr>
            <a:spLocks noGrp="1"/>
          </p:cNvSpPr>
          <p:nvPr>
            <p:ph type="body" idx="1"/>
          </p:nvPr>
        </p:nvSpPr>
        <p:spPr>
          <a:xfrm>
            <a:off x="514350" y="1809750"/>
            <a:ext cx="4545212"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5225832" y="1809750"/>
            <a:ext cx="4546997"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514350" y="2459037"/>
            <a:ext cx="4545212"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5225832" y="2459037"/>
            <a:ext cx="4546997"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endParaRPr lang="en-US">
              <a:solidFill>
                <a:srgbClr val="EEECE1"/>
              </a:solidFill>
            </a:endParaRPr>
          </a:p>
        </p:txBody>
      </p:sp>
      <p:sp>
        <p:nvSpPr>
          <p:cNvPr id="8" name="Footer Placeholder 7"/>
          <p:cNvSpPr>
            <a:spLocks noGrp="1"/>
          </p:cNvSpPr>
          <p:nvPr>
            <p:ph type="ftr" sz="quarter" idx="11"/>
          </p:nvPr>
        </p:nvSpPr>
        <p:spPr/>
        <p:txBody>
          <a:bodyPr/>
          <a:lstStyle/>
          <a:p>
            <a:r>
              <a:rPr lang="en-US">
                <a:solidFill>
                  <a:srgbClr val="EEECE1"/>
                </a:solidFill>
              </a:rPr>
              <a:t>Copyright Maltais 2010</a:t>
            </a:r>
          </a:p>
        </p:txBody>
      </p:sp>
      <p:sp>
        <p:nvSpPr>
          <p:cNvPr id="9" name="Slide Number Placeholder 8"/>
          <p:cNvSpPr>
            <a:spLocks noGrp="1"/>
          </p:cNvSpPr>
          <p:nvPr>
            <p:ph type="sldNum" sz="quarter" idx="12"/>
          </p:nvPr>
        </p:nvSpPr>
        <p:spPr/>
        <p:txBody>
          <a:bodyPr/>
          <a:lstStyle/>
          <a:p>
            <a:fld id="{4CBEE411-2B0C-4D42-A2AA-FB40A418F32C}" type="slidenum">
              <a:rPr lang="en-US" smtClean="0">
                <a:solidFill>
                  <a:srgbClr val="EEECE1"/>
                </a:solidFill>
              </a:rPr>
              <a:pPr/>
              <a:t>‹#›</a:t>
            </a:fld>
            <a:endParaRPr lang="en-US">
              <a:solidFill>
                <a:srgbClr val="EEECE1"/>
              </a:solidFill>
            </a:endParaRPr>
          </a:p>
        </p:txBody>
      </p:sp>
      <p:sp>
        <p:nvSpPr>
          <p:cNvPr id="16" name="Rectangle 15"/>
          <p:cNvSpPr/>
          <p:nvPr/>
        </p:nvSpPr>
        <p:spPr>
          <a:xfrm>
            <a:off x="98766" y="680477"/>
            <a:ext cx="51435"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17" name="Rectangle 16"/>
          <p:cNvSpPr/>
          <p:nvPr/>
        </p:nvSpPr>
        <p:spPr>
          <a:xfrm>
            <a:off x="53218" y="680477"/>
            <a:ext cx="30861"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18" name="Rectangle 17"/>
          <p:cNvSpPr/>
          <p:nvPr/>
        </p:nvSpPr>
        <p:spPr>
          <a:xfrm>
            <a:off x="31788" y="680477"/>
            <a:ext cx="10287"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19" name="Rectangle 18"/>
          <p:cNvSpPr/>
          <p:nvPr/>
        </p:nvSpPr>
        <p:spPr>
          <a:xfrm>
            <a:off x="0" y="680477"/>
            <a:ext cx="10287"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20" name="Rectangle 19"/>
          <p:cNvSpPr/>
          <p:nvPr/>
        </p:nvSpPr>
        <p:spPr>
          <a:xfrm flipH="1">
            <a:off x="168491" y="680477"/>
            <a:ext cx="30861"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21" name="Rectangle 20"/>
          <p:cNvSpPr/>
          <p:nvPr/>
        </p:nvSpPr>
        <p:spPr>
          <a:xfrm flipH="1">
            <a:off x="213012" y="680477"/>
            <a:ext cx="30861"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22" name="Rectangle 21"/>
          <p:cNvSpPr/>
          <p:nvPr/>
        </p:nvSpPr>
        <p:spPr>
          <a:xfrm flipH="1">
            <a:off x="255017" y="680477"/>
            <a:ext cx="10287"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29" name="Rectangle 28"/>
          <p:cNvSpPr/>
          <p:nvPr/>
        </p:nvSpPr>
        <p:spPr>
          <a:xfrm flipH="1">
            <a:off x="286803" y="680477"/>
            <a:ext cx="10287"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30" name="Rectangle 29"/>
          <p:cNvSpPr/>
          <p:nvPr/>
        </p:nvSpPr>
        <p:spPr>
          <a:xfrm>
            <a:off x="313549" y="680477"/>
            <a:ext cx="41148"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dirty="0">
              <a:solidFill>
                <a:srgbClr val="EEECE1"/>
              </a:solidFill>
            </a:endParaRPr>
          </a:p>
        </p:txBody>
      </p:sp>
      <p:sp>
        <p:nvSpPr>
          <p:cNvPr id="5" name="Footer Placeholder 4"/>
          <p:cNvSpPr>
            <a:spLocks noGrp="1"/>
          </p:cNvSpPr>
          <p:nvPr>
            <p:ph type="ftr" sz="quarter" idx="11"/>
          </p:nvPr>
        </p:nvSpPr>
        <p:spPr>
          <a:xfrm>
            <a:off x="1028700" y="6417312"/>
            <a:ext cx="1714500" cy="365125"/>
          </a:xfrm>
        </p:spPr>
        <p:txBody>
          <a:bodyPr/>
          <a:lstStyle/>
          <a:p>
            <a:r>
              <a:rPr lang="en-US" dirty="0">
                <a:solidFill>
                  <a:srgbClr val="EEECE1"/>
                </a:solidFill>
              </a:rPr>
              <a:t>Copyright Maltais 2010</a:t>
            </a:r>
          </a:p>
        </p:txBody>
      </p:sp>
      <p:sp>
        <p:nvSpPr>
          <p:cNvPr id="6" name="Slide Number Placeholder 5"/>
          <p:cNvSpPr>
            <a:spLocks noGrp="1"/>
          </p:cNvSpPr>
          <p:nvPr>
            <p:ph type="sldNum" sz="quarter" idx="12"/>
          </p:nvPr>
        </p:nvSpPr>
        <p:spPr/>
        <p:txBody>
          <a:bodyPr/>
          <a:lstStyle/>
          <a:p>
            <a:fld id="{4CBEE411-2B0C-4D42-A2AA-FB40A418F32C}" type="slidenum">
              <a:rPr lang="en-US" smtClean="0">
                <a:solidFill>
                  <a:srgbClr val="EEECE1"/>
                </a:solidFill>
              </a:rPr>
              <a:pPr/>
              <a:t>‹#›</a:t>
            </a:fld>
            <a:endParaRPr lang="en-US">
              <a:solidFill>
                <a:srgbClr val="EEECE1"/>
              </a:solidFil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dirty="0">
              <a:solidFill>
                <a:srgbClr val="EEECE1"/>
              </a:solidFill>
            </a:endParaRPr>
          </a:p>
        </p:txBody>
      </p:sp>
      <p:sp>
        <p:nvSpPr>
          <p:cNvPr id="5" name="Footer Placeholder 4"/>
          <p:cNvSpPr>
            <a:spLocks noGrp="1"/>
          </p:cNvSpPr>
          <p:nvPr>
            <p:ph type="ftr" sz="quarter" idx="11"/>
          </p:nvPr>
        </p:nvSpPr>
        <p:spPr>
          <a:xfrm>
            <a:off x="1028700" y="6417276"/>
            <a:ext cx="1714500" cy="365125"/>
          </a:xfrm>
        </p:spPr>
        <p:txBody>
          <a:bodyPr/>
          <a:lstStyle/>
          <a:p>
            <a:r>
              <a:rPr lang="en-US" dirty="0">
                <a:solidFill>
                  <a:srgbClr val="EEECE1"/>
                </a:solidFill>
              </a:rPr>
              <a:t>Copyright Maltais 2010</a:t>
            </a:r>
          </a:p>
        </p:txBody>
      </p:sp>
      <p:sp>
        <p:nvSpPr>
          <p:cNvPr id="6" name="Slide Number Placeholder 5"/>
          <p:cNvSpPr>
            <a:spLocks noGrp="1"/>
          </p:cNvSpPr>
          <p:nvPr>
            <p:ph type="sldNum" sz="quarter" idx="12"/>
          </p:nvPr>
        </p:nvSpPr>
        <p:spPr/>
        <p:txBody>
          <a:bodyPr/>
          <a:lstStyle/>
          <a:p>
            <a:fld id="{4CBEE411-2B0C-4D42-A2AA-FB40A418F32C}" type="slidenum">
              <a:rPr lang="en-US" smtClean="0">
                <a:solidFill>
                  <a:srgbClr val="EEECE1"/>
                </a:solidFill>
              </a:rPr>
              <a:pPr/>
              <a:t>‹#›</a:t>
            </a:fld>
            <a:endParaRPr lang="en-US">
              <a:solidFill>
                <a:srgbClr val="EEECE1"/>
              </a:solidFil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dirty="0">
              <a:solidFill>
                <a:srgbClr val="EEECE1"/>
              </a:solidFill>
            </a:endParaRPr>
          </a:p>
        </p:txBody>
      </p:sp>
      <p:sp>
        <p:nvSpPr>
          <p:cNvPr id="5" name="Footer Placeholder 4"/>
          <p:cNvSpPr>
            <a:spLocks noGrp="1"/>
          </p:cNvSpPr>
          <p:nvPr>
            <p:ph type="ftr" sz="quarter" idx="11"/>
          </p:nvPr>
        </p:nvSpPr>
        <p:spPr>
          <a:xfrm>
            <a:off x="1028700" y="6417238"/>
            <a:ext cx="1714500" cy="365125"/>
          </a:xfrm>
        </p:spPr>
        <p:txBody>
          <a:bodyPr/>
          <a:lstStyle/>
          <a:p>
            <a:r>
              <a:rPr lang="en-US" dirty="0">
                <a:solidFill>
                  <a:srgbClr val="EEECE1"/>
                </a:solidFill>
              </a:rPr>
              <a:t>Copyright Maltais 2010</a:t>
            </a:r>
          </a:p>
        </p:txBody>
      </p:sp>
      <p:sp>
        <p:nvSpPr>
          <p:cNvPr id="6" name="Slide Number Placeholder 5"/>
          <p:cNvSpPr>
            <a:spLocks noGrp="1"/>
          </p:cNvSpPr>
          <p:nvPr>
            <p:ph type="sldNum" sz="quarter" idx="12"/>
          </p:nvPr>
        </p:nvSpPr>
        <p:spPr/>
        <p:txBody>
          <a:bodyPr/>
          <a:lstStyle/>
          <a:p>
            <a:fld id="{4CBEE411-2B0C-4D42-A2AA-FB40A418F32C}" type="slidenum">
              <a:rPr lang="en-US" smtClean="0">
                <a:solidFill>
                  <a:srgbClr val="EEECE1"/>
                </a:solidFill>
              </a:rPr>
              <a:pPr/>
              <a:t>‹#›</a:t>
            </a:fld>
            <a:endParaRPr lang="en-US">
              <a:solidFill>
                <a:srgbClr val="EEECE1"/>
              </a:solidFil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dirty="0">
              <a:solidFill>
                <a:srgbClr val="EEECE1"/>
              </a:solidFill>
            </a:endParaRPr>
          </a:p>
        </p:txBody>
      </p:sp>
      <p:sp>
        <p:nvSpPr>
          <p:cNvPr id="5" name="Footer Placeholder 4"/>
          <p:cNvSpPr>
            <a:spLocks noGrp="1"/>
          </p:cNvSpPr>
          <p:nvPr>
            <p:ph type="ftr" sz="quarter" idx="11"/>
          </p:nvPr>
        </p:nvSpPr>
        <p:spPr>
          <a:xfrm>
            <a:off x="1028700" y="6417198"/>
            <a:ext cx="1714500" cy="365125"/>
          </a:xfrm>
        </p:spPr>
        <p:txBody>
          <a:bodyPr/>
          <a:lstStyle/>
          <a:p>
            <a:r>
              <a:rPr lang="en-US" dirty="0">
                <a:solidFill>
                  <a:srgbClr val="EEECE1"/>
                </a:solidFill>
              </a:rPr>
              <a:t>Copyright Maltais 2010</a:t>
            </a:r>
          </a:p>
        </p:txBody>
      </p:sp>
      <p:sp>
        <p:nvSpPr>
          <p:cNvPr id="6" name="Slide Number Placeholder 5"/>
          <p:cNvSpPr>
            <a:spLocks noGrp="1"/>
          </p:cNvSpPr>
          <p:nvPr>
            <p:ph type="sldNum" sz="quarter" idx="12"/>
          </p:nvPr>
        </p:nvSpPr>
        <p:spPr/>
        <p:txBody>
          <a:bodyPr/>
          <a:lstStyle/>
          <a:p>
            <a:fld id="{4CBEE411-2B0C-4D42-A2AA-FB40A418F32C}" type="slidenum">
              <a:rPr lang="en-US" smtClean="0">
                <a:solidFill>
                  <a:srgbClr val="EEECE1"/>
                </a:solidFill>
              </a:rPr>
              <a:pPr/>
              <a:t>‹#›</a:t>
            </a:fld>
            <a:endParaRPr lang="en-US">
              <a:solidFill>
                <a:srgbClr val="EEECE1"/>
              </a:solidFill>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dirty="0">
              <a:solidFill>
                <a:srgbClr val="EEECE1"/>
              </a:solidFill>
            </a:endParaRPr>
          </a:p>
        </p:txBody>
      </p:sp>
      <p:sp>
        <p:nvSpPr>
          <p:cNvPr id="5" name="Footer Placeholder 4"/>
          <p:cNvSpPr>
            <a:spLocks noGrp="1"/>
          </p:cNvSpPr>
          <p:nvPr>
            <p:ph type="ftr" sz="quarter" idx="11"/>
          </p:nvPr>
        </p:nvSpPr>
        <p:spPr>
          <a:xfrm>
            <a:off x="1028700" y="6417156"/>
            <a:ext cx="1714500" cy="365125"/>
          </a:xfrm>
        </p:spPr>
        <p:txBody>
          <a:bodyPr/>
          <a:lstStyle/>
          <a:p>
            <a:r>
              <a:rPr lang="en-US" dirty="0">
                <a:solidFill>
                  <a:srgbClr val="EEECE1"/>
                </a:solidFill>
              </a:rPr>
              <a:t>Copyright Maltais 2010</a:t>
            </a:r>
          </a:p>
        </p:txBody>
      </p:sp>
      <p:sp>
        <p:nvSpPr>
          <p:cNvPr id="6" name="Slide Number Placeholder 5"/>
          <p:cNvSpPr>
            <a:spLocks noGrp="1"/>
          </p:cNvSpPr>
          <p:nvPr>
            <p:ph type="sldNum" sz="quarter" idx="12"/>
          </p:nvPr>
        </p:nvSpPr>
        <p:spPr/>
        <p:txBody>
          <a:bodyPr/>
          <a:lstStyle/>
          <a:p>
            <a:fld id="{4CBEE411-2B0C-4D42-A2AA-FB40A418F32C}" type="slidenum">
              <a:rPr lang="en-US" smtClean="0">
                <a:solidFill>
                  <a:srgbClr val="EEECE1"/>
                </a:solidFill>
              </a:rPr>
              <a:pPr/>
              <a:t>‹#›</a:t>
            </a:fld>
            <a:endParaRPr lang="en-US">
              <a:solidFill>
                <a:srgbClr val="EEECE1"/>
              </a:solidFil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dirty="0">
              <a:solidFill>
                <a:srgbClr val="EEECE1"/>
              </a:solidFill>
            </a:endParaRPr>
          </a:p>
        </p:txBody>
      </p:sp>
      <p:sp>
        <p:nvSpPr>
          <p:cNvPr id="5" name="Footer Placeholder 4"/>
          <p:cNvSpPr>
            <a:spLocks noGrp="1"/>
          </p:cNvSpPr>
          <p:nvPr>
            <p:ph type="ftr" sz="quarter" idx="11"/>
          </p:nvPr>
        </p:nvSpPr>
        <p:spPr>
          <a:xfrm>
            <a:off x="1028700" y="6417112"/>
            <a:ext cx="1714500" cy="365125"/>
          </a:xfrm>
        </p:spPr>
        <p:txBody>
          <a:bodyPr/>
          <a:lstStyle/>
          <a:p>
            <a:r>
              <a:rPr lang="en-US" dirty="0">
                <a:solidFill>
                  <a:srgbClr val="EEECE1"/>
                </a:solidFill>
              </a:rPr>
              <a:t>Copyright Maltais 2010</a:t>
            </a:r>
          </a:p>
        </p:txBody>
      </p:sp>
      <p:sp>
        <p:nvSpPr>
          <p:cNvPr id="6" name="Slide Number Placeholder 5"/>
          <p:cNvSpPr>
            <a:spLocks noGrp="1"/>
          </p:cNvSpPr>
          <p:nvPr>
            <p:ph type="sldNum" sz="quarter" idx="12"/>
          </p:nvPr>
        </p:nvSpPr>
        <p:spPr/>
        <p:txBody>
          <a:bodyPr/>
          <a:lstStyle/>
          <a:p>
            <a:fld id="{4CBEE411-2B0C-4D42-A2AA-FB40A418F32C}" type="slidenum">
              <a:rPr lang="en-US" smtClean="0">
                <a:solidFill>
                  <a:srgbClr val="EEECE1"/>
                </a:solidFill>
              </a:rPr>
              <a:pPr/>
              <a:t>‹#›</a:t>
            </a:fld>
            <a:endParaRPr lang="en-US">
              <a:solidFill>
                <a:srgbClr val="EEECE1"/>
              </a:solidFil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dirty="0">
              <a:solidFill>
                <a:srgbClr val="EEECE1"/>
              </a:solidFill>
            </a:endParaRPr>
          </a:p>
        </p:txBody>
      </p:sp>
      <p:sp>
        <p:nvSpPr>
          <p:cNvPr id="5" name="Footer Placeholder 4"/>
          <p:cNvSpPr>
            <a:spLocks noGrp="1"/>
          </p:cNvSpPr>
          <p:nvPr>
            <p:ph type="ftr" sz="quarter" idx="11"/>
          </p:nvPr>
        </p:nvSpPr>
        <p:spPr>
          <a:xfrm>
            <a:off x="1028700" y="6417066"/>
            <a:ext cx="1714500" cy="365125"/>
          </a:xfrm>
        </p:spPr>
        <p:txBody>
          <a:bodyPr/>
          <a:lstStyle/>
          <a:p>
            <a:r>
              <a:rPr lang="en-US" dirty="0">
                <a:solidFill>
                  <a:srgbClr val="EEECE1"/>
                </a:solidFill>
              </a:rPr>
              <a:t>Copyright Maltais 2010</a:t>
            </a:r>
          </a:p>
        </p:txBody>
      </p:sp>
      <p:sp>
        <p:nvSpPr>
          <p:cNvPr id="6" name="Slide Number Placeholder 5"/>
          <p:cNvSpPr>
            <a:spLocks noGrp="1"/>
          </p:cNvSpPr>
          <p:nvPr>
            <p:ph type="sldNum" sz="quarter" idx="12"/>
          </p:nvPr>
        </p:nvSpPr>
        <p:spPr/>
        <p:txBody>
          <a:bodyPr/>
          <a:lstStyle/>
          <a:p>
            <a:fld id="{4CBEE411-2B0C-4D42-A2AA-FB40A418F32C}" type="slidenum">
              <a:rPr lang="en-US" smtClean="0">
                <a:solidFill>
                  <a:srgbClr val="EEECE1"/>
                </a:solidFill>
              </a:rPr>
              <a:pPr/>
              <a:t>‹#›</a:t>
            </a:fld>
            <a:endParaRPr lang="en-US">
              <a:solidFill>
                <a:srgbClr val="EEECE1"/>
              </a:solidFil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dirty="0">
              <a:solidFill>
                <a:srgbClr val="EEECE1"/>
              </a:solidFill>
            </a:endParaRPr>
          </a:p>
        </p:txBody>
      </p:sp>
      <p:sp>
        <p:nvSpPr>
          <p:cNvPr id="5" name="Footer Placeholder 4"/>
          <p:cNvSpPr>
            <a:spLocks noGrp="1"/>
          </p:cNvSpPr>
          <p:nvPr>
            <p:ph type="ftr" sz="quarter" idx="11"/>
          </p:nvPr>
        </p:nvSpPr>
        <p:spPr>
          <a:xfrm>
            <a:off x="1028700" y="6417018"/>
            <a:ext cx="1714500" cy="365125"/>
          </a:xfrm>
        </p:spPr>
        <p:txBody>
          <a:bodyPr/>
          <a:lstStyle/>
          <a:p>
            <a:r>
              <a:rPr lang="en-US" dirty="0">
                <a:solidFill>
                  <a:srgbClr val="EEECE1"/>
                </a:solidFill>
              </a:rPr>
              <a:t>Copyright Maltais 2010</a:t>
            </a:r>
          </a:p>
        </p:txBody>
      </p:sp>
      <p:sp>
        <p:nvSpPr>
          <p:cNvPr id="6" name="Slide Number Placeholder 5"/>
          <p:cNvSpPr>
            <a:spLocks noGrp="1"/>
          </p:cNvSpPr>
          <p:nvPr>
            <p:ph type="sldNum" sz="quarter" idx="12"/>
          </p:nvPr>
        </p:nvSpPr>
        <p:spPr/>
        <p:txBody>
          <a:bodyPr/>
          <a:lstStyle/>
          <a:p>
            <a:fld id="{4CBEE411-2B0C-4D42-A2AA-FB40A418F32C}" type="slidenum">
              <a:rPr lang="en-US" smtClean="0">
                <a:solidFill>
                  <a:srgbClr val="EEECE1"/>
                </a:solidFill>
              </a:rPr>
              <a:pPr/>
              <a:t>‹#›</a:t>
            </a:fld>
            <a:endParaRPr lang="en-US">
              <a:solidFill>
                <a:srgbClr val="EEECE1"/>
              </a:solidFill>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p>
            <a:endParaRPr lang="en-US">
              <a:solidFill>
                <a:srgbClr val="EEECE1"/>
              </a:solidFill>
            </a:endParaRPr>
          </a:p>
        </p:txBody>
      </p:sp>
      <p:sp>
        <p:nvSpPr>
          <p:cNvPr id="17" name="Footer Placeholder 16"/>
          <p:cNvSpPr>
            <a:spLocks noGrp="1"/>
          </p:cNvSpPr>
          <p:nvPr>
            <p:ph type="ftr" sz="quarter" idx="11"/>
          </p:nvPr>
        </p:nvSpPr>
        <p:spPr/>
        <p:txBody>
          <a:bodyPr/>
          <a:lstStyle/>
          <a:p>
            <a:r>
              <a:rPr lang="en-US">
                <a:solidFill>
                  <a:srgbClr val="EEECE1"/>
                </a:solidFill>
              </a:rPr>
              <a:t>Copyright Maltais 2010</a:t>
            </a:r>
          </a:p>
        </p:txBody>
      </p:sp>
      <p:sp>
        <p:nvSpPr>
          <p:cNvPr id="29" name="Slide Number Placeholder 28"/>
          <p:cNvSpPr>
            <a:spLocks noGrp="1"/>
          </p:cNvSpPr>
          <p:nvPr>
            <p:ph type="sldNum" sz="quarter" idx="12"/>
          </p:nvPr>
        </p:nvSpPr>
        <p:spPr/>
        <p:txBody>
          <a:bodyPr/>
          <a:lstStyle/>
          <a:p>
            <a:fld id="{4CBEE411-2B0C-4D42-A2AA-FB40A418F32C}" type="slidenum">
              <a:rPr lang="en-US" smtClean="0">
                <a:solidFill>
                  <a:srgbClr val="EEECE1"/>
                </a:solidFill>
              </a:rPr>
              <a:pPr/>
              <a:t>‹#›</a:t>
            </a:fld>
            <a:endParaRPr lang="en-US">
              <a:solidFill>
                <a:srgbClr val="EEECE1"/>
              </a:solidFill>
            </a:endParaRPr>
          </a:p>
        </p:txBody>
      </p:sp>
      <p:sp>
        <p:nvSpPr>
          <p:cNvPr id="32" name="Rectangle 31"/>
          <p:cNvSpPr/>
          <p:nvPr/>
        </p:nvSpPr>
        <p:spPr>
          <a:xfrm>
            <a:off x="0" y="-1"/>
            <a:ext cx="41148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39" name="Rectangle 38"/>
          <p:cNvSpPr/>
          <p:nvPr/>
        </p:nvSpPr>
        <p:spPr>
          <a:xfrm>
            <a:off x="348255" y="680477"/>
            <a:ext cx="51435"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40" name="Rectangle 39"/>
          <p:cNvSpPr/>
          <p:nvPr/>
        </p:nvSpPr>
        <p:spPr>
          <a:xfrm>
            <a:off x="302707" y="680477"/>
            <a:ext cx="30861"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41" name="Rectangle 40"/>
          <p:cNvSpPr/>
          <p:nvPr/>
        </p:nvSpPr>
        <p:spPr>
          <a:xfrm>
            <a:off x="281277" y="680477"/>
            <a:ext cx="10287"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42" name="Rectangle 41"/>
          <p:cNvSpPr/>
          <p:nvPr/>
        </p:nvSpPr>
        <p:spPr>
          <a:xfrm>
            <a:off x="249489" y="680477"/>
            <a:ext cx="10287"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8" name="Title 7"/>
          <p:cNvSpPr>
            <a:spLocks noGrp="1"/>
          </p:cNvSpPr>
          <p:nvPr>
            <p:ph type="ctrTitle"/>
          </p:nvPr>
        </p:nvSpPr>
        <p:spPr>
          <a:xfrm>
            <a:off x="1028700" y="4343400"/>
            <a:ext cx="874395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en-US"/>
              <a:t>Click to edit Master title style</a:t>
            </a:r>
          </a:p>
        </p:txBody>
      </p:sp>
      <p:sp>
        <p:nvSpPr>
          <p:cNvPr id="9" name="Subtitle 8"/>
          <p:cNvSpPr>
            <a:spLocks noGrp="1"/>
          </p:cNvSpPr>
          <p:nvPr>
            <p:ph type="subTitle" idx="1"/>
          </p:nvPr>
        </p:nvSpPr>
        <p:spPr>
          <a:xfrm>
            <a:off x="1028700" y="2834640"/>
            <a:ext cx="874395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56" name="Rectangle 55"/>
          <p:cNvSpPr/>
          <p:nvPr/>
        </p:nvSpPr>
        <p:spPr>
          <a:xfrm>
            <a:off x="287202" y="5047394"/>
            <a:ext cx="82296"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65" name="Rectangle 64"/>
          <p:cNvSpPr/>
          <p:nvPr/>
        </p:nvSpPr>
        <p:spPr>
          <a:xfrm>
            <a:off x="287202" y="4796819"/>
            <a:ext cx="82296"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66" name="Rectangle 65"/>
          <p:cNvSpPr/>
          <p:nvPr/>
        </p:nvSpPr>
        <p:spPr>
          <a:xfrm>
            <a:off x="287202" y="4637685"/>
            <a:ext cx="82296"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67" name="Rectangle 66"/>
          <p:cNvSpPr/>
          <p:nvPr/>
        </p:nvSpPr>
        <p:spPr>
          <a:xfrm>
            <a:off x="287202" y="4542559"/>
            <a:ext cx="82296"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p>
            <a:endParaRPr lang="en-US">
              <a:solidFill>
                <a:srgbClr val="EEECE1"/>
              </a:solidFill>
            </a:endParaRPr>
          </a:p>
        </p:txBody>
      </p:sp>
      <p:sp>
        <p:nvSpPr>
          <p:cNvPr id="17" name="Footer Placeholder 16"/>
          <p:cNvSpPr>
            <a:spLocks noGrp="1"/>
          </p:cNvSpPr>
          <p:nvPr>
            <p:ph type="ftr" sz="quarter" idx="11"/>
          </p:nvPr>
        </p:nvSpPr>
        <p:spPr/>
        <p:txBody>
          <a:bodyPr/>
          <a:lstStyle/>
          <a:p>
            <a:r>
              <a:rPr lang="en-US">
                <a:solidFill>
                  <a:srgbClr val="EEECE1"/>
                </a:solidFill>
              </a:rPr>
              <a:t>Copyright Maltais 2010</a:t>
            </a:r>
          </a:p>
        </p:txBody>
      </p:sp>
      <p:sp>
        <p:nvSpPr>
          <p:cNvPr id="29" name="Slide Number Placeholder 28"/>
          <p:cNvSpPr>
            <a:spLocks noGrp="1"/>
          </p:cNvSpPr>
          <p:nvPr>
            <p:ph type="sldNum" sz="quarter" idx="12"/>
          </p:nvPr>
        </p:nvSpPr>
        <p:spPr/>
        <p:txBody>
          <a:bodyPr/>
          <a:lstStyle/>
          <a:p>
            <a:fld id="{4CBEE411-2B0C-4D42-A2AA-FB40A418F32C}" type="slidenum">
              <a:rPr lang="en-US" smtClean="0">
                <a:solidFill>
                  <a:srgbClr val="EEECE1"/>
                </a:solidFill>
              </a:rPr>
              <a:pPr/>
              <a:t>‹#›</a:t>
            </a:fld>
            <a:endParaRPr lang="en-US">
              <a:solidFill>
                <a:srgbClr val="EEECE1"/>
              </a:solidFill>
            </a:endParaRPr>
          </a:p>
        </p:txBody>
      </p:sp>
      <p:sp>
        <p:nvSpPr>
          <p:cNvPr id="32" name="Rectangle 31"/>
          <p:cNvSpPr/>
          <p:nvPr/>
        </p:nvSpPr>
        <p:spPr>
          <a:xfrm>
            <a:off x="0" y="-1"/>
            <a:ext cx="41148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39" name="Rectangle 38"/>
          <p:cNvSpPr/>
          <p:nvPr/>
        </p:nvSpPr>
        <p:spPr>
          <a:xfrm>
            <a:off x="348255" y="680477"/>
            <a:ext cx="51435"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40" name="Rectangle 39"/>
          <p:cNvSpPr/>
          <p:nvPr/>
        </p:nvSpPr>
        <p:spPr>
          <a:xfrm>
            <a:off x="302707" y="680477"/>
            <a:ext cx="30861"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41" name="Rectangle 40"/>
          <p:cNvSpPr/>
          <p:nvPr/>
        </p:nvSpPr>
        <p:spPr>
          <a:xfrm>
            <a:off x="281277" y="680477"/>
            <a:ext cx="10287"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42" name="Rectangle 41"/>
          <p:cNvSpPr/>
          <p:nvPr/>
        </p:nvSpPr>
        <p:spPr>
          <a:xfrm>
            <a:off x="249489" y="680477"/>
            <a:ext cx="10287"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8" name="Title 7"/>
          <p:cNvSpPr>
            <a:spLocks noGrp="1"/>
          </p:cNvSpPr>
          <p:nvPr>
            <p:ph type="ctrTitle"/>
          </p:nvPr>
        </p:nvSpPr>
        <p:spPr>
          <a:xfrm>
            <a:off x="1028700" y="4343400"/>
            <a:ext cx="874395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en-US"/>
              <a:t>Click to edit Master title style</a:t>
            </a:r>
          </a:p>
        </p:txBody>
      </p:sp>
      <p:sp>
        <p:nvSpPr>
          <p:cNvPr id="9" name="Subtitle 8"/>
          <p:cNvSpPr>
            <a:spLocks noGrp="1"/>
          </p:cNvSpPr>
          <p:nvPr>
            <p:ph type="subTitle" idx="1"/>
          </p:nvPr>
        </p:nvSpPr>
        <p:spPr>
          <a:xfrm>
            <a:off x="1028700" y="2834640"/>
            <a:ext cx="874395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56" name="Rectangle 55"/>
          <p:cNvSpPr/>
          <p:nvPr/>
        </p:nvSpPr>
        <p:spPr>
          <a:xfrm>
            <a:off x="287202" y="5047394"/>
            <a:ext cx="82296"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65" name="Rectangle 64"/>
          <p:cNvSpPr/>
          <p:nvPr/>
        </p:nvSpPr>
        <p:spPr>
          <a:xfrm>
            <a:off x="287202" y="4796819"/>
            <a:ext cx="82296"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66" name="Rectangle 65"/>
          <p:cNvSpPr/>
          <p:nvPr/>
        </p:nvSpPr>
        <p:spPr>
          <a:xfrm>
            <a:off x="287202" y="4637685"/>
            <a:ext cx="82296"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67" name="Rectangle 66"/>
          <p:cNvSpPr/>
          <p:nvPr/>
        </p:nvSpPr>
        <p:spPr>
          <a:xfrm>
            <a:off x="287202" y="4542559"/>
            <a:ext cx="82296"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sp>
        <p:nvSpPr>
          <p:cNvPr id="10" name="Right Triangle 9"/>
          <p:cNvSpPr/>
          <p:nvPr/>
        </p:nvSpPr>
        <p:spPr>
          <a:xfrm>
            <a:off x="-1" y="4664147"/>
            <a:ext cx="10294975"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771525" y="1752604"/>
            <a:ext cx="874395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17" name="Subtitle 16"/>
          <p:cNvSpPr>
            <a:spLocks noGrp="1"/>
          </p:cNvSpPr>
          <p:nvPr>
            <p:ph type="subTitle" idx="1"/>
          </p:nvPr>
        </p:nvSpPr>
        <p:spPr>
          <a:xfrm>
            <a:off x="771525" y="3611607"/>
            <a:ext cx="874395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grpSp>
        <p:nvGrpSpPr>
          <p:cNvPr id="2" name="Group 1"/>
          <p:cNvGrpSpPr/>
          <p:nvPr/>
        </p:nvGrpSpPr>
        <p:grpSpPr>
          <a:xfrm>
            <a:off x="-4233" y="4953000"/>
            <a:ext cx="10291236"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pPr>
              <a:defRPr/>
            </a:pPr>
            <a:fld id="{52C955FF-46BC-4219-92C7-9189C440DEB2}" type="datetimeFigureOut">
              <a:rPr lang="en-US" smtClean="0"/>
              <a:pPr>
                <a:defRPr/>
              </a:pPr>
              <a:t>2/17/2026</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pPr>
              <a:defRPr/>
            </a:pPr>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pPr>
              <a:defRPr/>
            </a:pPr>
            <a:fld id="{FB08F12C-9C33-41B6-940E-5452C0BD260B}" type="slidenum">
              <a:rPr lang="en-US" smtClean="0"/>
              <a:pPr>
                <a:defRPr/>
              </a:pPr>
              <a:t>‹#›</a:t>
            </a:fld>
            <a:endParaRPr 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fld id="{E5B75770-B409-4138-885B-C985A3D544A8}" type="datetimeFigureOut">
              <a:rPr lang="en-US" smtClean="0"/>
              <a:pPr>
                <a:defRPr/>
              </a:pPr>
              <a:t>2/17/2026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C2935338-14B4-447D-A280-01213A30CEF9}" type="slidenum">
              <a:rPr lang="en-US" smtClean="0"/>
              <a:pPr>
                <a:defRPr/>
              </a:pPr>
              <a:t>‹#›</a:t>
            </a:fld>
            <a:endParaRPr lang="en-US"/>
          </a:p>
        </p:txBody>
      </p:sp>
      <p:sp>
        <p:nvSpPr>
          <p:cNvPr id="7" name="Title 6"/>
          <p:cNvSpPr>
            <a:spLocks noGrp="1"/>
          </p:cNvSpPr>
          <p:nvPr>
            <p:ph type="title"/>
          </p:nvPr>
        </p:nvSpPr>
        <p:spPr/>
        <p:txBody>
          <a:bodyPr rtlCol="0"/>
          <a:lstStyle/>
          <a:p>
            <a:r>
              <a:rPr kumimoji="0" lang="en-US"/>
              <a:t>Click to edit Master title style</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fld id="{E5B75770-B409-4138-885B-C985A3D544A8}" type="datetimeFigureOut">
              <a:rPr lang="en-US" smtClean="0"/>
              <a:pPr>
                <a:defRPr/>
              </a:pPr>
              <a:t>2/17/2026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C2935338-14B4-447D-A280-01213A30CEF9}" type="slidenum">
              <a:rPr lang="en-US" smtClean="0"/>
              <a:pPr>
                <a:defRPr/>
              </a:pPr>
              <a:t>‹#›</a:t>
            </a:fld>
            <a:endParaRPr lang="en-US"/>
          </a:p>
        </p:txBody>
      </p:sp>
      <p:sp>
        <p:nvSpPr>
          <p:cNvPr id="7" name="Title 6"/>
          <p:cNvSpPr>
            <a:spLocks noGrp="1"/>
          </p:cNvSpPr>
          <p:nvPr>
            <p:ph type="title"/>
          </p:nvPr>
        </p:nvSpPr>
        <p:spPr/>
        <p:txBody>
          <a:bodyPr rtlCol="0"/>
          <a:lstStyle/>
          <a:p>
            <a:r>
              <a:rPr kumimoji="0" lang="en-US"/>
              <a:t>Click to edit Master title style</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fld id="{E5B75770-B409-4138-885B-C985A3D544A8}" type="datetimeFigureOut">
              <a:rPr lang="en-US" smtClean="0"/>
              <a:pPr>
                <a:defRPr/>
              </a:pPr>
              <a:t>2/17/2026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C2935338-14B4-447D-A280-01213A30CEF9}" type="slidenum">
              <a:rPr lang="en-US" smtClean="0"/>
              <a:pPr>
                <a:defRPr/>
              </a:pPr>
              <a:t>‹#›</a:t>
            </a:fld>
            <a:endParaRPr lang="en-US"/>
          </a:p>
        </p:txBody>
      </p:sp>
      <p:sp>
        <p:nvSpPr>
          <p:cNvPr id="7" name="Title 6"/>
          <p:cNvSpPr>
            <a:spLocks noGrp="1"/>
          </p:cNvSpPr>
          <p:nvPr>
            <p:ph type="title"/>
          </p:nvPr>
        </p:nvSpPr>
        <p:spPr/>
        <p:txBody>
          <a:bodyPr rtlCol="0"/>
          <a:lstStyle/>
          <a:p>
            <a:r>
              <a:rPr kumimoji="0" lang="en-US"/>
              <a:t>Click to edit Master title style</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fld id="{E5B75770-B409-4138-885B-C985A3D544A8}" type="datetimeFigureOut">
              <a:rPr lang="en-US" smtClean="0"/>
              <a:pPr>
                <a:defRPr/>
              </a:pPr>
              <a:t>2/17/2026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C2935338-14B4-447D-A280-01213A30CEF9}" type="slidenum">
              <a:rPr lang="en-US" smtClean="0"/>
              <a:pPr>
                <a:defRPr/>
              </a:pPr>
              <a:t>‹#›</a:t>
            </a:fld>
            <a:endParaRPr lang="en-US"/>
          </a:p>
        </p:txBody>
      </p:sp>
      <p:sp>
        <p:nvSpPr>
          <p:cNvPr id="7" name="Title 6"/>
          <p:cNvSpPr>
            <a:spLocks noGrp="1"/>
          </p:cNvSpPr>
          <p:nvPr>
            <p:ph type="title"/>
          </p:nvPr>
        </p:nvSpPr>
        <p:spPr/>
        <p:txBody>
          <a:bodyPr rtlCol="0"/>
          <a:lstStyle/>
          <a:p>
            <a:r>
              <a:rPr kumimoji="0" lang="en-US"/>
              <a:t>Click to edit Master title style</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fld id="{E5B75770-B409-4138-885B-C985A3D544A8}" type="datetimeFigureOut">
              <a:rPr lang="en-US" smtClean="0"/>
              <a:pPr>
                <a:defRPr/>
              </a:pPr>
              <a:t>2/17/2026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C2935338-14B4-447D-A280-01213A30CEF9}" type="slidenum">
              <a:rPr lang="en-US" smtClean="0"/>
              <a:pPr>
                <a:defRPr/>
              </a:pPr>
              <a:t>‹#›</a:t>
            </a:fld>
            <a:endParaRPr lang="en-US"/>
          </a:p>
        </p:txBody>
      </p:sp>
      <p:sp>
        <p:nvSpPr>
          <p:cNvPr id="7" name="Title 6"/>
          <p:cNvSpPr>
            <a:spLocks noGrp="1"/>
          </p:cNvSpPr>
          <p:nvPr>
            <p:ph type="title"/>
          </p:nvPr>
        </p:nvSpPr>
        <p:spPr/>
        <p:txBody>
          <a:bodyPr rtlCol="0"/>
          <a:lstStyle/>
          <a:p>
            <a:r>
              <a:rPr kumimoji="0" lang="en-US"/>
              <a:t>Click to edit Master title style</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fld id="{E5B75770-B409-4138-885B-C985A3D544A8}" type="datetimeFigureOut">
              <a:rPr lang="en-US" smtClean="0"/>
              <a:pPr>
                <a:defRPr/>
              </a:pPr>
              <a:t>2/17/2026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C2935338-14B4-447D-A280-01213A30CEF9}" type="slidenum">
              <a:rPr lang="en-US" smtClean="0"/>
              <a:pPr>
                <a:defRPr/>
              </a:pPr>
              <a:t>‹#›</a:t>
            </a:fld>
            <a:endParaRPr lang="en-US"/>
          </a:p>
        </p:txBody>
      </p:sp>
      <p:sp>
        <p:nvSpPr>
          <p:cNvPr id="7" name="Title 6"/>
          <p:cNvSpPr>
            <a:spLocks noGrp="1"/>
          </p:cNvSpPr>
          <p:nvPr>
            <p:ph type="title"/>
          </p:nvPr>
        </p:nvSpPr>
        <p:spPr/>
        <p:txBody>
          <a:bodyPr rtlCol="0"/>
          <a:lstStyle/>
          <a:p>
            <a:r>
              <a:rPr kumimoji="0" lang="en-US"/>
              <a:t>Click to edit Master title style</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fld id="{E5B75770-B409-4138-885B-C985A3D544A8}" type="datetimeFigureOut">
              <a:rPr lang="en-US" smtClean="0"/>
              <a:pPr>
                <a:defRPr/>
              </a:pPr>
              <a:t>2/17/2026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C2935338-14B4-447D-A280-01213A30CEF9}" type="slidenum">
              <a:rPr lang="en-US" smtClean="0"/>
              <a:pPr>
                <a:defRPr/>
              </a:pPr>
              <a:t>‹#›</a:t>
            </a:fld>
            <a:endParaRPr lang="en-US"/>
          </a:p>
        </p:txBody>
      </p:sp>
      <p:sp>
        <p:nvSpPr>
          <p:cNvPr id="7" name="Title 6"/>
          <p:cNvSpPr>
            <a:spLocks noGrp="1"/>
          </p:cNvSpPr>
          <p:nvPr>
            <p:ph type="title"/>
          </p:nvPr>
        </p:nvSpPr>
        <p:spPr/>
        <p:txBody>
          <a:bodyPr rtlCol="0"/>
          <a:lstStyle/>
          <a:p>
            <a:r>
              <a:rPr kumimoji="0" lang="en-US"/>
              <a:t>Click to edit Master title style</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fld id="{E5B75770-B409-4138-885B-C985A3D544A8}" type="datetimeFigureOut">
              <a:rPr lang="en-US" smtClean="0"/>
              <a:pPr>
                <a:defRPr/>
              </a:pPr>
              <a:t>2/17/2026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C2935338-14B4-447D-A280-01213A30CEF9}" type="slidenum">
              <a:rPr lang="en-US" smtClean="0"/>
              <a:pPr>
                <a:defRPr/>
              </a:pPr>
              <a:t>‹#›</a:t>
            </a:fld>
            <a:endParaRPr lang="en-US"/>
          </a:p>
        </p:txBody>
      </p:sp>
      <p:sp>
        <p:nvSpPr>
          <p:cNvPr id="7" name="Title 6"/>
          <p:cNvSpPr>
            <a:spLocks noGrp="1"/>
          </p:cNvSpPr>
          <p:nvPr>
            <p:ph type="title"/>
          </p:nvPr>
        </p:nvSpPr>
        <p:spPr/>
        <p:txBody>
          <a:bodyPr rtlCol="0"/>
          <a:lstStyle/>
          <a:p>
            <a:r>
              <a:rPr kumimoji="0" lang="en-US"/>
              <a:t>Click to edit Master title style</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fld id="{E5B75770-B409-4138-885B-C985A3D544A8}" type="datetimeFigureOut">
              <a:rPr lang="en-US" smtClean="0"/>
              <a:pPr>
                <a:defRPr/>
              </a:pPr>
              <a:t>2/17/2026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C2935338-14B4-447D-A280-01213A30CEF9}" type="slidenum">
              <a:rPr lang="en-US" smtClean="0"/>
              <a:pPr>
                <a:defRPr/>
              </a:pPr>
              <a:t>‹#›</a:t>
            </a:fld>
            <a:endParaRPr lang="en-US"/>
          </a:p>
        </p:txBody>
      </p:sp>
      <p:sp>
        <p:nvSpPr>
          <p:cNvPr id="7" name="Title 6"/>
          <p:cNvSpPr>
            <a:spLocks noGrp="1"/>
          </p:cNvSpPr>
          <p:nvPr>
            <p:ph type="title"/>
          </p:nvPr>
        </p:nvSpPr>
        <p:spPr/>
        <p:txBody>
          <a:bodyPr rtlCol="0"/>
          <a:lstStyle/>
          <a:p>
            <a:r>
              <a:rPr kumimoji="0" lang="en-US"/>
              <a:t>Click to edit Master title style</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fld id="{E5B75770-B409-4138-885B-C985A3D544A8}" type="datetimeFigureOut">
              <a:rPr lang="en-US" smtClean="0"/>
              <a:pPr>
                <a:defRPr/>
              </a:pPr>
              <a:t>2/17/2026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C2935338-14B4-447D-A280-01213A30CEF9}" type="slidenum">
              <a:rPr lang="en-US" smtClean="0"/>
              <a:pPr>
                <a:defRPr/>
              </a:pPr>
              <a:t>‹#›</a:t>
            </a:fld>
            <a:endParaRPr lang="en-US"/>
          </a:p>
        </p:txBody>
      </p:sp>
      <p:sp>
        <p:nvSpPr>
          <p:cNvPr id="7" name="Title 6"/>
          <p:cNvSpPr>
            <a:spLocks noGrp="1"/>
          </p:cNvSpPr>
          <p:nvPr>
            <p:ph type="title"/>
          </p:nvPr>
        </p:nvSpPr>
        <p:spPr/>
        <p:txBody>
          <a:bodyPr rtlCol="0"/>
          <a:lstStyle/>
          <a:p>
            <a:r>
              <a:rPr kumimoji="0" lang="en-US"/>
              <a:t>Click to edit Master title style</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fld id="{E5B75770-B409-4138-885B-C985A3D544A8}" type="datetimeFigureOut">
              <a:rPr lang="en-US" smtClean="0"/>
              <a:pPr>
                <a:defRPr/>
              </a:pPr>
              <a:t>2/17/2026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C2935338-14B4-447D-A280-01213A30CEF9}" type="slidenum">
              <a:rPr lang="en-US" smtClean="0"/>
              <a:pPr>
                <a:defRPr/>
              </a:pPr>
              <a:t>‹#›</a:t>
            </a:fld>
            <a:endParaRPr lang="en-US"/>
          </a:p>
        </p:txBody>
      </p:sp>
      <p:sp>
        <p:nvSpPr>
          <p:cNvPr id="7" name="Title 6"/>
          <p:cNvSpPr>
            <a:spLocks noGrp="1"/>
          </p:cNvSpPr>
          <p:nvPr>
            <p:ph type="title"/>
          </p:nvPr>
        </p:nvSpPr>
        <p:spPr/>
        <p:txBody>
          <a:bodyPr rtlCol="0"/>
          <a:lstStyle/>
          <a:p>
            <a:r>
              <a:rPr kumimoji="0" lang="en-US"/>
              <a:t>Click to edit Master title style</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fld id="{E5B75770-B409-4138-885B-C985A3D544A8}" type="datetimeFigureOut">
              <a:rPr lang="en-US" smtClean="0"/>
              <a:pPr>
                <a:defRPr/>
              </a:pPr>
              <a:t>2/17/2026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C2935338-14B4-447D-A280-01213A30CEF9}" type="slidenum">
              <a:rPr lang="en-US" smtClean="0"/>
              <a:pPr>
                <a:defRPr/>
              </a:pPr>
              <a:t>‹#›</a:t>
            </a:fld>
            <a:endParaRPr lang="en-US"/>
          </a:p>
        </p:txBody>
      </p:sp>
      <p:sp>
        <p:nvSpPr>
          <p:cNvPr id="7" name="Title 6"/>
          <p:cNvSpPr>
            <a:spLocks noGrp="1"/>
          </p:cNvSpPr>
          <p:nvPr>
            <p:ph type="title"/>
          </p:nvPr>
        </p:nvSpPr>
        <p:spPr/>
        <p:txBody>
          <a:bodyPr rtlCol="0"/>
          <a:lstStyle/>
          <a:p>
            <a:r>
              <a:rPr kumimoji="0" lang="en-US"/>
              <a:t>Click to edit Master title style</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fld id="{E5B75770-B409-4138-885B-C985A3D544A8}" type="datetimeFigureOut">
              <a:rPr lang="en-US" smtClean="0"/>
              <a:pPr>
                <a:defRPr/>
              </a:pPr>
              <a:t>2/17/2026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C2935338-14B4-447D-A280-01213A30CEF9}" type="slidenum">
              <a:rPr lang="en-US" smtClean="0"/>
              <a:pPr>
                <a:defRPr/>
              </a:pPr>
              <a:t>‹#›</a:t>
            </a:fld>
            <a:endParaRPr lang="en-US"/>
          </a:p>
        </p:txBody>
      </p:sp>
      <p:sp>
        <p:nvSpPr>
          <p:cNvPr id="7" name="Title 6"/>
          <p:cNvSpPr>
            <a:spLocks noGrp="1"/>
          </p:cNvSpPr>
          <p:nvPr>
            <p:ph type="title"/>
          </p:nvPr>
        </p:nvSpPr>
        <p:spPr/>
        <p:txBody>
          <a:bodyPr rtlCol="0"/>
          <a:lstStyle/>
          <a:p>
            <a:r>
              <a:rPr kumimoji="0" lang="en-US"/>
              <a:t>Click to edit Master title style</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fld id="{E5B75770-B409-4138-885B-C985A3D544A8}" type="datetimeFigureOut">
              <a:rPr lang="en-US" smtClean="0"/>
              <a:pPr>
                <a:defRPr/>
              </a:pPr>
              <a:t>2/17/2026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C2935338-14B4-447D-A280-01213A30CEF9}" type="slidenum">
              <a:rPr lang="en-US" smtClean="0"/>
              <a:pPr>
                <a:defRPr/>
              </a:pPr>
              <a:t>‹#›</a:t>
            </a:fld>
            <a:endParaRPr lang="en-US"/>
          </a:p>
        </p:txBody>
      </p:sp>
      <p:sp>
        <p:nvSpPr>
          <p:cNvPr id="7" name="Title 6"/>
          <p:cNvSpPr>
            <a:spLocks noGrp="1"/>
          </p:cNvSpPr>
          <p:nvPr>
            <p:ph type="title"/>
          </p:nvPr>
        </p:nvSpPr>
        <p:spPr/>
        <p:txBody>
          <a:bodyPr rtlCol="0"/>
          <a:lstStyle/>
          <a:p>
            <a:r>
              <a:rPr kumimoji="0" lang="en-US"/>
              <a:t>Click to edit Master title style</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theme" Target="../theme/theme2.xml"/><Relationship Id="rId4"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6.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17.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18.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19.xml"/></Relationships>
</file>

<file path=ppt/slideMasters/_rels/slideMaster7.xml.rels><?xml version="1.0" encoding="UTF-8" standalone="yes"?>
<Relationships xmlns="http://schemas.openxmlformats.org/package/2006/relationships"><Relationship Id="rId2" Type="http://schemas.openxmlformats.org/officeDocument/2006/relationships/theme" Target="../theme/theme7.xml"/><Relationship Id="rId1" Type="http://schemas.openxmlformats.org/officeDocument/2006/relationships/slideLayout" Target="../slideLayouts/slideLayout20.xml"/></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21.xml"/></Relationships>
</file>

<file path=ppt/slideMasters/_rels/slideMaster9.xml.rels><?xml version="1.0" encoding="UTF-8" standalone="yes"?>
<Relationships xmlns="http://schemas.openxmlformats.org/package/2006/relationships"><Relationship Id="rId2" Type="http://schemas.openxmlformats.org/officeDocument/2006/relationships/theme" Target="../theme/theme9.xml"/><Relationship Id="rId1" Type="http://schemas.openxmlformats.org/officeDocument/2006/relationships/slideLayout" Target="../slideLayouts/slideLayout22.xml"/></Relationships>
</file>

<file path=ppt/slideMasters/_rels/slideMaster10.xml.rels><?xml version="1.0" encoding="UTF-8" standalone="yes"?>
<Relationships xmlns="http://schemas.openxmlformats.org/package/2006/relationships"><Relationship Id="rId2" Type="http://schemas.openxmlformats.org/officeDocument/2006/relationships/theme" Target="../theme/theme10.xml"/><Relationship Id="rId1" Type="http://schemas.openxmlformats.org/officeDocument/2006/relationships/slideLayout" Target="../slideLayouts/slideLayout23.xml"/></Relationships>
</file>

<file path=ppt/slideMasters/_rels/slideMaster11.xml.rels><?xml version="1.0" encoding="UTF-8" standalone="yes"?>
<Relationships xmlns="http://schemas.openxmlformats.org/package/2006/relationships"><Relationship Id="rId2" Type="http://schemas.openxmlformats.org/officeDocument/2006/relationships/theme" Target="../theme/theme11.xml"/><Relationship Id="rId1" Type="http://schemas.openxmlformats.org/officeDocument/2006/relationships/slideLayout" Target="../slideLayouts/slideLayout24.xml"/></Relationships>
</file>

<file path=ppt/slideMasters/_rels/slideMaster12.xml.rels><?xml version="1.0" encoding="UTF-8" standalone="yes"?>
<Relationships xmlns="http://schemas.openxmlformats.org/package/2006/relationships"><Relationship Id="rId2" Type="http://schemas.openxmlformats.org/officeDocument/2006/relationships/theme" Target="../theme/theme12.xml"/><Relationship Id="rId1" Type="http://schemas.openxmlformats.org/officeDocument/2006/relationships/slideLayout" Target="../slideLayouts/slideLayout25.xml"/></Relationships>
</file>

<file path=ppt/slideMasters/_rels/slideMaster13.xml.rels><?xml version="1.0" encoding="UTF-8" standalone="yes"?>
<Relationships xmlns="http://schemas.openxmlformats.org/package/2006/relationships"><Relationship Id="rId2" Type="http://schemas.openxmlformats.org/officeDocument/2006/relationships/theme" Target="../theme/theme13.xml"/><Relationship Id="rId1" Type="http://schemas.openxmlformats.org/officeDocument/2006/relationships/slideLayout" Target="../slideLayouts/slideLayout26.xml"/></Relationships>
</file>

<file path=ppt/slideMasters/_rels/slideMaster14.xml.rels><?xml version="1.0" encoding="UTF-8" standalone="yes"?>
<Relationships xmlns="http://schemas.openxmlformats.org/package/2006/relationships"><Relationship Id="rId2" Type="http://schemas.openxmlformats.org/officeDocument/2006/relationships/theme" Target="../theme/theme14.xml"/><Relationship Id="rId1" Type="http://schemas.openxmlformats.org/officeDocument/2006/relationships/slideLayout" Target="../slideLayouts/slideLayout27.xml"/></Relationships>
</file>

<file path=ppt/slideMasters/_rels/slideMaster15.xml.rels><?xml version="1.0" encoding="UTF-8" standalone="yes"?>
<Relationships xmlns="http://schemas.openxmlformats.org/package/2006/relationships"><Relationship Id="rId2" Type="http://schemas.openxmlformats.org/officeDocument/2006/relationships/theme" Target="../theme/theme15.xml"/><Relationship Id="rId1" Type="http://schemas.openxmlformats.org/officeDocument/2006/relationships/slideLayout" Target="../slideLayouts/slideLayout28.xml"/></Relationships>
</file>

<file path=ppt/slideMasters/_rels/slideMaster16.xml.rels><?xml version="1.0" encoding="UTF-8" standalone="yes"?>
<Relationships xmlns="http://schemas.openxmlformats.org/package/2006/relationships"><Relationship Id="rId2" Type="http://schemas.openxmlformats.org/officeDocument/2006/relationships/theme" Target="../theme/theme16.xml"/><Relationship Id="rId1" Type="http://schemas.openxmlformats.org/officeDocument/2006/relationships/slideLayout" Target="../slideLayouts/slideLayout29.xml"/></Relationships>
</file>

<file path=ppt/slideMasters/_rels/slideMaster17.xml.rels><?xml version="1.0" encoding="UTF-8" standalone="yes"?>
<Relationships xmlns="http://schemas.openxmlformats.org/package/2006/relationships"><Relationship Id="rId2" Type="http://schemas.openxmlformats.org/officeDocument/2006/relationships/theme" Target="../theme/theme17.xml"/><Relationship Id="rId1" Type="http://schemas.openxmlformats.org/officeDocument/2006/relationships/slideLayout" Target="../slideLayouts/slideLayout30.xml"/></Relationships>
</file>

<file path=ppt/slideMasters/_rels/slideMaster18.xml.rels><?xml version="1.0" encoding="UTF-8" standalone="yes"?>
<Relationships xmlns="http://schemas.openxmlformats.org/package/2006/relationships"><Relationship Id="rId2" Type="http://schemas.openxmlformats.org/officeDocument/2006/relationships/theme" Target="../theme/theme18.xml"/><Relationship Id="rId1" Type="http://schemas.openxmlformats.org/officeDocument/2006/relationships/slideLayout" Target="../slideLayouts/slideLayout31.xml"/></Relationships>
</file>

<file path=ppt/slideMasters/_rels/slideMaster19.xml.rels><?xml version="1.0" encoding="UTF-8" standalone="yes"?>
<Relationships xmlns="http://schemas.openxmlformats.org/package/2006/relationships"><Relationship Id="rId2" Type="http://schemas.openxmlformats.org/officeDocument/2006/relationships/theme" Target="../theme/theme19.xml"/><Relationship Id="rId1" Type="http://schemas.openxmlformats.org/officeDocument/2006/relationships/slideLayout" Target="../slideLayouts/slideLayout32.xml"/></Relationships>
</file>

<file path=ppt/slideMasters/_rels/slideMaster20.xml.rels><?xml version="1.0" encoding="UTF-8" standalone="yes"?>
<Relationships xmlns="http://schemas.openxmlformats.org/package/2006/relationships"><Relationship Id="rId2" Type="http://schemas.openxmlformats.org/officeDocument/2006/relationships/theme" Target="../theme/theme20.xml"/><Relationship Id="rId1" Type="http://schemas.openxmlformats.org/officeDocument/2006/relationships/slideLayout" Target="../slideLayouts/slideLayout33.xml"/></Relationships>
</file>

<file path=ppt/slideMasters/_rels/slideMaster21.xml.rels><?xml version="1.0" encoding="UTF-8" standalone="yes"?>
<Relationships xmlns="http://schemas.openxmlformats.org/package/2006/relationships"><Relationship Id="rId2" Type="http://schemas.openxmlformats.org/officeDocument/2006/relationships/theme" Target="../theme/theme21.xml"/><Relationship Id="rId1" Type="http://schemas.openxmlformats.org/officeDocument/2006/relationships/slideLayout" Target="../slideLayouts/slideLayout34.xml"/></Relationships>
</file>

<file path=ppt/slideMasters/_rels/slideMaster22.xml.rels><?xml version="1.0" encoding="UTF-8" standalone="yes"?>
<Relationships xmlns="http://schemas.openxmlformats.org/package/2006/relationships"><Relationship Id="rId2" Type="http://schemas.openxmlformats.org/officeDocument/2006/relationships/theme" Target="../theme/theme22.xml"/><Relationship Id="rId1" Type="http://schemas.openxmlformats.org/officeDocument/2006/relationships/slideLayout" Target="../slideLayouts/slideLayout35.xml"/></Relationships>
</file>

<file path=ppt/slideMasters/_rels/slideMaster23.xml.rels><?xml version="1.0" encoding="UTF-8" standalone="yes"?>
<Relationships xmlns="http://schemas.openxmlformats.org/package/2006/relationships"><Relationship Id="rId2" Type="http://schemas.openxmlformats.org/officeDocument/2006/relationships/theme" Target="../theme/theme23.xml"/><Relationship Id="rId1" Type="http://schemas.openxmlformats.org/officeDocument/2006/relationships/slideLayout" Target="../slideLayouts/slideLayout36.xml"/></Relationships>
</file>

<file path=ppt/slideMasters/_rels/slideMaster24.xml.rels><?xml version="1.0" encoding="UTF-8" standalone="yes"?>
<Relationships xmlns="http://schemas.openxmlformats.org/package/2006/relationships"><Relationship Id="rId2" Type="http://schemas.openxmlformats.org/officeDocument/2006/relationships/theme" Target="../theme/theme24.xml"/><Relationship Id="rId1" Type="http://schemas.openxmlformats.org/officeDocument/2006/relationships/slideLayout" Target="../slideLayouts/slideLayout37.xml"/></Relationships>
</file>

<file path=ppt/slideMasters/_rels/slideMaster25.xml.rels><?xml version="1.0" encoding="UTF-8" standalone="yes"?>
<Relationships xmlns="http://schemas.openxmlformats.org/package/2006/relationships"><Relationship Id="rId2" Type="http://schemas.openxmlformats.org/officeDocument/2006/relationships/theme" Target="../theme/theme25.xml"/><Relationship Id="rId1" Type="http://schemas.openxmlformats.org/officeDocument/2006/relationships/slideLayout" Target="../slideLayouts/slideLayout38.xml"/></Relationships>
</file>

<file path=ppt/slideMasters/_rels/slideMaster26.xml.rels><?xml version="1.0" encoding="UTF-8" standalone="yes"?>
<Relationships xmlns="http://schemas.openxmlformats.org/package/2006/relationships"><Relationship Id="rId2" Type="http://schemas.openxmlformats.org/officeDocument/2006/relationships/theme" Target="../theme/theme26.xml"/><Relationship Id="rId1" Type="http://schemas.openxmlformats.org/officeDocument/2006/relationships/slideLayout" Target="../slideLayouts/slideLayout39.xml"/></Relationships>
</file>

<file path=ppt/slideMasters/_rels/slideMaster27.xml.rels><?xml version="1.0" encoding="UTF-8" standalone="yes"?>
<Relationships xmlns="http://schemas.openxmlformats.org/package/2006/relationships"><Relationship Id="rId2" Type="http://schemas.openxmlformats.org/officeDocument/2006/relationships/theme" Target="../theme/theme27.xml"/><Relationship Id="rId1" Type="http://schemas.openxmlformats.org/officeDocument/2006/relationships/slideLayout" Target="../slideLayouts/slideLayout40.xml"/></Relationships>
</file>

<file path=ppt/slideMasters/_rels/slideMaster28.xml.rels><?xml version="1.0" encoding="UTF-8" standalone="yes"?>
<Relationships xmlns="http://schemas.openxmlformats.org/package/2006/relationships"><Relationship Id="rId2" Type="http://schemas.openxmlformats.org/officeDocument/2006/relationships/theme" Target="../theme/theme28.xml"/><Relationship Id="rId1" Type="http://schemas.openxmlformats.org/officeDocument/2006/relationships/slideLayout" Target="../slideLayouts/slideLayout41.xml"/></Relationships>
</file>

<file path=ppt/slideMasters/_rels/slideMaster29.xml.rels><?xml version="1.0" encoding="UTF-8" standalone="yes"?>
<Relationships xmlns="http://schemas.openxmlformats.org/package/2006/relationships"><Relationship Id="rId2" Type="http://schemas.openxmlformats.org/officeDocument/2006/relationships/theme" Target="../theme/theme29.xml"/><Relationship Id="rId1" Type="http://schemas.openxmlformats.org/officeDocument/2006/relationships/slideLayout" Target="../slideLayouts/slideLayout42.xml"/></Relationships>
</file>

<file path=ppt/slideMasters/_rels/slideMaster30.xml.rels><?xml version="1.0" encoding="UTF-8" standalone="yes"?>
<Relationships xmlns="http://schemas.openxmlformats.org/package/2006/relationships"><Relationship Id="rId2" Type="http://schemas.openxmlformats.org/officeDocument/2006/relationships/theme" Target="../theme/theme30.xml"/><Relationship Id="rId1" Type="http://schemas.openxmlformats.org/officeDocument/2006/relationships/slideLayout" Target="../slideLayouts/slideLayout43.xml"/></Relationships>
</file>

<file path=ppt/slideMasters/_rels/slideMaster31.xml.rels><?xml version="1.0" encoding="UTF-8" standalone="yes"?>
<Relationships xmlns="http://schemas.openxmlformats.org/package/2006/relationships"><Relationship Id="rId3" Type="http://schemas.openxmlformats.org/officeDocument/2006/relationships/theme" Target="../theme/theme31.xml"/><Relationship Id="rId2" Type="http://schemas.openxmlformats.org/officeDocument/2006/relationships/slideLayout" Target="../slideLayouts/slideLayout45.xml"/><Relationship Id="rId1" Type="http://schemas.openxmlformats.org/officeDocument/2006/relationships/slideLayout" Target="../slideLayouts/slideLayout44.xml"/><Relationship Id="rId4" Type="http://schemas.openxmlformats.org/officeDocument/2006/relationships/image" Target="../media/image2.jpeg"/></Relationships>
</file>

<file path=ppt/slideMasters/_rels/slideMaster3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theme" Target="../theme/theme32.xml"/><Relationship Id="rId1" Type="http://schemas.openxmlformats.org/officeDocument/2006/relationships/slideLayout" Target="../slideLayouts/slideLayout46.xml"/></Relationships>
</file>

<file path=ppt/slideMasters/_rels/slideMaster3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theme" Target="../theme/theme33.xml"/><Relationship Id="rId1" Type="http://schemas.openxmlformats.org/officeDocument/2006/relationships/slideLayout" Target="../slideLayouts/slideLayout47.xml"/></Relationships>
</file>

<file path=ppt/slideMasters/_rels/slideMaster3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theme" Target="../theme/theme34.xml"/><Relationship Id="rId1" Type="http://schemas.openxmlformats.org/officeDocument/2006/relationships/slideLayout" Target="../slideLayouts/slideLayout48.xml"/></Relationships>
</file>

<file path=ppt/slideMasters/_rels/slideMaster3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theme" Target="../theme/theme35.xml"/><Relationship Id="rId1" Type="http://schemas.openxmlformats.org/officeDocument/2006/relationships/slideLayout" Target="../slideLayouts/slideLayout49.xml"/></Relationships>
</file>

<file path=ppt/slideMasters/_rels/slideMaster3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theme" Target="../theme/theme36.xml"/><Relationship Id="rId1" Type="http://schemas.openxmlformats.org/officeDocument/2006/relationships/slideLayout" Target="../slideLayouts/slideLayout50.xml"/></Relationships>
</file>

<file path=ppt/slideMasters/_rels/slideMaster3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theme" Target="../theme/theme37.xml"/><Relationship Id="rId1" Type="http://schemas.openxmlformats.org/officeDocument/2006/relationships/slideLayout" Target="../slideLayouts/slideLayout51.xml"/></Relationships>
</file>

<file path=ppt/slideMasters/_rels/slideMaster3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theme" Target="../theme/theme38.xml"/><Relationship Id="rId1" Type="http://schemas.openxmlformats.org/officeDocument/2006/relationships/slideLayout" Target="../slideLayouts/slideLayout52.xml"/></Relationships>
</file>

<file path=ppt/slideMasters/_rels/slideMaster3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theme" Target="../theme/theme39.xml"/><Relationship Id="rId1" Type="http://schemas.openxmlformats.org/officeDocument/2006/relationships/slideLayout" Target="../slideLayouts/slideLayout53.xml"/></Relationships>
</file>

<file path=ppt/slideMasters/_rels/slideMaster4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theme" Target="../theme/theme40.xml"/><Relationship Id="rId1" Type="http://schemas.openxmlformats.org/officeDocument/2006/relationships/slideLayout" Target="../slideLayouts/slideLayout54.xml"/></Relationships>
</file>

<file path=ppt/slideMasters/_rels/slideMaster4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theme" Target="../theme/theme41.xml"/><Relationship Id="rId1" Type="http://schemas.openxmlformats.org/officeDocument/2006/relationships/slideLayout" Target="../slideLayouts/slideLayout55.xml"/></Relationships>
</file>

<file path=ppt/slideMasters/_rels/slideMaster4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theme" Target="../theme/theme42.xml"/><Relationship Id="rId1" Type="http://schemas.openxmlformats.org/officeDocument/2006/relationships/slideLayout" Target="../slideLayouts/slideLayout56.xml"/></Relationships>
</file>

<file path=ppt/slideMasters/_rels/slideMaster4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theme" Target="../theme/theme43.xml"/><Relationship Id="rId1" Type="http://schemas.openxmlformats.org/officeDocument/2006/relationships/slideLayout" Target="../slideLayouts/slideLayout57.xml"/></Relationships>
</file>

<file path=ppt/slideMasters/_rels/slideMaster4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theme" Target="../theme/theme44.xml"/><Relationship Id="rId1" Type="http://schemas.openxmlformats.org/officeDocument/2006/relationships/slideLayout" Target="../slideLayouts/slideLayout5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pct5">
          <a:fgClr>
            <a:srgbClr val="050E84"/>
          </a:fgClr>
          <a:bgClr>
            <a:srgbClr val="050E84"/>
          </a:bgClr>
        </a:patt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257300" y="611188"/>
            <a:ext cx="7772400" cy="1143000"/>
          </a:xfrm>
          <a:prstGeom prst="rect">
            <a:avLst/>
          </a:prstGeom>
          <a:noFill/>
          <a:ln w="12700">
            <a:noFill/>
            <a:miter lim="800000"/>
            <a:headEnd/>
            <a:tailEnd/>
          </a:ln>
          <a:effectLst/>
        </p:spPr>
        <p:txBody>
          <a:bodyPr vert="horz" wrap="square" lIns="86977" tIns="42726" rIns="86977" bIns="42726" numCol="1" anchor="ctr" anchorCtr="0" compatLnSpc="1">
            <a:prstTxWarp prst="textNoShape">
              <a:avLst/>
            </a:prstTxWarp>
          </a:bodyPr>
          <a:lstStyle/>
          <a:p>
            <a:pPr lvl="0"/>
            <a:r>
              <a:rPr lang="en-US"/>
              <a:t>Quality Assurance</a:t>
            </a:r>
          </a:p>
        </p:txBody>
      </p:sp>
      <p:sp>
        <p:nvSpPr>
          <p:cNvPr id="1027" name="Rectangle 3"/>
          <p:cNvSpPr>
            <a:spLocks noGrp="1" noChangeArrowheads="1"/>
          </p:cNvSpPr>
          <p:nvPr>
            <p:ph type="body" idx="1"/>
          </p:nvPr>
        </p:nvSpPr>
        <p:spPr bwMode="auto">
          <a:xfrm>
            <a:off x="1257300" y="1981200"/>
            <a:ext cx="7772400" cy="4114800"/>
          </a:xfrm>
          <a:prstGeom prst="rect">
            <a:avLst/>
          </a:prstGeom>
          <a:noFill/>
          <a:ln w="12700">
            <a:noFill/>
            <a:miter lim="800000"/>
            <a:headEnd/>
            <a:tailEnd/>
          </a:ln>
          <a:effectLst/>
        </p:spPr>
        <p:txBody>
          <a:bodyPr vert="horz" wrap="square" lIns="86977" tIns="42726" rIns="86977" bIns="42726"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881063" rtl="0" eaLnBrk="0" fontAlgn="base" hangingPunct="0">
        <a:spcBef>
          <a:spcPct val="0"/>
        </a:spcBef>
        <a:spcAft>
          <a:spcPct val="0"/>
        </a:spcAft>
        <a:defRPr sz="3200" b="1">
          <a:solidFill>
            <a:schemeClr val="tx2"/>
          </a:solidFill>
          <a:effectLst>
            <a:outerShdw blurRad="38100" dist="38100" dir="2700000" algn="tl">
              <a:srgbClr val="000000"/>
            </a:outerShdw>
          </a:effectLst>
          <a:latin typeface="+mj-lt"/>
          <a:ea typeface="+mj-ea"/>
          <a:cs typeface="+mj-cs"/>
        </a:defRPr>
      </a:lvl1pPr>
      <a:lvl2pPr algn="ctr" defTabSz="881063" rtl="0" eaLnBrk="0" fontAlgn="base" hangingPunct="0">
        <a:spcBef>
          <a:spcPct val="0"/>
        </a:spcBef>
        <a:spcAft>
          <a:spcPct val="0"/>
        </a:spcAft>
        <a:defRPr sz="3200" b="1">
          <a:solidFill>
            <a:schemeClr val="tx2"/>
          </a:solidFill>
          <a:effectLst>
            <a:outerShdw blurRad="38100" dist="38100" dir="2700000" algn="tl">
              <a:srgbClr val="000000"/>
            </a:outerShdw>
          </a:effectLst>
          <a:latin typeface="Book Antiqua" pitchFamily="18" charset="0"/>
        </a:defRPr>
      </a:lvl2pPr>
      <a:lvl3pPr algn="ctr" defTabSz="881063" rtl="0" eaLnBrk="0" fontAlgn="base" hangingPunct="0">
        <a:spcBef>
          <a:spcPct val="0"/>
        </a:spcBef>
        <a:spcAft>
          <a:spcPct val="0"/>
        </a:spcAft>
        <a:defRPr sz="3200" b="1">
          <a:solidFill>
            <a:schemeClr val="tx2"/>
          </a:solidFill>
          <a:effectLst>
            <a:outerShdw blurRad="38100" dist="38100" dir="2700000" algn="tl">
              <a:srgbClr val="000000"/>
            </a:outerShdw>
          </a:effectLst>
          <a:latin typeface="Book Antiqua" pitchFamily="18" charset="0"/>
        </a:defRPr>
      </a:lvl3pPr>
      <a:lvl4pPr algn="ctr" defTabSz="881063" rtl="0" eaLnBrk="0" fontAlgn="base" hangingPunct="0">
        <a:spcBef>
          <a:spcPct val="0"/>
        </a:spcBef>
        <a:spcAft>
          <a:spcPct val="0"/>
        </a:spcAft>
        <a:defRPr sz="3200" b="1">
          <a:solidFill>
            <a:schemeClr val="tx2"/>
          </a:solidFill>
          <a:effectLst>
            <a:outerShdw blurRad="38100" dist="38100" dir="2700000" algn="tl">
              <a:srgbClr val="000000"/>
            </a:outerShdw>
          </a:effectLst>
          <a:latin typeface="Book Antiqua" pitchFamily="18" charset="0"/>
        </a:defRPr>
      </a:lvl4pPr>
      <a:lvl5pPr algn="ctr" defTabSz="881063" rtl="0" eaLnBrk="0" fontAlgn="base" hangingPunct="0">
        <a:spcBef>
          <a:spcPct val="0"/>
        </a:spcBef>
        <a:spcAft>
          <a:spcPct val="0"/>
        </a:spcAft>
        <a:defRPr sz="3200" b="1">
          <a:solidFill>
            <a:schemeClr val="tx2"/>
          </a:solidFill>
          <a:effectLst>
            <a:outerShdw blurRad="38100" dist="38100" dir="2700000" algn="tl">
              <a:srgbClr val="000000"/>
            </a:outerShdw>
          </a:effectLst>
          <a:latin typeface="Book Antiqua" pitchFamily="18" charset="0"/>
        </a:defRPr>
      </a:lvl5pPr>
      <a:lvl6pPr marL="457200" algn="ctr" defTabSz="881063" rtl="0" eaLnBrk="0" fontAlgn="base" hangingPunct="0">
        <a:spcBef>
          <a:spcPct val="0"/>
        </a:spcBef>
        <a:spcAft>
          <a:spcPct val="0"/>
        </a:spcAft>
        <a:defRPr sz="3200" b="1">
          <a:solidFill>
            <a:schemeClr val="tx2"/>
          </a:solidFill>
          <a:effectLst>
            <a:outerShdw blurRad="38100" dist="38100" dir="2700000" algn="tl">
              <a:srgbClr val="000000"/>
            </a:outerShdw>
          </a:effectLst>
          <a:latin typeface="Book Antiqua" pitchFamily="18" charset="0"/>
        </a:defRPr>
      </a:lvl6pPr>
      <a:lvl7pPr marL="914400" algn="ctr" defTabSz="881063" rtl="0" eaLnBrk="0" fontAlgn="base" hangingPunct="0">
        <a:spcBef>
          <a:spcPct val="0"/>
        </a:spcBef>
        <a:spcAft>
          <a:spcPct val="0"/>
        </a:spcAft>
        <a:defRPr sz="3200" b="1">
          <a:solidFill>
            <a:schemeClr val="tx2"/>
          </a:solidFill>
          <a:effectLst>
            <a:outerShdw blurRad="38100" dist="38100" dir="2700000" algn="tl">
              <a:srgbClr val="000000"/>
            </a:outerShdw>
          </a:effectLst>
          <a:latin typeface="Book Antiqua" pitchFamily="18" charset="0"/>
        </a:defRPr>
      </a:lvl7pPr>
      <a:lvl8pPr marL="1371600" algn="ctr" defTabSz="881063" rtl="0" eaLnBrk="0" fontAlgn="base" hangingPunct="0">
        <a:spcBef>
          <a:spcPct val="0"/>
        </a:spcBef>
        <a:spcAft>
          <a:spcPct val="0"/>
        </a:spcAft>
        <a:defRPr sz="3200" b="1">
          <a:solidFill>
            <a:schemeClr val="tx2"/>
          </a:solidFill>
          <a:effectLst>
            <a:outerShdw blurRad="38100" dist="38100" dir="2700000" algn="tl">
              <a:srgbClr val="000000"/>
            </a:outerShdw>
          </a:effectLst>
          <a:latin typeface="Book Antiqua" pitchFamily="18" charset="0"/>
        </a:defRPr>
      </a:lvl8pPr>
      <a:lvl9pPr marL="1828800" algn="ctr" defTabSz="881063" rtl="0" eaLnBrk="0" fontAlgn="base" hangingPunct="0">
        <a:spcBef>
          <a:spcPct val="0"/>
        </a:spcBef>
        <a:spcAft>
          <a:spcPct val="0"/>
        </a:spcAft>
        <a:defRPr sz="3200" b="1">
          <a:solidFill>
            <a:schemeClr val="tx2"/>
          </a:solidFill>
          <a:effectLst>
            <a:outerShdw blurRad="38100" dist="38100" dir="2700000" algn="tl">
              <a:srgbClr val="000000"/>
            </a:outerShdw>
          </a:effectLst>
          <a:latin typeface="Book Antiqua" pitchFamily="18" charset="0"/>
        </a:defRPr>
      </a:lvl9pPr>
    </p:titleStyle>
    <p:bodyStyle>
      <a:lvl1pPr marL="330200" indent="-330200" algn="l" defTabSz="881063" rtl="0" eaLnBrk="0" fontAlgn="base" hangingPunct="0">
        <a:lnSpc>
          <a:spcPct val="120000"/>
        </a:lnSpc>
        <a:spcBef>
          <a:spcPct val="20000"/>
        </a:spcBef>
        <a:spcAft>
          <a:spcPct val="0"/>
        </a:spcAft>
        <a:buSzPct val="100000"/>
        <a:buChar char="•"/>
        <a:defRPr sz="2400">
          <a:solidFill>
            <a:schemeClr val="tx1"/>
          </a:solidFill>
          <a:effectLst>
            <a:outerShdw blurRad="38100" dist="38100" dir="2700000" algn="tl">
              <a:srgbClr val="000000"/>
            </a:outerShdw>
          </a:effectLst>
          <a:latin typeface="+mn-lt"/>
          <a:ea typeface="+mn-ea"/>
          <a:cs typeface="+mn-cs"/>
        </a:defRPr>
      </a:lvl1pPr>
      <a:lvl2pPr marL="714375" indent="-276225" algn="l" defTabSz="881063" rtl="0" eaLnBrk="0" fontAlgn="base" hangingPunct="0">
        <a:spcBef>
          <a:spcPct val="20000"/>
        </a:spcBef>
        <a:spcAft>
          <a:spcPct val="0"/>
        </a:spcAft>
        <a:buSzPct val="100000"/>
        <a:buChar char="–"/>
        <a:defRPr sz="1900">
          <a:solidFill>
            <a:schemeClr val="tx1"/>
          </a:solidFill>
          <a:effectLst>
            <a:outerShdw blurRad="38100" dist="38100" dir="2700000" algn="tl">
              <a:srgbClr val="000000"/>
            </a:outerShdw>
          </a:effectLst>
          <a:latin typeface="+mn-lt"/>
        </a:defRPr>
      </a:lvl2pPr>
      <a:lvl3pPr marL="1098550" indent="-217488" algn="l" defTabSz="881063" rtl="0" eaLnBrk="0" fontAlgn="base" hangingPunct="0">
        <a:spcBef>
          <a:spcPct val="20000"/>
        </a:spcBef>
        <a:spcAft>
          <a:spcPct val="0"/>
        </a:spcAft>
        <a:buSzPct val="100000"/>
        <a:buChar char="•"/>
        <a:defRPr sz="1700">
          <a:solidFill>
            <a:schemeClr val="tx1"/>
          </a:solidFill>
          <a:effectLst>
            <a:outerShdw blurRad="38100" dist="38100" dir="2700000" algn="tl">
              <a:srgbClr val="000000"/>
            </a:outerShdw>
          </a:effectLst>
          <a:latin typeface="+mn-lt"/>
        </a:defRPr>
      </a:lvl3pPr>
      <a:lvl4pPr marL="1538288" indent="-222250" algn="l" defTabSz="881063" rtl="0" eaLnBrk="0" fontAlgn="base" hangingPunct="0">
        <a:spcBef>
          <a:spcPct val="20000"/>
        </a:spcBef>
        <a:spcAft>
          <a:spcPct val="0"/>
        </a:spcAft>
        <a:buSzPct val="100000"/>
        <a:buChar char="–"/>
        <a:defRPr sz="1700">
          <a:solidFill>
            <a:schemeClr val="tx1"/>
          </a:solidFill>
          <a:effectLst>
            <a:outerShdw blurRad="38100" dist="38100" dir="2700000" algn="tl">
              <a:srgbClr val="000000"/>
            </a:outerShdw>
          </a:effectLst>
          <a:latin typeface="+mn-lt"/>
        </a:defRPr>
      </a:lvl4pPr>
      <a:lvl5pPr marL="1976438" indent="-217488" algn="l" defTabSz="881063" rtl="0" eaLnBrk="0" fontAlgn="base" hangingPunct="0">
        <a:spcBef>
          <a:spcPct val="20000"/>
        </a:spcBef>
        <a:spcAft>
          <a:spcPct val="0"/>
        </a:spcAft>
        <a:buSzPct val="100000"/>
        <a:buChar char="•"/>
        <a:defRPr sz="1700">
          <a:solidFill>
            <a:schemeClr val="tx1"/>
          </a:solidFill>
          <a:effectLst>
            <a:outerShdw blurRad="38100" dist="38100" dir="2700000" algn="tl">
              <a:srgbClr val="000000"/>
            </a:outerShdw>
          </a:effectLst>
          <a:latin typeface="+mn-lt"/>
        </a:defRPr>
      </a:lvl5pPr>
      <a:lvl6pPr marL="2433638" indent="-217488" algn="l" defTabSz="881063" rtl="0" eaLnBrk="0" fontAlgn="base" hangingPunct="0">
        <a:spcBef>
          <a:spcPct val="20000"/>
        </a:spcBef>
        <a:spcAft>
          <a:spcPct val="0"/>
        </a:spcAft>
        <a:buSzPct val="100000"/>
        <a:buChar char="•"/>
        <a:defRPr sz="1700">
          <a:solidFill>
            <a:schemeClr val="tx1"/>
          </a:solidFill>
          <a:effectLst>
            <a:outerShdw blurRad="38100" dist="38100" dir="2700000" algn="tl">
              <a:srgbClr val="000000"/>
            </a:outerShdw>
          </a:effectLst>
          <a:latin typeface="+mn-lt"/>
        </a:defRPr>
      </a:lvl6pPr>
      <a:lvl7pPr marL="2890838" indent="-217488" algn="l" defTabSz="881063" rtl="0" eaLnBrk="0" fontAlgn="base" hangingPunct="0">
        <a:spcBef>
          <a:spcPct val="20000"/>
        </a:spcBef>
        <a:spcAft>
          <a:spcPct val="0"/>
        </a:spcAft>
        <a:buSzPct val="100000"/>
        <a:buChar char="•"/>
        <a:defRPr sz="1700">
          <a:solidFill>
            <a:schemeClr val="tx1"/>
          </a:solidFill>
          <a:effectLst>
            <a:outerShdw blurRad="38100" dist="38100" dir="2700000" algn="tl">
              <a:srgbClr val="000000"/>
            </a:outerShdw>
          </a:effectLst>
          <a:latin typeface="+mn-lt"/>
        </a:defRPr>
      </a:lvl7pPr>
      <a:lvl8pPr marL="3348038" indent="-217488" algn="l" defTabSz="881063" rtl="0" eaLnBrk="0" fontAlgn="base" hangingPunct="0">
        <a:spcBef>
          <a:spcPct val="20000"/>
        </a:spcBef>
        <a:spcAft>
          <a:spcPct val="0"/>
        </a:spcAft>
        <a:buSzPct val="100000"/>
        <a:buChar char="•"/>
        <a:defRPr sz="1700">
          <a:solidFill>
            <a:schemeClr val="tx1"/>
          </a:solidFill>
          <a:effectLst>
            <a:outerShdw blurRad="38100" dist="38100" dir="2700000" algn="tl">
              <a:srgbClr val="000000"/>
            </a:outerShdw>
          </a:effectLst>
          <a:latin typeface="+mn-lt"/>
        </a:defRPr>
      </a:lvl8pPr>
      <a:lvl9pPr marL="3805238" indent="-217488" algn="l" defTabSz="881063" rtl="0" eaLnBrk="0" fontAlgn="base" hangingPunct="0">
        <a:spcBef>
          <a:spcPct val="20000"/>
        </a:spcBef>
        <a:spcAft>
          <a:spcPct val="0"/>
        </a:spcAft>
        <a:buSzPct val="100000"/>
        <a:buChar char="•"/>
        <a:defRPr sz="17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3D"/>
            </a:gs>
            <a:gs pos="100000">
              <a:srgbClr val="000066"/>
            </a:gs>
          </a:gsLst>
          <a:lin ang="5400000" scaled="1"/>
        </a:gra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bwMode="auto">
          <a:xfrm>
            <a:off x="771525" y="609600"/>
            <a:ext cx="874395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Klicken Sie, um das Format des Titel-Masters zu bearbeiten.</a:t>
            </a:r>
          </a:p>
        </p:txBody>
      </p:sp>
      <p:sp>
        <p:nvSpPr>
          <p:cNvPr id="22531" name="Rectangle 3"/>
          <p:cNvSpPr>
            <a:spLocks noGrp="1" noChangeArrowheads="1"/>
          </p:cNvSpPr>
          <p:nvPr>
            <p:ph type="body" idx="1"/>
          </p:nvPr>
        </p:nvSpPr>
        <p:spPr bwMode="auto">
          <a:xfrm>
            <a:off x="771525" y="1981200"/>
            <a:ext cx="874395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Klicken Sie, um die Textformatierung des Masters zu bearbeiten.</a:t>
            </a:r>
          </a:p>
          <a:p>
            <a:pPr lvl="1"/>
            <a:r>
              <a:rPr lang="en-US"/>
              <a:t>Zweite Ebene</a:t>
            </a:r>
          </a:p>
          <a:p>
            <a:pPr lvl="2"/>
            <a:r>
              <a:rPr lang="en-US"/>
              <a:t>Dritte Ebene</a:t>
            </a:r>
          </a:p>
          <a:p>
            <a:pPr lvl="3"/>
            <a:r>
              <a:rPr lang="en-US"/>
              <a:t>Vierte Ebene</a:t>
            </a:r>
          </a:p>
          <a:p>
            <a:pPr lvl="4"/>
            <a:r>
              <a:rPr lang="en-US"/>
              <a:t>Fünfte Ebene</a:t>
            </a:r>
          </a:p>
        </p:txBody>
      </p:sp>
      <p:sp>
        <p:nvSpPr>
          <p:cNvPr id="1028" name="Rectangle 4"/>
          <p:cNvSpPr>
            <a:spLocks noGrp="1" noChangeArrowheads="1"/>
          </p:cNvSpPr>
          <p:nvPr>
            <p:ph type="dt" sz="half" idx="2"/>
          </p:nvPr>
        </p:nvSpPr>
        <p:spPr bwMode="auto">
          <a:xfrm>
            <a:off x="771525" y="6248400"/>
            <a:ext cx="2143125"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vl1pPr>
          </a:lstStyle>
          <a:p>
            <a:pPr algn="l">
              <a:defRPr/>
            </a:pPr>
            <a:endParaRPr lang="en-US">
              <a:solidFill>
                <a:srgbClr val="000000"/>
              </a:solidFill>
              <a:latin typeface="Times New Roman" pitchFamily="18" charset="0"/>
            </a:endParaRPr>
          </a:p>
        </p:txBody>
      </p:sp>
      <p:sp>
        <p:nvSpPr>
          <p:cNvPr id="1029" name="Rectangle 5"/>
          <p:cNvSpPr>
            <a:spLocks noGrp="1" noChangeArrowheads="1"/>
          </p:cNvSpPr>
          <p:nvPr>
            <p:ph type="ftr" sz="quarter" idx="3"/>
          </p:nvPr>
        </p:nvSpPr>
        <p:spPr bwMode="auto">
          <a:xfrm>
            <a:off x="3514725" y="6248400"/>
            <a:ext cx="325755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vl1pPr>
          </a:lstStyle>
          <a:p>
            <a:pPr>
              <a:defRPr/>
            </a:pPr>
            <a:endParaRPr lang="en-US">
              <a:solidFill>
                <a:srgbClr val="000000"/>
              </a:solidFill>
              <a:latin typeface="Times New Roman" pitchFamily="18" charset="0"/>
            </a:endParaRPr>
          </a:p>
        </p:txBody>
      </p:sp>
      <p:sp>
        <p:nvSpPr>
          <p:cNvPr id="1030" name="Rectangle 6"/>
          <p:cNvSpPr>
            <a:spLocks noGrp="1" noChangeArrowheads="1"/>
          </p:cNvSpPr>
          <p:nvPr>
            <p:ph type="sldNum" sz="quarter" idx="4"/>
          </p:nvPr>
        </p:nvSpPr>
        <p:spPr bwMode="auto">
          <a:xfrm>
            <a:off x="7372350" y="6248400"/>
            <a:ext cx="2143125"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lvl1pPr>
          </a:lstStyle>
          <a:p>
            <a:pPr>
              <a:defRPr/>
            </a:pPr>
            <a:fld id="{E676B92B-8796-4981-8E2A-0EB32F219DC5}" type="slidenum">
              <a:rPr lang="en-US">
                <a:solidFill>
                  <a:srgbClr val="000000"/>
                </a:solidFill>
                <a:latin typeface="Times New Roman" pitchFamily="18" charset="0"/>
              </a:rPr>
              <a:pPr>
                <a:defRPr/>
              </a:pPr>
              <a:t>‹#›</a:t>
            </a:fld>
            <a:endParaRPr lang="en-US">
              <a:solidFill>
                <a:srgbClr val="000000"/>
              </a:solidFill>
              <a:latin typeface="Times New Roman" pitchFamily="18" charset="0"/>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p:txStyles>
    <p:titleStyle>
      <a:lvl1pPr algn="ctr" rtl="0" eaLnBrk="0" fontAlgn="base" hangingPunct="0">
        <a:spcBef>
          <a:spcPct val="0"/>
        </a:spcBef>
        <a:spcAft>
          <a:spcPct val="0"/>
        </a:spcAft>
        <a:defRPr sz="3200">
          <a:solidFill>
            <a:srgbClr val="FFFF00"/>
          </a:solidFill>
          <a:latin typeface="+mj-lt"/>
          <a:ea typeface="+mj-ea"/>
          <a:cs typeface="+mj-cs"/>
        </a:defRPr>
      </a:lvl1pPr>
      <a:lvl2pPr algn="ctr" rtl="0" eaLnBrk="0" fontAlgn="base" hangingPunct="0">
        <a:spcBef>
          <a:spcPct val="0"/>
        </a:spcBef>
        <a:spcAft>
          <a:spcPct val="0"/>
        </a:spcAft>
        <a:defRPr sz="3200">
          <a:solidFill>
            <a:srgbClr val="FFFF00"/>
          </a:solidFill>
          <a:latin typeface="Arial" charset="0"/>
        </a:defRPr>
      </a:lvl2pPr>
      <a:lvl3pPr algn="ctr" rtl="0" eaLnBrk="0" fontAlgn="base" hangingPunct="0">
        <a:spcBef>
          <a:spcPct val="0"/>
        </a:spcBef>
        <a:spcAft>
          <a:spcPct val="0"/>
        </a:spcAft>
        <a:defRPr sz="3200">
          <a:solidFill>
            <a:srgbClr val="FFFF00"/>
          </a:solidFill>
          <a:latin typeface="Arial" charset="0"/>
        </a:defRPr>
      </a:lvl3pPr>
      <a:lvl4pPr algn="ctr" rtl="0" eaLnBrk="0" fontAlgn="base" hangingPunct="0">
        <a:spcBef>
          <a:spcPct val="0"/>
        </a:spcBef>
        <a:spcAft>
          <a:spcPct val="0"/>
        </a:spcAft>
        <a:defRPr sz="3200">
          <a:solidFill>
            <a:srgbClr val="FFFF00"/>
          </a:solidFill>
          <a:latin typeface="Arial" charset="0"/>
        </a:defRPr>
      </a:lvl4pPr>
      <a:lvl5pPr algn="ctr" rtl="0" eaLnBrk="0" fontAlgn="base" hangingPunct="0">
        <a:spcBef>
          <a:spcPct val="0"/>
        </a:spcBef>
        <a:spcAft>
          <a:spcPct val="0"/>
        </a:spcAft>
        <a:defRPr sz="3200">
          <a:solidFill>
            <a:srgbClr val="FFFF00"/>
          </a:solidFill>
          <a:latin typeface="Arial" charset="0"/>
        </a:defRPr>
      </a:lvl5pPr>
      <a:lvl6pPr marL="457200" algn="ctr" rtl="0" eaLnBrk="0" fontAlgn="base" hangingPunct="0">
        <a:spcBef>
          <a:spcPct val="0"/>
        </a:spcBef>
        <a:spcAft>
          <a:spcPct val="0"/>
        </a:spcAft>
        <a:defRPr sz="3200">
          <a:solidFill>
            <a:srgbClr val="FFFF00"/>
          </a:solidFill>
          <a:latin typeface="Arial" charset="0"/>
        </a:defRPr>
      </a:lvl6pPr>
      <a:lvl7pPr marL="914400" algn="ctr" rtl="0" eaLnBrk="0" fontAlgn="base" hangingPunct="0">
        <a:spcBef>
          <a:spcPct val="0"/>
        </a:spcBef>
        <a:spcAft>
          <a:spcPct val="0"/>
        </a:spcAft>
        <a:defRPr sz="3200">
          <a:solidFill>
            <a:srgbClr val="FFFF00"/>
          </a:solidFill>
          <a:latin typeface="Arial" charset="0"/>
        </a:defRPr>
      </a:lvl7pPr>
      <a:lvl8pPr marL="1371600" algn="ctr" rtl="0" eaLnBrk="0" fontAlgn="base" hangingPunct="0">
        <a:spcBef>
          <a:spcPct val="0"/>
        </a:spcBef>
        <a:spcAft>
          <a:spcPct val="0"/>
        </a:spcAft>
        <a:defRPr sz="3200">
          <a:solidFill>
            <a:srgbClr val="FFFF00"/>
          </a:solidFill>
          <a:latin typeface="Arial" charset="0"/>
        </a:defRPr>
      </a:lvl8pPr>
      <a:lvl9pPr marL="1828800" algn="ctr" rtl="0" eaLnBrk="0" fontAlgn="base" hangingPunct="0">
        <a:spcBef>
          <a:spcPct val="0"/>
        </a:spcBef>
        <a:spcAft>
          <a:spcPct val="0"/>
        </a:spcAft>
        <a:defRPr sz="3200">
          <a:solidFill>
            <a:srgbClr val="FFFF00"/>
          </a:solidFill>
          <a:latin typeface="Arial" charset="0"/>
        </a:defRPr>
      </a:lvl9pPr>
    </p:titleStyle>
    <p:bodyStyle>
      <a:lvl1pPr marL="342900" indent="-342900" algn="l" rtl="0" eaLnBrk="0" fontAlgn="base" hangingPunct="0">
        <a:spcBef>
          <a:spcPct val="20000"/>
        </a:spcBef>
        <a:spcAft>
          <a:spcPct val="0"/>
        </a:spcAft>
        <a:buFont typeface="Wingdings" pitchFamily="2" charset="2"/>
        <a:buChar char="ü"/>
        <a:defRPr sz="2800">
          <a:solidFill>
            <a:srgbClr val="00CCFF"/>
          </a:solidFill>
          <a:latin typeface="+mn-lt"/>
          <a:ea typeface="+mn-ea"/>
          <a:cs typeface="+mn-cs"/>
        </a:defRPr>
      </a:lvl1pPr>
      <a:lvl2pPr marL="742950" indent="-285750" algn="l" rtl="0" eaLnBrk="0" fontAlgn="base" hangingPunct="0">
        <a:spcBef>
          <a:spcPct val="20000"/>
        </a:spcBef>
        <a:spcAft>
          <a:spcPct val="0"/>
        </a:spcAft>
        <a:buSzPct val="125000"/>
        <a:buChar char="•"/>
        <a:defRPr sz="2400">
          <a:solidFill>
            <a:schemeClr val="bg1"/>
          </a:solidFill>
          <a:latin typeface="+mn-lt"/>
        </a:defRPr>
      </a:lvl2pPr>
      <a:lvl3pPr marL="1143000" indent="-228600" algn="l" rtl="0" eaLnBrk="0" fontAlgn="base" hangingPunct="0">
        <a:spcBef>
          <a:spcPct val="20000"/>
        </a:spcBef>
        <a:spcAft>
          <a:spcPct val="0"/>
        </a:spcAft>
        <a:buChar char="–"/>
        <a:defRPr sz="2400">
          <a:solidFill>
            <a:schemeClr val="bg1"/>
          </a:solidFill>
          <a:latin typeface="+mn-lt"/>
        </a:defRPr>
      </a:lvl3pPr>
      <a:lvl4pPr marL="1600200" indent="-228600" algn="l" rtl="0" eaLnBrk="0" fontAlgn="base" hangingPunct="0">
        <a:spcBef>
          <a:spcPct val="20000"/>
        </a:spcBef>
        <a:spcAft>
          <a:spcPct val="0"/>
        </a:spcAft>
        <a:buChar char="–"/>
        <a:defRPr sz="2000">
          <a:solidFill>
            <a:schemeClr val="tx1"/>
          </a:solidFill>
          <a:latin typeface="Times New Roman" pitchFamily="18" charset="0"/>
        </a:defRPr>
      </a:lvl4pPr>
      <a:lvl5pPr marL="2057400" indent="-228600" algn="l" rtl="0" eaLnBrk="0" fontAlgn="base" hangingPunct="0">
        <a:spcBef>
          <a:spcPct val="20000"/>
        </a:spcBef>
        <a:spcAft>
          <a:spcPct val="0"/>
        </a:spcAft>
        <a:buChar char="»"/>
        <a:defRPr sz="2000">
          <a:solidFill>
            <a:schemeClr val="tx1"/>
          </a:solidFill>
          <a:latin typeface="Times New Roman" pitchFamily="18" charset="0"/>
        </a:defRPr>
      </a:lvl5pPr>
      <a:lvl6pPr marL="2514600" indent="-228600" algn="l" rtl="0" eaLnBrk="0" fontAlgn="base" hangingPunct="0">
        <a:spcBef>
          <a:spcPct val="20000"/>
        </a:spcBef>
        <a:spcAft>
          <a:spcPct val="0"/>
        </a:spcAft>
        <a:buChar char="»"/>
        <a:defRPr sz="2000">
          <a:solidFill>
            <a:schemeClr val="tx1"/>
          </a:solidFill>
          <a:latin typeface="Times New Roman" pitchFamily="18" charset="0"/>
        </a:defRPr>
      </a:lvl6pPr>
      <a:lvl7pPr marL="2971800" indent="-228600" algn="l" rtl="0" eaLnBrk="0" fontAlgn="base" hangingPunct="0">
        <a:spcBef>
          <a:spcPct val="20000"/>
        </a:spcBef>
        <a:spcAft>
          <a:spcPct val="0"/>
        </a:spcAft>
        <a:buChar char="»"/>
        <a:defRPr sz="2000">
          <a:solidFill>
            <a:schemeClr val="tx1"/>
          </a:solidFill>
          <a:latin typeface="Times New Roman" pitchFamily="18" charset="0"/>
        </a:defRPr>
      </a:lvl7pPr>
      <a:lvl8pPr marL="3429000" indent="-228600" algn="l" rtl="0" eaLnBrk="0" fontAlgn="base" hangingPunct="0">
        <a:spcBef>
          <a:spcPct val="20000"/>
        </a:spcBef>
        <a:spcAft>
          <a:spcPct val="0"/>
        </a:spcAft>
        <a:buChar char="»"/>
        <a:defRPr sz="2000">
          <a:solidFill>
            <a:schemeClr val="tx1"/>
          </a:solidFill>
          <a:latin typeface="Times New Roman" pitchFamily="18" charset="0"/>
        </a:defRPr>
      </a:lvl8pPr>
      <a:lvl9pPr marL="3886200" indent="-228600" algn="l" rtl="0" eaLnBrk="0" fontAlgn="base" hangingPunct="0">
        <a:spcBef>
          <a:spcPct val="20000"/>
        </a:spcBef>
        <a:spcAft>
          <a:spcPct val="0"/>
        </a:spcAft>
        <a:buChar char="»"/>
        <a:defRPr sz="2000">
          <a:solidFill>
            <a:schemeClr val="tx1"/>
          </a:solidFill>
          <a:latin typeface="Times New Roman" pitchFamily="18"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41148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8" name="Rectangle 7"/>
          <p:cNvSpPr/>
          <p:nvPr/>
        </p:nvSpPr>
        <p:spPr>
          <a:xfrm>
            <a:off x="287202" y="5047394"/>
            <a:ext cx="82296"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9" name="Rectangle 8"/>
          <p:cNvSpPr/>
          <p:nvPr/>
        </p:nvSpPr>
        <p:spPr>
          <a:xfrm>
            <a:off x="287202" y="4796819"/>
            <a:ext cx="82296"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10" name="Rectangle 9"/>
          <p:cNvSpPr/>
          <p:nvPr/>
        </p:nvSpPr>
        <p:spPr>
          <a:xfrm>
            <a:off x="287202" y="4637685"/>
            <a:ext cx="82296"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11" name="Rectangle 10"/>
          <p:cNvSpPr/>
          <p:nvPr/>
        </p:nvSpPr>
        <p:spPr>
          <a:xfrm>
            <a:off x="287202" y="4542559"/>
            <a:ext cx="82296"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12" name="Rectangle 11"/>
          <p:cNvSpPr/>
          <p:nvPr/>
        </p:nvSpPr>
        <p:spPr>
          <a:xfrm>
            <a:off x="348255" y="680477"/>
            <a:ext cx="51435"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15" name="Rectangle 14"/>
          <p:cNvSpPr/>
          <p:nvPr/>
        </p:nvSpPr>
        <p:spPr>
          <a:xfrm>
            <a:off x="302707" y="680477"/>
            <a:ext cx="30861"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16" name="Rectangle 15"/>
          <p:cNvSpPr/>
          <p:nvPr/>
        </p:nvSpPr>
        <p:spPr>
          <a:xfrm>
            <a:off x="281277" y="680477"/>
            <a:ext cx="10287"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17" name="Rectangle 16"/>
          <p:cNvSpPr/>
          <p:nvPr/>
        </p:nvSpPr>
        <p:spPr>
          <a:xfrm>
            <a:off x="249489" y="680477"/>
            <a:ext cx="10287"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22" name="Title Placeholder 21"/>
          <p:cNvSpPr>
            <a:spLocks noGrp="1"/>
          </p:cNvSpPr>
          <p:nvPr>
            <p:ph type="title"/>
          </p:nvPr>
        </p:nvSpPr>
        <p:spPr>
          <a:xfrm>
            <a:off x="1028700" y="512064"/>
            <a:ext cx="8743950" cy="914400"/>
          </a:xfrm>
          <a:prstGeom prst="rect">
            <a:avLst/>
          </a:prstGeom>
        </p:spPr>
        <p:txBody>
          <a:bodyPr vert="horz" anchor="t">
            <a:noAutofit/>
          </a:bodyPr>
          <a:lstStyle/>
          <a:p>
            <a:r>
              <a:rPr kumimoji="0" lang="en-US"/>
              <a:t>Click to edit Master title style</a:t>
            </a:r>
          </a:p>
        </p:txBody>
      </p:sp>
      <p:sp>
        <p:nvSpPr>
          <p:cNvPr id="13" name="Text Placeholder 12"/>
          <p:cNvSpPr>
            <a:spLocks noGrp="1"/>
          </p:cNvSpPr>
          <p:nvPr>
            <p:ph type="body" idx="1"/>
          </p:nvPr>
        </p:nvSpPr>
        <p:spPr>
          <a:xfrm>
            <a:off x="1028700" y="1783560"/>
            <a:ext cx="8743950" cy="457200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7286625" y="6417616"/>
            <a:ext cx="2400300" cy="365125"/>
          </a:xfrm>
          <a:prstGeom prst="rect">
            <a:avLst/>
          </a:prstGeom>
        </p:spPr>
        <p:txBody>
          <a:bodyPr vert="horz" anchor="b"/>
          <a:lstStyle>
            <a:lvl1pPr algn="l" eaLnBrk="1" latinLnBrk="0" hangingPunct="1">
              <a:defRPr kumimoji="0" sz="1100">
                <a:solidFill>
                  <a:schemeClr val="tx2"/>
                </a:solidFill>
              </a:defRPr>
            </a:lvl1pPr>
            <a:extLst/>
          </a:lstStyle>
          <a:p>
            <a:pPr fontAlgn="auto">
              <a:spcBef>
                <a:spcPts val="0"/>
              </a:spcBef>
              <a:spcAft>
                <a:spcPts val="0"/>
              </a:spcAft>
            </a:pPr>
            <a:endParaRPr lang="en-US">
              <a:solidFill>
                <a:srgbClr val="EEECE1"/>
              </a:solidFill>
              <a:latin typeface="Corbel"/>
            </a:endParaRPr>
          </a:p>
        </p:txBody>
      </p:sp>
      <p:sp>
        <p:nvSpPr>
          <p:cNvPr id="3" name="Footer Placeholder 2"/>
          <p:cNvSpPr>
            <a:spLocks noGrp="1"/>
          </p:cNvSpPr>
          <p:nvPr>
            <p:ph type="ftr" sz="quarter" idx="3"/>
          </p:nvPr>
        </p:nvSpPr>
        <p:spPr>
          <a:xfrm>
            <a:off x="1028700" y="6417616"/>
            <a:ext cx="6257925" cy="365125"/>
          </a:xfrm>
          <a:prstGeom prst="rect">
            <a:avLst/>
          </a:prstGeom>
        </p:spPr>
        <p:txBody>
          <a:bodyPr vert="horz" anchor="b"/>
          <a:lstStyle>
            <a:lvl1pPr algn="r" eaLnBrk="1" latinLnBrk="0" hangingPunct="1">
              <a:defRPr kumimoji="0" sz="1100">
                <a:solidFill>
                  <a:schemeClr val="tx2"/>
                </a:solidFill>
              </a:defRPr>
            </a:lvl1pPr>
            <a:extLst/>
          </a:lstStyle>
          <a:p>
            <a:pPr fontAlgn="auto">
              <a:spcBef>
                <a:spcPts val="0"/>
              </a:spcBef>
              <a:spcAft>
                <a:spcPts val="0"/>
              </a:spcAft>
            </a:pPr>
            <a:r>
              <a:rPr lang="en-US">
                <a:solidFill>
                  <a:srgbClr val="EEECE1"/>
                </a:solidFill>
                <a:latin typeface="Corbel"/>
              </a:rPr>
              <a:t>Copyright Maltais 2010</a:t>
            </a:r>
          </a:p>
        </p:txBody>
      </p:sp>
      <p:sp>
        <p:nvSpPr>
          <p:cNvPr id="23" name="Slide Number Placeholder 22"/>
          <p:cNvSpPr>
            <a:spLocks noGrp="1"/>
          </p:cNvSpPr>
          <p:nvPr>
            <p:ph type="sldNum" sz="quarter" idx="4"/>
          </p:nvPr>
        </p:nvSpPr>
        <p:spPr>
          <a:xfrm>
            <a:off x="9686925" y="6417616"/>
            <a:ext cx="514350" cy="365125"/>
          </a:xfrm>
          <a:prstGeom prst="rect">
            <a:avLst/>
          </a:prstGeom>
        </p:spPr>
        <p:txBody>
          <a:bodyPr vert="horz" anchor="b"/>
          <a:lstStyle>
            <a:lvl1pPr algn="l" eaLnBrk="1" latinLnBrk="0" hangingPunct="1">
              <a:defRPr kumimoji="0" sz="1200">
                <a:solidFill>
                  <a:schemeClr val="tx2"/>
                </a:solidFill>
              </a:defRPr>
            </a:lvl1pPr>
            <a:extLst/>
          </a:lstStyle>
          <a:p>
            <a:pPr fontAlgn="auto">
              <a:spcBef>
                <a:spcPts val="0"/>
              </a:spcBef>
              <a:spcAft>
                <a:spcPts val="0"/>
              </a:spcAft>
            </a:pPr>
            <a:fld id="{4CBEE411-2B0C-4D42-A2AA-FB40A418F32C}" type="slidenum">
              <a:rPr lang="en-US" smtClean="0">
                <a:solidFill>
                  <a:srgbClr val="EEECE1"/>
                </a:solidFill>
                <a:latin typeface="Corbel"/>
              </a:rPr>
              <a:pPr fontAlgn="auto">
                <a:spcBef>
                  <a:spcPts val="0"/>
                </a:spcBef>
                <a:spcAft>
                  <a:spcPts val="0"/>
                </a:spcAft>
              </a:pPr>
              <a:t>‹#›</a:t>
            </a:fld>
            <a:endParaRPr lang="en-US">
              <a:solidFill>
                <a:srgbClr val="EEECE1"/>
              </a:solidFill>
              <a:latin typeface="Corbel"/>
            </a:endParaRPr>
          </a:p>
        </p:txBody>
      </p:sp>
    </p:spTree>
  </p:cSld>
  <p:clrMap bg1="dk1" tx1="lt1" bg2="dk2" tx2="lt2" accent1="accent1" accent2="accent2" accent3="accent3" accent4="accent4" accent5="accent5" accent6="accent6" hlink="hlink" folHlink="folHlink"/>
  <p:sldLayoutIdLst>
    <p:sldLayoutId id="2147483666" r:id="rId1"/>
  </p:sldLayoutIdLst>
  <p:hf hdr="0" ftr="0" dt="0"/>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41148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8" name="Rectangle 7"/>
          <p:cNvSpPr/>
          <p:nvPr/>
        </p:nvSpPr>
        <p:spPr>
          <a:xfrm>
            <a:off x="287202" y="5047394"/>
            <a:ext cx="82296"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9" name="Rectangle 8"/>
          <p:cNvSpPr/>
          <p:nvPr/>
        </p:nvSpPr>
        <p:spPr>
          <a:xfrm>
            <a:off x="287202" y="4796819"/>
            <a:ext cx="82296"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10" name="Rectangle 9"/>
          <p:cNvSpPr/>
          <p:nvPr/>
        </p:nvSpPr>
        <p:spPr>
          <a:xfrm>
            <a:off x="287202" y="4637685"/>
            <a:ext cx="82296"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11" name="Rectangle 10"/>
          <p:cNvSpPr/>
          <p:nvPr/>
        </p:nvSpPr>
        <p:spPr>
          <a:xfrm>
            <a:off x="287202" y="4542559"/>
            <a:ext cx="82296"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12" name="Rectangle 11"/>
          <p:cNvSpPr/>
          <p:nvPr/>
        </p:nvSpPr>
        <p:spPr>
          <a:xfrm>
            <a:off x="348255" y="680477"/>
            <a:ext cx="51435"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15" name="Rectangle 14"/>
          <p:cNvSpPr/>
          <p:nvPr/>
        </p:nvSpPr>
        <p:spPr>
          <a:xfrm>
            <a:off x="302707" y="680477"/>
            <a:ext cx="30861"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16" name="Rectangle 15"/>
          <p:cNvSpPr/>
          <p:nvPr/>
        </p:nvSpPr>
        <p:spPr>
          <a:xfrm>
            <a:off x="281277" y="680477"/>
            <a:ext cx="10287"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17" name="Rectangle 16"/>
          <p:cNvSpPr/>
          <p:nvPr/>
        </p:nvSpPr>
        <p:spPr>
          <a:xfrm>
            <a:off x="249489" y="680477"/>
            <a:ext cx="10287"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22" name="Title Placeholder 21"/>
          <p:cNvSpPr>
            <a:spLocks noGrp="1"/>
          </p:cNvSpPr>
          <p:nvPr>
            <p:ph type="title"/>
          </p:nvPr>
        </p:nvSpPr>
        <p:spPr>
          <a:xfrm>
            <a:off x="1028700" y="512064"/>
            <a:ext cx="8743950" cy="914400"/>
          </a:xfrm>
          <a:prstGeom prst="rect">
            <a:avLst/>
          </a:prstGeom>
        </p:spPr>
        <p:txBody>
          <a:bodyPr vert="horz" anchor="t">
            <a:noAutofit/>
          </a:bodyPr>
          <a:lstStyle/>
          <a:p>
            <a:r>
              <a:rPr kumimoji="0" lang="en-US"/>
              <a:t>Click to edit Master title style</a:t>
            </a:r>
          </a:p>
        </p:txBody>
      </p:sp>
      <p:sp>
        <p:nvSpPr>
          <p:cNvPr id="13" name="Text Placeholder 12"/>
          <p:cNvSpPr>
            <a:spLocks noGrp="1"/>
          </p:cNvSpPr>
          <p:nvPr>
            <p:ph type="body" idx="1"/>
          </p:nvPr>
        </p:nvSpPr>
        <p:spPr>
          <a:xfrm>
            <a:off x="1028700" y="1783560"/>
            <a:ext cx="8743950" cy="457200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7286625" y="6417616"/>
            <a:ext cx="2400300" cy="365125"/>
          </a:xfrm>
          <a:prstGeom prst="rect">
            <a:avLst/>
          </a:prstGeom>
        </p:spPr>
        <p:txBody>
          <a:bodyPr vert="horz" anchor="b"/>
          <a:lstStyle>
            <a:lvl1pPr algn="l" eaLnBrk="1" latinLnBrk="0" hangingPunct="1">
              <a:defRPr kumimoji="0" sz="1100">
                <a:solidFill>
                  <a:schemeClr val="tx2"/>
                </a:solidFill>
              </a:defRPr>
            </a:lvl1pPr>
            <a:extLst/>
          </a:lstStyle>
          <a:p>
            <a:pPr fontAlgn="auto">
              <a:spcBef>
                <a:spcPts val="0"/>
              </a:spcBef>
              <a:spcAft>
                <a:spcPts val="0"/>
              </a:spcAft>
            </a:pPr>
            <a:endParaRPr lang="en-US">
              <a:solidFill>
                <a:srgbClr val="EEECE1"/>
              </a:solidFill>
              <a:latin typeface="Corbel"/>
            </a:endParaRPr>
          </a:p>
        </p:txBody>
      </p:sp>
      <p:sp>
        <p:nvSpPr>
          <p:cNvPr id="3" name="Footer Placeholder 2"/>
          <p:cNvSpPr>
            <a:spLocks noGrp="1"/>
          </p:cNvSpPr>
          <p:nvPr>
            <p:ph type="ftr" sz="quarter" idx="3"/>
          </p:nvPr>
        </p:nvSpPr>
        <p:spPr>
          <a:xfrm>
            <a:off x="1028700" y="6417616"/>
            <a:ext cx="6257925" cy="365125"/>
          </a:xfrm>
          <a:prstGeom prst="rect">
            <a:avLst/>
          </a:prstGeom>
        </p:spPr>
        <p:txBody>
          <a:bodyPr vert="horz" anchor="b"/>
          <a:lstStyle>
            <a:lvl1pPr algn="r" eaLnBrk="1" latinLnBrk="0" hangingPunct="1">
              <a:defRPr kumimoji="0" sz="1100">
                <a:solidFill>
                  <a:schemeClr val="tx2"/>
                </a:solidFill>
              </a:defRPr>
            </a:lvl1pPr>
            <a:extLst/>
          </a:lstStyle>
          <a:p>
            <a:pPr fontAlgn="auto">
              <a:spcBef>
                <a:spcPts val="0"/>
              </a:spcBef>
              <a:spcAft>
                <a:spcPts val="0"/>
              </a:spcAft>
            </a:pPr>
            <a:r>
              <a:rPr lang="en-US">
                <a:solidFill>
                  <a:srgbClr val="EEECE1"/>
                </a:solidFill>
                <a:latin typeface="Corbel"/>
              </a:rPr>
              <a:t>Copyright Maltais 2010</a:t>
            </a:r>
          </a:p>
        </p:txBody>
      </p:sp>
      <p:sp>
        <p:nvSpPr>
          <p:cNvPr id="23" name="Slide Number Placeholder 22"/>
          <p:cNvSpPr>
            <a:spLocks noGrp="1"/>
          </p:cNvSpPr>
          <p:nvPr>
            <p:ph type="sldNum" sz="quarter" idx="4"/>
          </p:nvPr>
        </p:nvSpPr>
        <p:spPr>
          <a:xfrm>
            <a:off x="9686925" y="6417616"/>
            <a:ext cx="514350" cy="365125"/>
          </a:xfrm>
          <a:prstGeom prst="rect">
            <a:avLst/>
          </a:prstGeom>
        </p:spPr>
        <p:txBody>
          <a:bodyPr vert="horz" anchor="b"/>
          <a:lstStyle>
            <a:lvl1pPr algn="l" eaLnBrk="1" latinLnBrk="0" hangingPunct="1">
              <a:defRPr kumimoji="0" sz="1200">
                <a:solidFill>
                  <a:schemeClr val="tx2"/>
                </a:solidFill>
              </a:defRPr>
            </a:lvl1pPr>
            <a:extLst/>
          </a:lstStyle>
          <a:p>
            <a:pPr fontAlgn="auto">
              <a:spcBef>
                <a:spcPts val="0"/>
              </a:spcBef>
              <a:spcAft>
                <a:spcPts val="0"/>
              </a:spcAft>
            </a:pPr>
            <a:fld id="{4CBEE411-2B0C-4D42-A2AA-FB40A418F32C}" type="slidenum">
              <a:rPr lang="en-US" smtClean="0">
                <a:solidFill>
                  <a:srgbClr val="EEECE1"/>
                </a:solidFill>
                <a:latin typeface="Corbel"/>
              </a:rPr>
              <a:pPr fontAlgn="auto">
                <a:spcBef>
                  <a:spcPts val="0"/>
                </a:spcBef>
                <a:spcAft>
                  <a:spcPts val="0"/>
                </a:spcAft>
              </a:pPr>
              <a:t>‹#›</a:t>
            </a:fld>
            <a:endParaRPr lang="en-US">
              <a:solidFill>
                <a:srgbClr val="EEECE1"/>
              </a:solidFill>
              <a:latin typeface="Corbel"/>
            </a:endParaRPr>
          </a:p>
        </p:txBody>
      </p:sp>
    </p:spTree>
  </p:cSld>
  <p:clrMap bg1="dk1" tx1="lt1" bg2="dk2" tx2="lt2" accent1="accent1" accent2="accent2" accent3="accent3" accent4="accent4" accent5="accent5" accent6="accent6" hlink="hlink" folHlink="folHlink"/>
  <p:sldLayoutIdLst>
    <p:sldLayoutId id="2147483668" r:id="rId1"/>
  </p:sldLayoutIdLst>
  <p:hf hdr="0" ftr="0" dt="0"/>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41148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8" name="Rectangle 7"/>
          <p:cNvSpPr/>
          <p:nvPr/>
        </p:nvSpPr>
        <p:spPr>
          <a:xfrm>
            <a:off x="287202" y="5047394"/>
            <a:ext cx="82296"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9" name="Rectangle 8"/>
          <p:cNvSpPr/>
          <p:nvPr/>
        </p:nvSpPr>
        <p:spPr>
          <a:xfrm>
            <a:off x="287202" y="4796819"/>
            <a:ext cx="82296"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10" name="Rectangle 9"/>
          <p:cNvSpPr/>
          <p:nvPr/>
        </p:nvSpPr>
        <p:spPr>
          <a:xfrm>
            <a:off x="287202" y="4637685"/>
            <a:ext cx="82296"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11" name="Rectangle 10"/>
          <p:cNvSpPr/>
          <p:nvPr/>
        </p:nvSpPr>
        <p:spPr>
          <a:xfrm>
            <a:off x="287202" y="4542559"/>
            <a:ext cx="82296"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12" name="Rectangle 11"/>
          <p:cNvSpPr/>
          <p:nvPr/>
        </p:nvSpPr>
        <p:spPr>
          <a:xfrm>
            <a:off x="348255" y="680477"/>
            <a:ext cx="51435"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15" name="Rectangle 14"/>
          <p:cNvSpPr/>
          <p:nvPr/>
        </p:nvSpPr>
        <p:spPr>
          <a:xfrm>
            <a:off x="302707" y="680477"/>
            <a:ext cx="30861"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16" name="Rectangle 15"/>
          <p:cNvSpPr/>
          <p:nvPr/>
        </p:nvSpPr>
        <p:spPr>
          <a:xfrm>
            <a:off x="281277" y="680477"/>
            <a:ext cx="10287"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17" name="Rectangle 16"/>
          <p:cNvSpPr/>
          <p:nvPr/>
        </p:nvSpPr>
        <p:spPr>
          <a:xfrm>
            <a:off x="249489" y="680477"/>
            <a:ext cx="10287"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22" name="Title Placeholder 21"/>
          <p:cNvSpPr>
            <a:spLocks noGrp="1"/>
          </p:cNvSpPr>
          <p:nvPr>
            <p:ph type="title"/>
          </p:nvPr>
        </p:nvSpPr>
        <p:spPr>
          <a:xfrm>
            <a:off x="1028700" y="512064"/>
            <a:ext cx="8743950" cy="914400"/>
          </a:xfrm>
          <a:prstGeom prst="rect">
            <a:avLst/>
          </a:prstGeom>
        </p:spPr>
        <p:txBody>
          <a:bodyPr vert="horz" anchor="t">
            <a:noAutofit/>
          </a:bodyPr>
          <a:lstStyle/>
          <a:p>
            <a:r>
              <a:rPr kumimoji="0" lang="en-US"/>
              <a:t>Click to edit Master title style</a:t>
            </a:r>
          </a:p>
        </p:txBody>
      </p:sp>
      <p:sp>
        <p:nvSpPr>
          <p:cNvPr id="13" name="Text Placeholder 12"/>
          <p:cNvSpPr>
            <a:spLocks noGrp="1"/>
          </p:cNvSpPr>
          <p:nvPr>
            <p:ph type="body" idx="1"/>
          </p:nvPr>
        </p:nvSpPr>
        <p:spPr>
          <a:xfrm>
            <a:off x="1028700" y="1783560"/>
            <a:ext cx="8743950" cy="457200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7286625" y="6417614"/>
            <a:ext cx="2400300" cy="365125"/>
          </a:xfrm>
          <a:prstGeom prst="rect">
            <a:avLst/>
          </a:prstGeom>
        </p:spPr>
        <p:txBody>
          <a:bodyPr vert="horz" anchor="b"/>
          <a:lstStyle>
            <a:lvl1pPr algn="l" eaLnBrk="1" latinLnBrk="0" hangingPunct="1">
              <a:defRPr kumimoji="0" sz="1100">
                <a:solidFill>
                  <a:schemeClr val="tx2"/>
                </a:solidFill>
              </a:defRPr>
            </a:lvl1pPr>
            <a:extLst/>
          </a:lstStyle>
          <a:p>
            <a:pPr fontAlgn="auto">
              <a:spcBef>
                <a:spcPts val="0"/>
              </a:spcBef>
              <a:spcAft>
                <a:spcPts val="0"/>
              </a:spcAft>
            </a:pPr>
            <a:endParaRPr lang="en-US">
              <a:solidFill>
                <a:srgbClr val="EEECE1"/>
              </a:solidFill>
              <a:latin typeface="Corbel"/>
            </a:endParaRPr>
          </a:p>
        </p:txBody>
      </p:sp>
      <p:sp>
        <p:nvSpPr>
          <p:cNvPr id="3" name="Footer Placeholder 2"/>
          <p:cNvSpPr>
            <a:spLocks noGrp="1"/>
          </p:cNvSpPr>
          <p:nvPr>
            <p:ph type="ftr" sz="quarter" idx="3"/>
          </p:nvPr>
        </p:nvSpPr>
        <p:spPr>
          <a:xfrm>
            <a:off x="1028700" y="6417614"/>
            <a:ext cx="6257925" cy="365125"/>
          </a:xfrm>
          <a:prstGeom prst="rect">
            <a:avLst/>
          </a:prstGeom>
        </p:spPr>
        <p:txBody>
          <a:bodyPr vert="horz" anchor="b"/>
          <a:lstStyle>
            <a:lvl1pPr algn="r" eaLnBrk="1" latinLnBrk="0" hangingPunct="1">
              <a:defRPr kumimoji="0" sz="1100">
                <a:solidFill>
                  <a:schemeClr val="tx2"/>
                </a:solidFill>
              </a:defRPr>
            </a:lvl1pPr>
            <a:extLst/>
          </a:lstStyle>
          <a:p>
            <a:pPr fontAlgn="auto">
              <a:spcBef>
                <a:spcPts val="0"/>
              </a:spcBef>
              <a:spcAft>
                <a:spcPts val="0"/>
              </a:spcAft>
            </a:pPr>
            <a:r>
              <a:rPr lang="en-US">
                <a:solidFill>
                  <a:srgbClr val="EEECE1"/>
                </a:solidFill>
                <a:latin typeface="Corbel"/>
              </a:rPr>
              <a:t>Copyright Maltais 2010</a:t>
            </a:r>
          </a:p>
        </p:txBody>
      </p:sp>
      <p:sp>
        <p:nvSpPr>
          <p:cNvPr id="23" name="Slide Number Placeholder 22"/>
          <p:cNvSpPr>
            <a:spLocks noGrp="1"/>
          </p:cNvSpPr>
          <p:nvPr>
            <p:ph type="sldNum" sz="quarter" idx="4"/>
          </p:nvPr>
        </p:nvSpPr>
        <p:spPr>
          <a:xfrm>
            <a:off x="9686925" y="6417614"/>
            <a:ext cx="514350" cy="365125"/>
          </a:xfrm>
          <a:prstGeom prst="rect">
            <a:avLst/>
          </a:prstGeom>
        </p:spPr>
        <p:txBody>
          <a:bodyPr vert="horz" anchor="b"/>
          <a:lstStyle>
            <a:lvl1pPr algn="l" eaLnBrk="1" latinLnBrk="0" hangingPunct="1">
              <a:defRPr kumimoji="0" sz="1200">
                <a:solidFill>
                  <a:schemeClr val="tx2"/>
                </a:solidFill>
              </a:defRPr>
            </a:lvl1pPr>
            <a:extLst/>
          </a:lstStyle>
          <a:p>
            <a:pPr fontAlgn="auto">
              <a:spcBef>
                <a:spcPts val="0"/>
              </a:spcBef>
              <a:spcAft>
                <a:spcPts val="0"/>
              </a:spcAft>
            </a:pPr>
            <a:fld id="{4CBEE411-2B0C-4D42-A2AA-FB40A418F32C}" type="slidenum">
              <a:rPr lang="en-US" smtClean="0">
                <a:solidFill>
                  <a:srgbClr val="EEECE1"/>
                </a:solidFill>
                <a:latin typeface="Corbel"/>
              </a:rPr>
              <a:pPr fontAlgn="auto">
                <a:spcBef>
                  <a:spcPts val="0"/>
                </a:spcBef>
                <a:spcAft>
                  <a:spcPts val="0"/>
                </a:spcAft>
              </a:pPr>
              <a:t>‹#›</a:t>
            </a:fld>
            <a:endParaRPr lang="en-US">
              <a:solidFill>
                <a:srgbClr val="EEECE1"/>
              </a:solidFill>
              <a:latin typeface="Corbel"/>
            </a:endParaRPr>
          </a:p>
        </p:txBody>
      </p:sp>
    </p:spTree>
  </p:cSld>
  <p:clrMap bg1="dk1" tx1="lt1" bg2="dk2" tx2="lt2" accent1="accent1" accent2="accent2" accent3="accent3" accent4="accent4" accent5="accent5" accent6="accent6" hlink="hlink" folHlink="folHlink"/>
  <p:sldLayoutIdLst>
    <p:sldLayoutId id="2147483670" r:id="rId1"/>
  </p:sldLayoutIdLst>
  <p:hf hdr="0" ftr="0" dt="0"/>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41148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8" name="Rectangle 7"/>
          <p:cNvSpPr/>
          <p:nvPr/>
        </p:nvSpPr>
        <p:spPr>
          <a:xfrm>
            <a:off x="287202" y="5047394"/>
            <a:ext cx="82296"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9" name="Rectangle 8"/>
          <p:cNvSpPr/>
          <p:nvPr/>
        </p:nvSpPr>
        <p:spPr>
          <a:xfrm>
            <a:off x="287202" y="4796819"/>
            <a:ext cx="82296"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10" name="Rectangle 9"/>
          <p:cNvSpPr/>
          <p:nvPr/>
        </p:nvSpPr>
        <p:spPr>
          <a:xfrm>
            <a:off x="287202" y="4637685"/>
            <a:ext cx="82296"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11" name="Rectangle 10"/>
          <p:cNvSpPr/>
          <p:nvPr/>
        </p:nvSpPr>
        <p:spPr>
          <a:xfrm>
            <a:off x="287202" y="4542559"/>
            <a:ext cx="82296"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12" name="Rectangle 11"/>
          <p:cNvSpPr/>
          <p:nvPr/>
        </p:nvSpPr>
        <p:spPr>
          <a:xfrm>
            <a:off x="348255" y="680477"/>
            <a:ext cx="51435"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15" name="Rectangle 14"/>
          <p:cNvSpPr/>
          <p:nvPr/>
        </p:nvSpPr>
        <p:spPr>
          <a:xfrm>
            <a:off x="302707" y="680477"/>
            <a:ext cx="30861"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16" name="Rectangle 15"/>
          <p:cNvSpPr/>
          <p:nvPr/>
        </p:nvSpPr>
        <p:spPr>
          <a:xfrm>
            <a:off x="281277" y="680477"/>
            <a:ext cx="10287"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17" name="Rectangle 16"/>
          <p:cNvSpPr/>
          <p:nvPr/>
        </p:nvSpPr>
        <p:spPr>
          <a:xfrm>
            <a:off x="249489" y="680477"/>
            <a:ext cx="10287"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22" name="Title Placeholder 21"/>
          <p:cNvSpPr>
            <a:spLocks noGrp="1"/>
          </p:cNvSpPr>
          <p:nvPr>
            <p:ph type="title"/>
          </p:nvPr>
        </p:nvSpPr>
        <p:spPr>
          <a:xfrm>
            <a:off x="1028700" y="512064"/>
            <a:ext cx="8743950" cy="914400"/>
          </a:xfrm>
          <a:prstGeom prst="rect">
            <a:avLst/>
          </a:prstGeom>
        </p:spPr>
        <p:txBody>
          <a:bodyPr vert="horz" anchor="t">
            <a:noAutofit/>
          </a:bodyPr>
          <a:lstStyle/>
          <a:p>
            <a:r>
              <a:rPr kumimoji="0" lang="en-US"/>
              <a:t>Click to edit Master title style</a:t>
            </a:r>
          </a:p>
        </p:txBody>
      </p:sp>
      <p:sp>
        <p:nvSpPr>
          <p:cNvPr id="13" name="Text Placeholder 12"/>
          <p:cNvSpPr>
            <a:spLocks noGrp="1"/>
          </p:cNvSpPr>
          <p:nvPr>
            <p:ph type="body" idx="1"/>
          </p:nvPr>
        </p:nvSpPr>
        <p:spPr>
          <a:xfrm>
            <a:off x="1028700" y="1783560"/>
            <a:ext cx="8743950" cy="457200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7286625" y="6417610"/>
            <a:ext cx="2400300" cy="365125"/>
          </a:xfrm>
          <a:prstGeom prst="rect">
            <a:avLst/>
          </a:prstGeom>
        </p:spPr>
        <p:txBody>
          <a:bodyPr vert="horz" anchor="b"/>
          <a:lstStyle>
            <a:lvl1pPr algn="l" eaLnBrk="1" latinLnBrk="0" hangingPunct="1">
              <a:defRPr kumimoji="0" sz="1100">
                <a:solidFill>
                  <a:schemeClr val="tx2"/>
                </a:solidFill>
              </a:defRPr>
            </a:lvl1pPr>
            <a:extLst/>
          </a:lstStyle>
          <a:p>
            <a:pPr fontAlgn="auto">
              <a:spcBef>
                <a:spcPts val="0"/>
              </a:spcBef>
              <a:spcAft>
                <a:spcPts val="0"/>
              </a:spcAft>
            </a:pPr>
            <a:endParaRPr lang="en-US">
              <a:solidFill>
                <a:srgbClr val="EEECE1"/>
              </a:solidFill>
              <a:latin typeface="Corbel"/>
            </a:endParaRPr>
          </a:p>
        </p:txBody>
      </p:sp>
      <p:sp>
        <p:nvSpPr>
          <p:cNvPr id="3" name="Footer Placeholder 2"/>
          <p:cNvSpPr>
            <a:spLocks noGrp="1"/>
          </p:cNvSpPr>
          <p:nvPr>
            <p:ph type="ftr" sz="quarter" idx="3"/>
          </p:nvPr>
        </p:nvSpPr>
        <p:spPr>
          <a:xfrm>
            <a:off x="1028700" y="6417610"/>
            <a:ext cx="6257925" cy="365125"/>
          </a:xfrm>
          <a:prstGeom prst="rect">
            <a:avLst/>
          </a:prstGeom>
        </p:spPr>
        <p:txBody>
          <a:bodyPr vert="horz" anchor="b"/>
          <a:lstStyle>
            <a:lvl1pPr algn="r" eaLnBrk="1" latinLnBrk="0" hangingPunct="1">
              <a:defRPr kumimoji="0" sz="1100">
                <a:solidFill>
                  <a:schemeClr val="tx2"/>
                </a:solidFill>
              </a:defRPr>
            </a:lvl1pPr>
            <a:extLst/>
          </a:lstStyle>
          <a:p>
            <a:pPr fontAlgn="auto">
              <a:spcBef>
                <a:spcPts val="0"/>
              </a:spcBef>
              <a:spcAft>
                <a:spcPts val="0"/>
              </a:spcAft>
            </a:pPr>
            <a:r>
              <a:rPr lang="en-US">
                <a:solidFill>
                  <a:srgbClr val="EEECE1"/>
                </a:solidFill>
                <a:latin typeface="Corbel"/>
              </a:rPr>
              <a:t>Copyright Maltais 2010</a:t>
            </a:r>
          </a:p>
        </p:txBody>
      </p:sp>
      <p:sp>
        <p:nvSpPr>
          <p:cNvPr id="23" name="Slide Number Placeholder 22"/>
          <p:cNvSpPr>
            <a:spLocks noGrp="1"/>
          </p:cNvSpPr>
          <p:nvPr>
            <p:ph type="sldNum" sz="quarter" idx="4"/>
          </p:nvPr>
        </p:nvSpPr>
        <p:spPr>
          <a:xfrm>
            <a:off x="9686925" y="6417610"/>
            <a:ext cx="514350" cy="365125"/>
          </a:xfrm>
          <a:prstGeom prst="rect">
            <a:avLst/>
          </a:prstGeom>
        </p:spPr>
        <p:txBody>
          <a:bodyPr vert="horz" anchor="b"/>
          <a:lstStyle>
            <a:lvl1pPr algn="l" eaLnBrk="1" latinLnBrk="0" hangingPunct="1">
              <a:defRPr kumimoji="0" sz="1200">
                <a:solidFill>
                  <a:schemeClr val="tx2"/>
                </a:solidFill>
              </a:defRPr>
            </a:lvl1pPr>
            <a:extLst/>
          </a:lstStyle>
          <a:p>
            <a:pPr fontAlgn="auto">
              <a:spcBef>
                <a:spcPts val="0"/>
              </a:spcBef>
              <a:spcAft>
                <a:spcPts val="0"/>
              </a:spcAft>
            </a:pPr>
            <a:fld id="{4CBEE411-2B0C-4D42-A2AA-FB40A418F32C}" type="slidenum">
              <a:rPr lang="en-US" smtClean="0">
                <a:solidFill>
                  <a:srgbClr val="EEECE1"/>
                </a:solidFill>
                <a:latin typeface="Corbel"/>
              </a:rPr>
              <a:pPr fontAlgn="auto">
                <a:spcBef>
                  <a:spcPts val="0"/>
                </a:spcBef>
                <a:spcAft>
                  <a:spcPts val="0"/>
                </a:spcAft>
              </a:pPr>
              <a:t>‹#›</a:t>
            </a:fld>
            <a:endParaRPr lang="en-US">
              <a:solidFill>
                <a:srgbClr val="EEECE1"/>
              </a:solidFill>
              <a:latin typeface="Corbel"/>
            </a:endParaRPr>
          </a:p>
        </p:txBody>
      </p:sp>
    </p:spTree>
  </p:cSld>
  <p:clrMap bg1="dk1" tx1="lt1" bg2="dk2" tx2="lt2" accent1="accent1" accent2="accent2" accent3="accent3" accent4="accent4" accent5="accent5" accent6="accent6" hlink="hlink" folHlink="folHlink"/>
  <p:sldLayoutIdLst>
    <p:sldLayoutId id="2147483672" r:id="rId1"/>
  </p:sldLayoutIdLst>
  <p:hf hdr="0" ftr="0" dt="0"/>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41148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8" name="Rectangle 7"/>
          <p:cNvSpPr/>
          <p:nvPr/>
        </p:nvSpPr>
        <p:spPr>
          <a:xfrm>
            <a:off x="287202" y="5047394"/>
            <a:ext cx="82296"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9" name="Rectangle 8"/>
          <p:cNvSpPr/>
          <p:nvPr/>
        </p:nvSpPr>
        <p:spPr>
          <a:xfrm>
            <a:off x="287202" y="4796819"/>
            <a:ext cx="82296"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10" name="Rectangle 9"/>
          <p:cNvSpPr/>
          <p:nvPr/>
        </p:nvSpPr>
        <p:spPr>
          <a:xfrm>
            <a:off x="287202" y="4637685"/>
            <a:ext cx="82296"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11" name="Rectangle 10"/>
          <p:cNvSpPr/>
          <p:nvPr/>
        </p:nvSpPr>
        <p:spPr>
          <a:xfrm>
            <a:off x="287202" y="4542559"/>
            <a:ext cx="82296"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12" name="Rectangle 11"/>
          <p:cNvSpPr/>
          <p:nvPr/>
        </p:nvSpPr>
        <p:spPr>
          <a:xfrm>
            <a:off x="348255" y="680477"/>
            <a:ext cx="51435"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15" name="Rectangle 14"/>
          <p:cNvSpPr/>
          <p:nvPr/>
        </p:nvSpPr>
        <p:spPr>
          <a:xfrm>
            <a:off x="302707" y="680477"/>
            <a:ext cx="30861"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16" name="Rectangle 15"/>
          <p:cNvSpPr/>
          <p:nvPr/>
        </p:nvSpPr>
        <p:spPr>
          <a:xfrm>
            <a:off x="281277" y="680477"/>
            <a:ext cx="10287"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17" name="Rectangle 16"/>
          <p:cNvSpPr/>
          <p:nvPr/>
        </p:nvSpPr>
        <p:spPr>
          <a:xfrm>
            <a:off x="249489" y="680477"/>
            <a:ext cx="10287"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22" name="Title Placeholder 21"/>
          <p:cNvSpPr>
            <a:spLocks noGrp="1"/>
          </p:cNvSpPr>
          <p:nvPr>
            <p:ph type="title"/>
          </p:nvPr>
        </p:nvSpPr>
        <p:spPr>
          <a:xfrm>
            <a:off x="1028700" y="512064"/>
            <a:ext cx="8743950" cy="914400"/>
          </a:xfrm>
          <a:prstGeom prst="rect">
            <a:avLst/>
          </a:prstGeom>
        </p:spPr>
        <p:txBody>
          <a:bodyPr vert="horz" anchor="t">
            <a:noAutofit/>
          </a:bodyPr>
          <a:lstStyle/>
          <a:p>
            <a:r>
              <a:rPr kumimoji="0" lang="en-US"/>
              <a:t>Click to edit Master title style</a:t>
            </a:r>
          </a:p>
        </p:txBody>
      </p:sp>
      <p:sp>
        <p:nvSpPr>
          <p:cNvPr id="13" name="Text Placeholder 12"/>
          <p:cNvSpPr>
            <a:spLocks noGrp="1"/>
          </p:cNvSpPr>
          <p:nvPr>
            <p:ph type="body" idx="1"/>
          </p:nvPr>
        </p:nvSpPr>
        <p:spPr>
          <a:xfrm>
            <a:off x="1028700" y="1783560"/>
            <a:ext cx="8743950" cy="457200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7286625" y="6417604"/>
            <a:ext cx="2400300" cy="365125"/>
          </a:xfrm>
          <a:prstGeom prst="rect">
            <a:avLst/>
          </a:prstGeom>
        </p:spPr>
        <p:txBody>
          <a:bodyPr vert="horz" anchor="b"/>
          <a:lstStyle>
            <a:lvl1pPr algn="l" eaLnBrk="1" latinLnBrk="0" hangingPunct="1">
              <a:defRPr kumimoji="0" sz="1100">
                <a:solidFill>
                  <a:schemeClr val="tx2"/>
                </a:solidFill>
              </a:defRPr>
            </a:lvl1pPr>
            <a:extLst/>
          </a:lstStyle>
          <a:p>
            <a:pPr fontAlgn="auto">
              <a:spcBef>
                <a:spcPts val="0"/>
              </a:spcBef>
              <a:spcAft>
                <a:spcPts val="0"/>
              </a:spcAft>
            </a:pPr>
            <a:endParaRPr lang="en-US">
              <a:solidFill>
                <a:srgbClr val="EEECE1"/>
              </a:solidFill>
              <a:latin typeface="Corbel"/>
            </a:endParaRPr>
          </a:p>
        </p:txBody>
      </p:sp>
      <p:sp>
        <p:nvSpPr>
          <p:cNvPr id="3" name="Footer Placeholder 2"/>
          <p:cNvSpPr>
            <a:spLocks noGrp="1"/>
          </p:cNvSpPr>
          <p:nvPr>
            <p:ph type="ftr" sz="quarter" idx="3"/>
          </p:nvPr>
        </p:nvSpPr>
        <p:spPr>
          <a:xfrm>
            <a:off x="1028700" y="6417604"/>
            <a:ext cx="6257925" cy="365125"/>
          </a:xfrm>
          <a:prstGeom prst="rect">
            <a:avLst/>
          </a:prstGeom>
        </p:spPr>
        <p:txBody>
          <a:bodyPr vert="horz" anchor="b"/>
          <a:lstStyle>
            <a:lvl1pPr algn="r" eaLnBrk="1" latinLnBrk="0" hangingPunct="1">
              <a:defRPr kumimoji="0" sz="1100">
                <a:solidFill>
                  <a:schemeClr val="tx2"/>
                </a:solidFill>
              </a:defRPr>
            </a:lvl1pPr>
            <a:extLst/>
          </a:lstStyle>
          <a:p>
            <a:pPr fontAlgn="auto">
              <a:spcBef>
                <a:spcPts val="0"/>
              </a:spcBef>
              <a:spcAft>
                <a:spcPts val="0"/>
              </a:spcAft>
            </a:pPr>
            <a:r>
              <a:rPr lang="en-US">
                <a:solidFill>
                  <a:srgbClr val="EEECE1"/>
                </a:solidFill>
                <a:latin typeface="Corbel"/>
              </a:rPr>
              <a:t>Copyright Maltais 2010</a:t>
            </a:r>
          </a:p>
        </p:txBody>
      </p:sp>
      <p:sp>
        <p:nvSpPr>
          <p:cNvPr id="23" name="Slide Number Placeholder 22"/>
          <p:cNvSpPr>
            <a:spLocks noGrp="1"/>
          </p:cNvSpPr>
          <p:nvPr>
            <p:ph type="sldNum" sz="quarter" idx="4"/>
          </p:nvPr>
        </p:nvSpPr>
        <p:spPr>
          <a:xfrm>
            <a:off x="9686925" y="6417604"/>
            <a:ext cx="514350" cy="365125"/>
          </a:xfrm>
          <a:prstGeom prst="rect">
            <a:avLst/>
          </a:prstGeom>
        </p:spPr>
        <p:txBody>
          <a:bodyPr vert="horz" anchor="b"/>
          <a:lstStyle>
            <a:lvl1pPr algn="l" eaLnBrk="1" latinLnBrk="0" hangingPunct="1">
              <a:defRPr kumimoji="0" sz="1200">
                <a:solidFill>
                  <a:schemeClr val="tx2"/>
                </a:solidFill>
              </a:defRPr>
            </a:lvl1pPr>
            <a:extLst/>
          </a:lstStyle>
          <a:p>
            <a:pPr fontAlgn="auto">
              <a:spcBef>
                <a:spcPts val="0"/>
              </a:spcBef>
              <a:spcAft>
                <a:spcPts val="0"/>
              </a:spcAft>
            </a:pPr>
            <a:fld id="{4CBEE411-2B0C-4D42-A2AA-FB40A418F32C}" type="slidenum">
              <a:rPr lang="en-US" smtClean="0">
                <a:solidFill>
                  <a:srgbClr val="EEECE1"/>
                </a:solidFill>
                <a:latin typeface="Corbel"/>
              </a:rPr>
              <a:pPr fontAlgn="auto">
                <a:spcBef>
                  <a:spcPts val="0"/>
                </a:spcBef>
                <a:spcAft>
                  <a:spcPts val="0"/>
                </a:spcAft>
              </a:pPr>
              <a:t>‹#›</a:t>
            </a:fld>
            <a:endParaRPr lang="en-US">
              <a:solidFill>
                <a:srgbClr val="EEECE1"/>
              </a:solidFill>
              <a:latin typeface="Corbel"/>
            </a:endParaRPr>
          </a:p>
        </p:txBody>
      </p:sp>
    </p:spTree>
  </p:cSld>
  <p:clrMap bg1="dk1" tx1="lt1" bg2="dk2" tx2="lt2" accent1="accent1" accent2="accent2" accent3="accent3" accent4="accent4" accent5="accent5" accent6="accent6" hlink="hlink" folHlink="folHlink"/>
  <p:sldLayoutIdLst>
    <p:sldLayoutId id="2147483674" r:id="rId1"/>
  </p:sldLayoutIdLst>
  <p:hf hdr="0" ftr="0" dt="0"/>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41148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8" name="Rectangle 7"/>
          <p:cNvSpPr/>
          <p:nvPr/>
        </p:nvSpPr>
        <p:spPr>
          <a:xfrm>
            <a:off x="287202" y="5047394"/>
            <a:ext cx="82296"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9" name="Rectangle 8"/>
          <p:cNvSpPr/>
          <p:nvPr/>
        </p:nvSpPr>
        <p:spPr>
          <a:xfrm>
            <a:off x="287202" y="4796819"/>
            <a:ext cx="82296"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10" name="Rectangle 9"/>
          <p:cNvSpPr/>
          <p:nvPr/>
        </p:nvSpPr>
        <p:spPr>
          <a:xfrm>
            <a:off x="287202" y="4637685"/>
            <a:ext cx="82296"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11" name="Rectangle 10"/>
          <p:cNvSpPr/>
          <p:nvPr/>
        </p:nvSpPr>
        <p:spPr>
          <a:xfrm>
            <a:off x="287202" y="4542559"/>
            <a:ext cx="82296"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12" name="Rectangle 11"/>
          <p:cNvSpPr/>
          <p:nvPr/>
        </p:nvSpPr>
        <p:spPr>
          <a:xfrm>
            <a:off x="348255" y="680477"/>
            <a:ext cx="51435"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15" name="Rectangle 14"/>
          <p:cNvSpPr/>
          <p:nvPr/>
        </p:nvSpPr>
        <p:spPr>
          <a:xfrm>
            <a:off x="302707" y="680477"/>
            <a:ext cx="30861"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16" name="Rectangle 15"/>
          <p:cNvSpPr/>
          <p:nvPr/>
        </p:nvSpPr>
        <p:spPr>
          <a:xfrm>
            <a:off x="281277" y="680477"/>
            <a:ext cx="10287"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17" name="Rectangle 16"/>
          <p:cNvSpPr/>
          <p:nvPr/>
        </p:nvSpPr>
        <p:spPr>
          <a:xfrm>
            <a:off x="249489" y="680477"/>
            <a:ext cx="10287"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22" name="Title Placeholder 21"/>
          <p:cNvSpPr>
            <a:spLocks noGrp="1"/>
          </p:cNvSpPr>
          <p:nvPr>
            <p:ph type="title"/>
          </p:nvPr>
        </p:nvSpPr>
        <p:spPr>
          <a:xfrm>
            <a:off x="1028700" y="512064"/>
            <a:ext cx="8743950" cy="914400"/>
          </a:xfrm>
          <a:prstGeom prst="rect">
            <a:avLst/>
          </a:prstGeom>
        </p:spPr>
        <p:txBody>
          <a:bodyPr vert="horz" anchor="t">
            <a:noAutofit/>
          </a:bodyPr>
          <a:lstStyle/>
          <a:p>
            <a:r>
              <a:rPr kumimoji="0" lang="en-US"/>
              <a:t>Click to edit Master title style</a:t>
            </a:r>
          </a:p>
        </p:txBody>
      </p:sp>
      <p:sp>
        <p:nvSpPr>
          <p:cNvPr id="13" name="Text Placeholder 12"/>
          <p:cNvSpPr>
            <a:spLocks noGrp="1"/>
          </p:cNvSpPr>
          <p:nvPr>
            <p:ph type="body" idx="1"/>
          </p:nvPr>
        </p:nvSpPr>
        <p:spPr>
          <a:xfrm>
            <a:off x="1028700" y="1783560"/>
            <a:ext cx="8743950" cy="457200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7286625" y="6417596"/>
            <a:ext cx="2400300" cy="365125"/>
          </a:xfrm>
          <a:prstGeom prst="rect">
            <a:avLst/>
          </a:prstGeom>
        </p:spPr>
        <p:txBody>
          <a:bodyPr vert="horz" anchor="b"/>
          <a:lstStyle>
            <a:lvl1pPr algn="l" eaLnBrk="1" latinLnBrk="0" hangingPunct="1">
              <a:defRPr kumimoji="0" sz="1100">
                <a:solidFill>
                  <a:schemeClr val="tx2"/>
                </a:solidFill>
              </a:defRPr>
            </a:lvl1pPr>
            <a:extLst/>
          </a:lstStyle>
          <a:p>
            <a:pPr fontAlgn="auto">
              <a:spcBef>
                <a:spcPts val="0"/>
              </a:spcBef>
              <a:spcAft>
                <a:spcPts val="0"/>
              </a:spcAft>
            </a:pPr>
            <a:endParaRPr lang="en-US">
              <a:solidFill>
                <a:srgbClr val="EEECE1"/>
              </a:solidFill>
              <a:latin typeface="Corbel"/>
            </a:endParaRPr>
          </a:p>
        </p:txBody>
      </p:sp>
      <p:sp>
        <p:nvSpPr>
          <p:cNvPr id="3" name="Footer Placeholder 2"/>
          <p:cNvSpPr>
            <a:spLocks noGrp="1"/>
          </p:cNvSpPr>
          <p:nvPr>
            <p:ph type="ftr" sz="quarter" idx="3"/>
          </p:nvPr>
        </p:nvSpPr>
        <p:spPr>
          <a:xfrm>
            <a:off x="1028700" y="6417596"/>
            <a:ext cx="6257925" cy="365125"/>
          </a:xfrm>
          <a:prstGeom prst="rect">
            <a:avLst/>
          </a:prstGeom>
        </p:spPr>
        <p:txBody>
          <a:bodyPr vert="horz" anchor="b"/>
          <a:lstStyle>
            <a:lvl1pPr algn="r" eaLnBrk="1" latinLnBrk="0" hangingPunct="1">
              <a:defRPr kumimoji="0" sz="1100">
                <a:solidFill>
                  <a:schemeClr val="tx2"/>
                </a:solidFill>
              </a:defRPr>
            </a:lvl1pPr>
            <a:extLst/>
          </a:lstStyle>
          <a:p>
            <a:pPr fontAlgn="auto">
              <a:spcBef>
                <a:spcPts val="0"/>
              </a:spcBef>
              <a:spcAft>
                <a:spcPts val="0"/>
              </a:spcAft>
            </a:pPr>
            <a:r>
              <a:rPr lang="en-US">
                <a:solidFill>
                  <a:srgbClr val="EEECE1"/>
                </a:solidFill>
                <a:latin typeface="Corbel"/>
              </a:rPr>
              <a:t>Copyright Maltais 2010</a:t>
            </a:r>
          </a:p>
        </p:txBody>
      </p:sp>
      <p:sp>
        <p:nvSpPr>
          <p:cNvPr id="23" name="Slide Number Placeholder 22"/>
          <p:cNvSpPr>
            <a:spLocks noGrp="1"/>
          </p:cNvSpPr>
          <p:nvPr>
            <p:ph type="sldNum" sz="quarter" idx="4"/>
          </p:nvPr>
        </p:nvSpPr>
        <p:spPr>
          <a:xfrm>
            <a:off x="9686925" y="6417596"/>
            <a:ext cx="514350" cy="365125"/>
          </a:xfrm>
          <a:prstGeom prst="rect">
            <a:avLst/>
          </a:prstGeom>
        </p:spPr>
        <p:txBody>
          <a:bodyPr vert="horz" anchor="b"/>
          <a:lstStyle>
            <a:lvl1pPr algn="l" eaLnBrk="1" latinLnBrk="0" hangingPunct="1">
              <a:defRPr kumimoji="0" sz="1200">
                <a:solidFill>
                  <a:schemeClr val="tx2"/>
                </a:solidFill>
              </a:defRPr>
            </a:lvl1pPr>
            <a:extLst/>
          </a:lstStyle>
          <a:p>
            <a:pPr fontAlgn="auto">
              <a:spcBef>
                <a:spcPts val="0"/>
              </a:spcBef>
              <a:spcAft>
                <a:spcPts val="0"/>
              </a:spcAft>
            </a:pPr>
            <a:fld id="{4CBEE411-2B0C-4D42-A2AA-FB40A418F32C}" type="slidenum">
              <a:rPr lang="en-US" smtClean="0">
                <a:solidFill>
                  <a:srgbClr val="EEECE1"/>
                </a:solidFill>
                <a:latin typeface="Corbel"/>
              </a:rPr>
              <a:pPr fontAlgn="auto">
                <a:spcBef>
                  <a:spcPts val="0"/>
                </a:spcBef>
                <a:spcAft>
                  <a:spcPts val="0"/>
                </a:spcAft>
              </a:pPr>
              <a:t>‹#›</a:t>
            </a:fld>
            <a:endParaRPr lang="en-US">
              <a:solidFill>
                <a:srgbClr val="EEECE1"/>
              </a:solidFill>
              <a:latin typeface="Corbel"/>
            </a:endParaRPr>
          </a:p>
        </p:txBody>
      </p:sp>
    </p:spTree>
  </p:cSld>
  <p:clrMap bg1="dk1" tx1="lt1" bg2="dk2" tx2="lt2" accent1="accent1" accent2="accent2" accent3="accent3" accent4="accent4" accent5="accent5" accent6="accent6" hlink="hlink" folHlink="folHlink"/>
  <p:sldLayoutIdLst>
    <p:sldLayoutId id="2147483676" r:id="rId1"/>
  </p:sldLayoutIdLst>
  <p:hf hdr="0" ftr="0" dt="0"/>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41148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8" name="Rectangle 7"/>
          <p:cNvSpPr/>
          <p:nvPr/>
        </p:nvSpPr>
        <p:spPr>
          <a:xfrm>
            <a:off x="287202" y="5047394"/>
            <a:ext cx="82296"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9" name="Rectangle 8"/>
          <p:cNvSpPr/>
          <p:nvPr/>
        </p:nvSpPr>
        <p:spPr>
          <a:xfrm>
            <a:off x="287202" y="4796819"/>
            <a:ext cx="82296"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10" name="Rectangle 9"/>
          <p:cNvSpPr/>
          <p:nvPr/>
        </p:nvSpPr>
        <p:spPr>
          <a:xfrm>
            <a:off x="287202" y="4637685"/>
            <a:ext cx="82296"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11" name="Rectangle 10"/>
          <p:cNvSpPr/>
          <p:nvPr/>
        </p:nvSpPr>
        <p:spPr>
          <a:xfrm>
            <a:off x="287202" y="4542559"/>
            <a:ext cx="82296"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12" name="Rectangle 11"/>
          <p:cNvSpPr/>
          <p:nvPr/>
        </p:nvSpPr>
        <p:spPr>
          <a:xfrm>
            <a:off x="348255" y="680477"/>
            <a:ext cx="51435"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15" name="Rectangle 14"/>
          <p:cNvSpPr/>
          <p:nvPr/>
        </p:nvSpPr>
        <p:spPr>
          <a:xfrm>
            <a:off x="302707" y="680477"/>
            <a:ext cx="30861"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16" name="Rectangle 15"/>
          <p:cNvSpPr/>
          <p:nvPr/>
        </p:nvSpPr>
        <p:spPr>
          <a:xfrm>
            <a:off x="281277" y="680477"/>
            <a:ext cx="10287"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17" name="Rectangle 16"/>
          <p:cNvSpPr/>
          <p:nvPr/>
        </p:nvSpPr>
        <p:spPr>
          <a:xfrm>
            <a:off x="249489" y="680477"/>
            <a:ext cx="10287"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22" name="Title Placeholder 21"/>
          <p:cNvSpPr>
            <a:spLocks noGrp="1"/>
          </p:cNvSpPr>
          <p:nvPr>
            <p:ph type="title"/>
          </p:nvPr>
        </p:nvSpPr>
        <p:spPr>
          <a:xfrm>
            <a:off x="1028700" y="512064"/>
            <a:ext cx="8743950" cy="914400"/>
          </a:xfrm>
          <a:prstGeom prst="rect">
            <a:avLst/>
          </a:prstGeom>
        </p:spPr>
        <p:txBody>
          <a:bodyPr vert="horz" anchor="t">
            <a:noAutofit/>
          </a:bodyPr>
          <a:lstStyle/>
          <a:p>
            <a:r>
              <a:rPr kumimoji="0" lang="en-US"/>
              <a:t>Click to edit Master title style</a:t>
            </a:r>
          </a:p>
        </p:txBody>
      </p:sp>
      <p:sp>
        <p:nvSpPr>
          <p:cNvPr id="13" name="Text Placeholder 12"/>
          <p:cNvSpPr>
            <a:spLocks noGrp="1"/>
          </p:cNvSpPr>
          <p:nvPr>
            <p:ph type="body" idx="1"/>
          </p:nvPr>
        </p:nvSpPr>
        <p:spPr>
          <a:xfrm>
            <a:off x="1028700" y="1783560"/>
            <a:ext cx="8743950" cy="457200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7286625" y="6417586"/>
            <a:ext cx="2400300" cy="365125"/>
          </a:xfrm>
          <a:prstGeom prst="rect">
            <a:avLst/>
          </a:prstGeom>
        </p:spPr>
        <p:txBody>
          <a:bodyPr vert="horz" anchor="b"/>
          <a:lstStyle>
            <a:lvl1pPr algn="l" eaLnBrk="1" latinLnBrk="0" hangingPunct="1">
              <a:defRPr kumimoji="0" sz="1100">
                <a:solidFill>
                  <a:schemeClr val="tx2"/>
                </a:solidFill>
              </a:defRPr>
            </a:lvl1pPr>
            <a:extLst/>
          </a:lstStyle>
          <a:p>
            <a:pPr fontAlgn="auto">
              <a:spcBef>
                <a:spcPts val="0"/>
              </a:spcBef>
              <a:spcAft>
                <a:spcPts val="0"/>
              </a:spcAft>
            </a:pPr>
            <a:endParaRPr lang="en-US">
              <a:solidFill>
                <a:srgbClr val="EEECE1"/>
              </a:solidFill>
              <a:latin typeface="Corbel"/>
            </a:endParaRPr>
          </a:p>
        </p:txBody>
      </p:sp>
      <p:sp>
        <p:nvSpPr>
          <p:cNvPr id="3" name="Footer Placeholder 2"/>
          <p:cNvSpPr>
            <a:spLocks noGrp="1"/>
          </p:cNvSpPr>
          <p:nvPr>
            <p:ph type="ftr" sz="quarter" idx="3"/>
          </p:nvPr>
        </p:nvSpPr>
        <p:spPr>
          <a:xfrm>
            <a:off x="1028700" y="6417586"/>
            <a:ext cx="6257925" cy="365125"/>
          </a:xfrm>
          <a:prstGeom prst="rect">
            <a:avLst/>
          </a:prstGeom>
        </p:spPr>
        <p:txBody>
          <a:bodyPr vert="horz" anchor="b"/>
          <a:lstStyle>
            <a:lvl1pPr algn="r" eaLnBrk="1" latinLnBrk="0" hangingPunct="1">
              <a:defRPr kumimoji="0" sz="1100">
                <a:solidFill>
                  <a:schemeClr val="tx2"/>
                </a:solidFill>
              </a:defRPr>
            </a:lvl1pPr>
            <a:extLst/>
          </a:lstStyle>
          <a:p>
            <a:pPr fontAlgn="auto">
              <a:spcBef>
                <a:spcPts val="0"/>
              </a:spcBef>
              <a:spcAft>
                <a:spcPts val="0"/>
              </a:spcAft>
            </a:pPr>
            <a:r>
              <a:rPr lang="en-US">
                <a:solidFill>
                  <a:srgbClr val="EEECE1"/>
                </a:solidFill>
                <a:latin typeface="Corbel"/>
              </a:rPr>
              <a:t>Copyright Maltais 2010</a:t>
            </a:r>
          </a:p>
        </p:txBody>
      </p:sp>
      <p:sp>
        <p:nvSpPr>
          <p:cNvPr id="23" name="Slide Number Placeholder 22"/>
          <p:cNvSpPr>
            <a:spLocks noGrp="1"/>
          </p:cNvSpPr>
          <p:nvPr>
            <p:ph type="sldNum" sz="quarter" idx="4"/>
          </p:nvPr>
        </p:nvSpPr>
        <p:spPr>
          <a:xfrm>
            <a:off x="9686925" y="6417586"/>
            <a:ext cx="514350" cy="365125"/>
          </a:xfrm>
          <a:prstGeom prst="rect">
            <a:avLst/>
          </a:prstGeom>
        </p:spPr>
        <p:txBody>
          <a:bodyPr vert="horz" anchor="b"/>
          <a:lstStyle>
            <a:lvl1pPr algn="l" eaLnBrk="1" latinLnBrk="0" hangingPunct="1">
              <a:defRPr kumimoji="0" sz="1200">
                <a:solidFill>
                  <a:schemeClr val="tx2"/>
                </a:solidFill>
              </a:defRPr>
            </a:lvl1pPr>
            <a:extLst/>
          </a:lstStyle>
          <a:p>
            <a:pPr fontAlgn="auto">
              <a:spcBef>
                <a:spcPts val="0"/>
              </a:spcBef>
              <a:spcAft>
                <a:spcPts val="0"/>
              </a:spcAft>
            </a:pPr>
            <a:fld id="{4CBEE411-2B0C-4D42-A2AA-FB40A418F32C}" type="slidenum">
              <a:rPr lang="en-US" smtClean="0">
                <a:solidFill>
                  <a:srgbClr val="EEECE1"/>
                </a:solidFill>
                <a:latin typeface="Corbel"/>
              </a:rPr>
              <a:pPr fontAlgn="auto">
                <a:spcBef>
                  <a:spcPts val="0"/>
                </a:spcBef>
                <a:spcAft>
                  <a:spcPts val="0"/>
                </a:spcAft>
              </a:pPr>
              <a:t>‹#›</a:t>
            </a:fld>
            <a:endParaRPr lang="en-US">
              <a:solidFill>
                <a:srgbClr val="EEECE1"/>
              </a:solidFill>
              <a:latin typeface="Corbel"/>
            </a:endParaRPr>
          </a:p>
        </p:txBody>
      </p:sp>
    </p:spTree>
  </p:cSld>
  <p:clrMap bg1="dk1" tx1="lt1" bg2="dk2" tx2="lt2" accent1="accent1" accent2="accent2" accent3="accent3" accent4="accent4" accent5="accent5" accent6="accent6" hlink="hlink" folHlink="folHlink"/>
  <p:sldLayoutIdLst>
    <p:sldLayoutId id="2147483678" r:id="rId1"/>
  </p:sldLayoutIdLst>
  <p:hf hdr="0" ftr="0" dt="0"/>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41148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8" name="Rectangle 7"/>
          <p:cNvSpPr/>
          <p:nvPr/>
        </p:nvSpPr>
        <p:spPr>
          <a:xfrm>
            <a:off x="287202" y="5047394"/>
            <a:ext cx="82296"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9" name="Rectangle 8"/>
          <p:cNvSpPr/>
          <p:nvPr/>
        </p:nvSpPr>
        <p:spPr>
          <a:xfrm>
            <a:off x="287202" y="4796819"/>
            <a:ext cx="82296"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10" name="Rectangle 9"/>
          <p:cNvSpPr/>
          <p:nvPr/>
        </p:nvSpPr>
        <p:spPr>
          <a:xfrm>
            <a:off x="287202" y="4637685"/>
            <a:ext cx="82296"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11" name="Rectangle 10"/>
          <p:cNvSpPr/>
          <p:nvPr/>
        </p:nvSpPr>
        <p:spPr>
          <a:xfrm>
            <a:off x="287202" y="4542559"/>
            <a:ext cx="82296"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12" name="Rectangle 11"/>
          <p:cNvSpPr/>
          <p:nvPr/>
        </p:nvSpPr>
        <p:spPr>
          <a:xfrm>
            <a:off x="348255" y="680477"/>
            <a:ext cx="51435"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15" name="Rectangle 14"/>
          <p:cNvSpPr/>
          <p:nvPr/>
        </p:nvSpPr>
        <p:spPr>
          <a:xfrm>
            <a:off x="302707" y="680477"/>
            <a:ext cx="30861"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16" name="Rectangle 15"/>
          <p:cNvSpPr/>
          <p:nvPr/>
        </p:nvSpPr>
        <p:spPr>
          <a:xfrm>
            <a:off x="281277" y="680477"/>
            <a:ext cx="10287"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17" name="Rectangle 16"/>
          <p:cNvSpPr/>
          <p:nvPr/>
        </p:nvSpPr>
        <p:spPr>
          <a:xfrm>
            <a:off x="249489" y="680477"/>
            <a:ext cx="10287"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22" name="Title Placeholder 21"/>
          <p:cNvSpPr>
            <a:spLocks noGrp="1"/>
          </p:cNvSpPr>
          <p:nvPr>
            <p:ph type="title"/>
          </p:nvPr>
        </p:nvSpPr>
        <p:spPr>
          <a:xfrm>
            <a:off x="1028700" y="512064"/>
            <a:ext cx="8743950" cy="914400"/>
          </a:xfrm>
          <a:prstGeom prst="rect">
            <a:avLst/>
          </a:prstGeom>
        </p:spPr>
        <p:txBody>
          <a:bodyPr vert="horz" anchor="t">
            <a:noAutofit/>
          </a:bodyPr>
          <a:lstStyle/>
          <a:p>
            <a:r>
              <a:rPr kumimoji="0" lang="en-US"/>
              <a:t>Click to edit Master title style</a:t>
            </a:r>
          </a:p>
        </p:txBody>
      </p:sp>
      <p:sp>
        <p:nvSpPr>
          <p:cNvPr id="13" name="Text Placeholder 12"/>
          <p:cNvSpPr>
            <a:spLocks noGrp="1"/>
          </p:cNvSpPr>
          <p:nvPr>
            <p:ph type="body" idx="1"/>
          </p:nvPr>
        </p:nvSpPr>
        <p:spPr>
          <a:xfrm>
            <a:off x="1028700" y="1783560"/>
            <a:ext cx="8743950" cy="457200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7286625" y="6417574"/>
            <a:ext cx="2400300" cy="365125"/>
          </a:xfrm>
          <a:prstGeom prst="rect">
            <a:avLst/>
          </a:prstGeom>
        </p:spPr>
        <p:txBody>
          <a:bodyPr vert="horz" anchor="b"/>
          <a:lstStyle>
            <a:lvl1pPr algn="l" eaLnBrk="1" latinLnBrk="0" hangingPunct="1">
              <a:defRPr kumimoji="0" sz="1100">
                <a:solidFill>
                  <a:schemeClr val="tx2"/>
                </a:solidFill>
              </a:defRPr>
            </a:lvl1pPr>
            <a:extLst/>
          </a:lstStyle>
          <a:p>
            <a:pPr fontAlgn="auto">
              <a:spcBef>
                <a:spcPts val="0"/>
              </a:spcBef>
              <a:spcAft>
                <a:spcPts val="0"/>
              </a:spcAft>
            </a:pPr>
            <a:endParaRPr lang="en-US">
              <a:solidFill>
                <a:srgbClr val="EEECE1"/>
              </a:solidFill>
              <a:latin typeface="Corbel"/>
            </a:endParaRPr>
          </a:p>
        </p:txBody>
      </p:sp>
      <p:sp>
        <p:nvSpPr>
          <p:cNvPr id="3" name="Footer Placeholder 2"/>
          <p:cNvSpPr>
            <a:spLocks noGrp="1"/>
          </p:cNvSpPr>
          <p:nvPr>
            <p:ph type="ftr" sz="quarter" idx="3"/>
          </p:nvPr>
        </p:nvSpPr>
        <p:spPr>
          <a:xfrm>
            <a:off x="1028700" y="6417574"/>
            <a:ext cx="6257925" cy="365125"/>
          </a:xfrm>
          <a:prstGeom prst="rect">
            <a:avLst/>
          </a:prstGeom>
        </p:spPr>
        <p:txBody>
          <a:bodyPr vert="horz" anchor="b"/>
          <a:lstStyle>
            <a:lvl1pPr algn="r" eaLnBrk="1" latinLnBrk="0" hangingPunct="1">
              <a:defRPr kumimoji="0" sz="1100">
                <a:solidFill>
                  <a:schemeClr val="tx2"/>
                </a:solidFill>
              </a:defRPr>
            </a:lvl1pPr>
            <a:extLst/>
          </a:lstStyle>
          <a:p>
            <a:pPr fontAlgn="auto">
              <a:spcBef>
                <a:spcPts val="0"/>
              </a:spcBef>
              <a:spcAft>
                <a:spcPts val="0"/>
              </a:spcAft>
            </a:pPr>
            <a:r>
              <a:rPr lang="en-US">
                <a:solidFill>
                  <a:srgbClr val="EEECE1"/>
                </a:solidFill>
                <a:latin typeface="Corbel"/>
              </a:rPr>
              <a:t>Copyright Maltais 2010</a:t>
            </a:r>
          </a:p>
        </p:txBody>
      </p:sp>
      <p:sp>
        <p:nvSpPr>
          <p:cNvPr id="23" name="Slide Number Placeholder 22"/>
          <p:cNvSpPr>
            <a:spLocks noGrp="1"/>
          </p:cNvSpPr>
          <p:nvPr>
            <p:ph type="sldNum" sz="quarter" idx="4"/>
          </p:nvPr>
        </p:nvSpPr>
        <p:spPr>
          <a:xfrm>
            <a:off x="9686925" y="6417574"/>
            <a:ext cx="514350" cy="365125"/>
          </a:xfrm>
          <a:prstGeom prst="rect">
            <a:avLst/>
          </a:prstGeom>
        </p:spPr>
        <p:txBody>
          <a:bodyPr vert="horz" anchor="b"/>
          <a:lstStyle>
            <a:lvl1pPr algn="l" eaLnBrk="1" latinLnBrk="0" hangingPunct="1">
              <a:defRPr kumimoji="0" sz="1200">
                <a:solidFill>
                  <a:schemeClr val="tx2"/>
                </a:solidFill>
              </a:defRPr>
            </a:lvl1pPr>
            <a:extLst/>
          </a:lstStyle>
          <a:p>
            <a:pPr fontAlgn="auto">
              <a:spcBef>
                <a:spcPts val="0"/>
              </a:spcBef>
              <a:spcAft>
                <a:spcPts val="0"/>
              </a:spcAft>
            </a:pPr>
            <a:fld id="{4CBEE411-2B0C-4D42-A2AA-FB40A418F32C}" type="slidenum">
              <a:rPr lang="en-US" smtClean="0">
                <a:solidFill>
                  <a:srgbClr val="EEECE1"/>
                </a:solidFill>
                <a:latin typeface="Corbel"/>
              </a:rPr>
              <a:pPr fontAlgn="auto">
                <a:spcBef>
                  <a:spcPts val="0"/>
                </a:spcBef>
                <a:spcAft>
                  <a:spcPts val="0"/>
                </a:spcAft>
              </a:pPr>
              <a:t>‹#›</a:t>
            </a:fld>
            <a:endParaRPr lang="en-US">
              <a:solidFill>
                <a:srgbClr val="EEECE1"/>
              </a:solidFill>
              <a:latin typeface="Corbel"/>
            </a:endParaRPr>
          </a:p>
        </p:txBody>
      </p:sp>
    </p:spTree>
  </p:cSld>
  <p:clrMap bg1="dk1" tx1="lt1" bg2="dk2" tx2="lt2" accent1="accent1" accent2="accent2" accent3="accent3" accent4="accent4" accent5="accent5" accent6="accent6" hlink="hlink" folHlink="folHlink"/>
  <p:sldLayoutIdLst>
    <p:sldLayoutId id="2147483680" r:id="rId1"/>
  </p:sldLayoutIdLst>
  <p:hf hdr="0" ftr="0" dt="0"/>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41148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8" name="Rectangle 7"/>
          <p:cNvSpPr/>
          <p:nvPr/>
        </p:nvSpPr>
        <p:spPr>
          <a:xfrm>
            <a:off x="287202" y="5047394"/>
            <a:ext cx="82296"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9" name="Rectangle 8"/>
          <p:cNvSpPr/>
          <p:nvPr/>
        </p:nvSpPr>
        <p:spPr>
          <a:xfrm>
            <a:off x="287202" y="4796819"/>
            <a:ext cx="82296"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10" name="Rectangle 9"/>
          <p:cNvSpPr/>
          <p:nvPr/>
        </p:nvSpPr>
        <p:spPr>
          <a:xfrm>
            <a:off x="287202" y="4637685"/>
            <a:ext cx="82296"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11" name="Rectangle 10"/>
          <p:cNvSpPr/>
          <p:nvPr/>
        </p:nvSpPr>
        <p:spPr>
          <a:xfrm>
            <a:off x="287202" y="4542559"/>
            <a:ext cx="82296"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12" name="Rectangle 11"/>
          <p:cNvSpPr/>
          <p:nvPr/>
        </p:nvSpPr>
        <p:spPr>
          <a:xfrm>
            <a:off x="348255" y="680477"/>
            <a:ext cx="51435"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15" name="Rectangle 14"/>
          <p:cNvSpPr/>
          <p:nvPr/>
        </p:nvSpPr>
        <p:spPr>
          <a:xfrm>
            <a:off x="302707" y="680477"/>
            <a:ext cx="30861"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16" name="Rectangle 15"/>
          <p:cNvSpPr/>
          <p:nvPr/>
        </p:nvSpPr>
        <p:spPr>
          <a:xfrm>
            <a:off x="281277" y="680477"/>
            <a:ext cx="10287"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17" name="Rectangle 16"/>
          <p:cNvSpPr/>
          <p:nvPr/>
        </p:nvSpPr>
        <p:spPr>
          <a:xfrm>
            <a:off x="249489" y="680477"/>
            <a:ext cx="10287"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22" name="Title Placeholder 21"/>
          <p:cNvSpPr>
            <a:spLocks noGrp="1"/>
          </p:cNvSpPr>
          <p:nvPr>
            <p:ph type="title"/>
          </p:nvPr>
        </p:nvSpPr>
        <p:spPr>
          <a:xfrm>
            <a:off x="1028700" y="512064"/>
            <a:ext cx="8743950" cy="914400"/>
          </a:xfrm>
          <a:prstGeom prst="rect">
            <a:avLst/>
          </a:prstGeom>
        </p:spPr>
        <p:txBody>
          <a:bodyPr vert="horz" anchor="t">
            <a:noAutofit/>
          </a:bodyPr>
          <a:lstStyle/>
          <a:p>
            <a:r>
              <a:rPr kumimoji="0" lang="en-US"/>
              <a:t>Click to edit Master title style</a:t>
            </a:r>
          </a:p>
        </p:txBody>
      </p:sp>
      <p:sp>
        <p:nvSpPr>
          <p:cNvPr id="13" name="Text Placeholder 12"/>
          <p:cNvSpPr>
            <a:spLocks noGrp="1"/>
          </p:cNvSpPr>
          <p:nvPr>
            <p:ph type="body" idx="1"/>
          </p:nvPr>
        </p:nvSpPr>
        <p:spPr>
          <a:xfrm>
            <a:off x="1028700" y="1783560"/>
            <a:ext cx="8743950" cy="457200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7286625" y="6417560"/>
            <a:ext cx="2400300" cy="365125"/>
          </a:xfrm>
          <a:prstGeom prst="rect">
            <a:avLst/>
          </a:prstGeom>
        </p:spPr>
        <p:txBody>
          <a:bodyPr vert="horz" anchor="b"/>
          <a:lstStyle>
            <a:lvl1pPr algn="l" eaLnBrk="1" latinLnBrk="0" hangingPunct="1">
              <a:defRPr kumimoji="0" sz="1100">
                <a:solidFill>
                  <a:schemeClr val="tx2"/>
                </a:solidFill>
              </a:defRPr>
            </a:lvl1pPr>
            <a:extLst/>
          </a:lstStyle>
          <a:p>
            <a:pPr fontAlgn="auto">
              <a:spcBef>
                <a:spcPts val="0"/>
              </a:spcBef>
              <a:spcAft>
                <a:spcPts val="0"/>
              </a:spcAft>
            </a:pPr>
            <a:endParaRPr lang="en-US">
              <a:solidFill>
                <a:srgbClr val="EEECE1"/>
              </a:solidFill>
              <a:latin typeface="Corbel"/>
            </a:endParaRPr>
          </a:p>
        </p:txBody>
      </p:sp>
      <p:sp>
        <p:nvSpPr>
          <p:cNvPr id="3" name="Footer Placeholder 2"/>
          <p:cNvSpPr>
            <a:spLocks noGrp="1"/>
          </p:cNvSpPr>
          <p:nvPr>
            <p:ph type="ftr" sz="quarter" idx="3"/>
          </p:nvPr>
        </p:nvSpPr>
        <p:spPr>
          <a:xfrm>
            <a:off x="1028700" y="6417560"/>
            <a:ext cx="6257925" cy="365125"/>
          </a:xfrm>
          <a:prstGeom prst="rect">
            <a:avLst/>
          </a:prstGeom>
        </p:spPr>
        <p:txBody>
          <a:bodyPr vert="horz" anchor="b"/>
          <a:lstStyle>
            <a:lvl1pPr algn="r" eaLnBrk="1" latinLnBrk="0" hangingPunct="1">
              <a:defRPr kumimoji="0" sz="1100">
                <a:solidFill>
                  <a:schemeClr val="tx2"/>
                </a:solidFill>
              </a:defRPr>
            </a:lvl1pPr>
            <a:extLst/>
          </a:lstStyle>
          <a:p>
            <a:pPr fontAlgn="auto">
              <a:spcBef>
                <a:spcPts val="0"/>
              </a:spcBef>
              <a:spcAft>
                <a:spcPts val="0"/>
              </a:spcAft>
            </a:pPr>
            <a:r>
              <a:rPr lang="en-US">
                <a:solidFill>
                  <a:srgbClr val="EEECE1"/>
                </a:solidFill>
                <a:latin typeface="Corbel"/>
              </a:rPr>
              <a:t>Copyright Maltais 2010</a:t>
            </a:r>
          </a:p>
        </p:txBody>
      </p:sp>
      <p:sp>
        <p:nvSpPr>
          <p:cNvPr id="23" name="Slide Number Placeholder 22"/>
          <p:cNvSpPr>
            <a:spLocks noGrp="1"/>
          </p:cNvSpPr>
          <p:nvPr>
            <p:ph type="sldNum" sz="quarter" idx="4"/>
          </p:nvPr>
        </p:nvSpPr>
        <p:spPr>
          <a:xfrm>
            <a:off x="9686925" y="6417560"/>
            <a:ext cx="514350" cy="365125"/>
          </a:xfrm>
          <a:prstGeom prst="rect">
            <a:avLst/>
          </a:prstGeom>
        </p:spPr>
        <p:txBody>
          <a:bodyPr vert="horz" anchor="b"/>
          <a:lstStyle>
            <a:lvl1pPr algn="l" eaLnBrk="1" latinLnBrk="0" hangingPunct="1">
              <a:defRPr kumimoji="0" sz="1200">
                <a:solidFill>
                  <a:schemeClr val="tx2"/>
                </a:solidFill>
              </a:defRPr>
            </a:lvl1pPr>
            <a:extLst/>
          </a:lstStyle>
          <a:p>
            <a:pPr fontAlgn="auto">
              <a:spcBef>
                <a:spcPts val="0"/>
              </a:spcBef>
              <a:spcAft>
                <a:spcPts val="0"/>
              </a:spcAft>
            </a:pPr>
            <a:fld id="{4CBEE411-2B0C-4D42-A2AA-FB40A418F32C}" type="slidenum">
              <a:rPr lang="en-US" smtClean="0">
                <a:solidFill>
                  <a:srgbClr val="EEECE1"/>
                </a:solidFill>
                <a:latin typeface="Corbel"/>
              </a:rPr>
              <a:pPr fontAlgn="auto">
                <a:spcBef>
                  <a:spcPts val="0"/>
                </a:spcBef>
                <a:spcAft>
                  <a:spcPts val="0"/>
                </a:spcAft>
              </a:pPr>
              <a:t>‹#›</a:t>
            </a:fld>
            <a:endParaRPr lang="en-US">
              <a:solidFill>
                <a:srgbClr val="EEECE1"/>
              </a:solidFill>
              <a:latin typeface="Corbel"/>
            </a:endParaRPr>
          </a:p>
        </p:txBody>
      </p:sp>
    </p:spTree>
  </p:cSld>
  <p:clrMap bg1="dk1" tx1="lt1" bg2="dk2" tx2="lt2" accent1="accent1" accent2="accent2" accent3="accent3" accent4="accent4" accent5="accent5" accent6="accent6" hlink="hlink" folHlink="folHlink"/>
  <p:sldLayoutIdLst>
    <p:sldLayoutId id="2147483682" r:id="rId1"/>
  </p:sldLayoutIdLst>
  <p:hf hdr="0" ftr="0" dt="0"/>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41148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8" name="Rectangle 7"/>
          <p:cNvSpPr/>
          <p:nvPr/>
        </p:nvSpPr>
        <p:spPr>
          <a:xfrm>
            <a:off x="287202" y="5047394"/>
            <a:ext cx="82296"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9" name="Rectangle 8"/>
          <p:cNvSpPr/>
          <p:nvPr/>
        </p:nvSpPr>
        <p:spPr>
          <a:xfrm>
            <a:off x="287202" y="4796819"/>
            <a:ext cx="82296"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10" name="Rectangle 9"/>
          <p:cNvSpPr/>
          <p:nvPr/>
        </p:nvSpPr>
        <p:spPr>
          <a:xfrm>
            <a:off x="287202" y="4637685"/>
            <a:ext cx="82296"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11" name="Rectangle 10"/>
          <p:cNvSpPr/>
          <p:nvPr/>
        </p:nvSpPr>
        <p:spPr>
          <a:xfrm>
            <a:off x="287202" y="4542559"/>
            <a:ext cx="82296"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12" name="Rectangle 11"/>
          <p:cNvSpPr/>
          <p:nvPr/>
        </p:nvSpPr>
        <p:spPr>
          <a:xfrm>
            <a:off x="348255" y="680477"/>
            <a:ext cx="51435"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15" name="Rectangle 14"/>
          <p:cNvSpPr/>
          <p:nvPr/>
        </p:nvSpPr>
        <p:spPr>
          <a:xfrm>
            <a:off x="302707" y="680477"/>
            <a:ext cx="30861"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16" name="Rectangle 15"/>
          <p:cNvSpPr/>
          <p:nvPr/>
        </p:nvSpPr>
        <p:spPr>
          <a:xfrm>
            <a:off x="281277" y="680477"/>
            <a:ext cx="10287"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17" name="Rectangle 16"/>
          <p:cNvSpPr/>
          <p:nvPr/>
        </p:nvSpPr>
        <p:spPr>
          <a:xfrm>
            <a:off x="249489" y="680477"/>
            <a:ext cx="10287"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22" name="Title Placeholder 21"/>
          <p:cNvSpPr>
            <a:spLocks noGrp="1"/>
          </p:cNvSpPr>
          <p:nvPr>
            <p:ph type="title"/>
          </p:nvPr>
        </p:nvSpPr>
        <p:spPr>
          <a:xfrm>
            <a:off x="1028700" y="512064"/>
            <a:ext cx="8743950" cy="914400"/>
          </a:xfrm>
          <a:prstGeom prst="rect">
            <a:avLst/>
          </a:prstGeom>
        </p:spPr>
        <p:txBody>
          <a:bodyPr vert="horz" anchor="t">
            <a:noAutofit/>
          </a:bodyPr>
          <a:lstStyle/>
          <a:p>
            <a:r>
              <a:rPr kumimoji="0" lang="en-US"/>
              <a:t>Click to edit Master title style</a:t>
            </a:r>
          </a:p>
        </p:txBody>
      </p:sp>
      <p:sp>
        <p:nvSpPr>
          <p:cNvPr id="13" name="Text Placeholder 12"/>
          <p:cNvSpPr>
            <a:spLocks noGrp="1"/>
          </p:cNvSpPr>
          <p:nvPr>
            <p:ph type="body" idx="1"/>
          </p:nvPr>
        </p:nvSpPr>
        <p:spPr>
          <a:xfrm>
            <a:off x="1028700" y="1783560"/>
            <a:ext cx="8743950" cy="457200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7286625" y="6417544"/>
            <a:ext cx="2400300" cy="365125"/>
          </a:xfrm>
          <a:prstGeom prst="rect">
            <a:avLst/>
          </a:prstGeom>
        </p:spPr>
        <p:txBody>
          <a:bodyPr vert="horz" anchor="b"/>
          <a:lstStyle>
            <a:lvl1pPr algn="l" eaLnBrk="1" latinLnBrk="0" hangingPunct="1">
              <a:defRPr kumimoji="0" sz="1100">
                <a:solidFill>
                  <a:schemeClr val="tx2"/>
                </a:solidFill>
              </a:defRPr>
            </a:lvl1pPr>
            <a:extLst/>
          </a:lstStyle>
          <a:p>
            <a:pPr fontAlgn="auto">
              <a:spcBef>
                <a:spcPts val="0"/>
              </a:spcBef>
              <a:spcAft>
                <a:spcPts val="0"/>
              </a:spcAft>
            </a:pPr>
            <a:endParaRPr lang="en-US">
              <a:solidFill>
                <a:srgbClr val="EEECE1"/>
              </a:solidFill>
              <a:latin typeface="Corbel"/>
            </a:endParaRPr>
          </a:p>
        </p:txBody>
      </p:sp>
      <p:sp>
        <p:nvSpPr>
          <p:cNvPr id="3" name="Footer Placeholder 2"/>
          <p:cNvSpPr>
            <a:spLocks noGrp="1"/>
          </p:cNvSpPr>
          <p:nvPr>
            <p:ph type="ftr" sz="quarter" idx="3"/>
          </p:nvPr>
        </p:nvSpPr>
        <p:spPr>
          <a:xfrm>
            <a:off x="1028700" y="6417544"/>
            <a:ext cx="6257925" cy="365125"/>
          </a:xfrm>
          <a:prstGeom prst="rect">
            <a:avLst/>
          </a:prstGeom>
        </p:spPr>
        <p:txBody>
          <a:bodyPr vert="horz" anchor="b"/>
          <a:lstStyle>
            <a:lvl1pPr algn="r" eaLnBrk="1" latinLnBrk="0" hangingPunct="1">
              <a:defRPr kumimoji="0" sz="1100">
                <a:solidFill>
                  <a:schemeClr val="tx2"/>
                </a:solidFill>
              </a:defRPr>
            </a:lvl1pPr>
            <a:extLst/>
          </a:lstStyle>
          <a:p>
            <a:pPr fontAlgn="auto">
              <a:spcBef>
                <a:spcPts val="0"/>
              </a:spcBef>
              <a:spcAft>
                <a:spcPts val="0"/>
              </a:spcAft>
            </a:pPr>
            <a:r>
              <a:rPr lang="en-US">
                <a:solidFill>
                  <a:srgbClr val="EEECE1"/>
                </a:solidFill>
                <a:latin typeface="Corbel"/>
              </a:rPr>
              <a:t>Copyright Maltais 2010</a:t>
            </a:r>
          </a:p>
        </p:txBody>
      </p:sp>
      <p:sp>
        <p:nvSpPr>
          <p:cNvPr id="23" name="Slide Number Placeholder 22"/>
          <p:cNvSpPr>
            <a:spLocks noGrp="1"/>
          </p:cNvSpPr>
          <p:nvPr>
            <p:ph type="sldNum" sz="quarter" idx="4"/>
          </p:nvPr>
        </p:nvSpPr>
        <p:spPr>
          <a:xfrm>
            <a:off x="9686925" y="6417544"/>
            <a:ext cx="514350" cy="365125"/>
          </a:xfrm>
          <a:prstGeom prst="rect">
            <a:avLst/>
          </a:prstGeom>
        </p:spPr>
        <p:txBody>
          <a:bodyPr vert="horz" anchor="b"/>
          <a:lstStyle>
            <a:lvl1pPr algn="l" eaLnBrk="1" latinLnBrk="0" hangingPunct="1">
              <a:defRPr kumimoji="0" sz="1200">
                <a:solidFill>
                  <a:schemeClr val="tx2"/>
                </a:solidFill>
              </a:defRPr>
            </a:lvl1pPr>
            <a:extLst/>
          </a:lstStyle>
          <a:p>
            <a:pPr fontAlgn="auto">
              <a:spcBef>
                <a:spcPts val="0"/>
              </a:spcBef>
              <a:spcAft>
                <a:spcPts val="0"/>
              </a:spcAft>
            </a:pPr>
            <a:fld id="{4CBEE411-2B0C-4D42-A2AA-FB40A418F32C}" type="slidenum">
              <a:rPr lang="en-US" smtClean="0">
                <a:solidFill>
                  <a:srgbClr val="EEECE1"/>
                </a:solidFill>
                <a:latin typeface="Corbel"/>
              </a:rPr>
              <a:pPr fontAlgn="auto">
                <a:spcBef>
                  <a:spcPts val="0"/>
                </a:spcBef>
                <a:spcAft>
                  <a:spcPts val="0"/>
                </a:spcAft>
              </a:pPr>
              <a:t>‹#›</a:t>
            </a:fld>
            <a:endParaRPr lang="en-US">
              <a:solidFill>
                <a:srgbClr val="EEECE1"/>
              </a:solidFill>
              <a:latin typeface="Corbel"/>
            </a:endParaRPr>
          </a:p>
        </p:txBody>
      </p:sp>
    </p:spTree>
  </p:cSld>
  <p:clrMap bg1="dk1" tx1="lt1" bg2="dk2" tx2="lt2" accent1="accent1" accent2="accent2" accent3="accent3" accent4="accent4" accent5="accent5" accent6="accent6" hlink="hlink" folHlink="folHlink"/>
  <p:sldLayoutIdLst>
    <p:sldLayoutId id="2147483684" r:id="rId1"/>
  </p:sldLayoutIdLst>
  <p:hf hdr="0" ftr="0" dt="0"/>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41148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8" name="Rectangle 7"/>
          <p:cNvSpPr/>
          <p:nvPr/>
        </p:nvSpPr>
        <p:spPr>
          <a:xfrm>
            <a:off x="287202" y="5047394"/>
            <a:ext cx="82296"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9" name="Rectangle 8"/>
          <p:cNvSpPr/>
          <p:nvPr/>
        </p:nvSpPr>
        <p:spPr>
          <a:xfrm>
            <a:off x="287202" y="4796819"/>
            <a:ext cx="82296"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10" name="Rectangle 9"/>
          <p:cNvSpPr/>
          <p:nvPr/>
        </p:nvSpPr>
        <p:spPr>
          <a:xfrm>
            <a:off x="287202" y="4637685"/>
            <a:ext cx="82296"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11" name="Rectangle 10"/>
          <p:cNvSpPr/>
          <p:nvPr/>
        </p:nvSpPr>
        <p:spPr>
          <a:xfrm>
            <a:off x="287202" y="4542559"/>
            <a:ext cx="82296"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12" name="Rectangle 11"/>
          <p:cNvSpPr/>
          <p:nvPr/>
        </p:nvSpPr>
        <p:spPr>
          <a:xfrm>
            <a:off x="348255" y="680477"/>
            <a:ext cx="51435"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15" name="Rectangle 14"/>
          <p:cNvSpPr/>
          <p:nvPr/>
        </p:nvSpPr>
        <p:spPr>
          <a:xfrm>
            <a:off x="302707" y="680477"/>
            <a:ext cx="30861"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16" name="Rectangle 15"/>
          <p:cNvSpPr/>
          <p:nvPr/>
        </p:nvSpPr>
        <p:spPr>
          <a:xfrm>
            <a:off x="281277" y="680477"/>
            <a:ext cx="10287"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17" name="Rectangle 16"/>
          <p:cNvSpPr/>
          <p:nvPr/>
        </p:nvSpPr>
        <p:spPr>
          <a:xfrm>
            <a:off x="249489" y="680477"/>
            <a:ext cx="10287"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22" name="Title Placeholder 21"/>
          <p:cNvSpPr>
            <a:spLocks noGrp="1"/>
          </p:cNvSpPr>
          <p:nvPr>
            <p:ph type="title"/>
          </p:nvPr>
        </p:nvSpPr>
        <p:spPr>
          <a:xfrm>
            <a:off x="1028700" y="512064"/>
            <a:ext cx="8743950" cy="914400"/>
          </a:xfrm>
          <a:prstGeom prst="rect">
            <a:avLst/>
          </a:prstGeom>
        </p:spPr>
        <p:txBody>
          <a:bodyPr vert="horz" anchor="t">
            <a:noAutofit/>
          </a:bodyPr>
          <a:lstStyle/>
          <a:p>
            <a:r>
              <a:rPr kumimoji="0" lang="en-US"/>
              <a:t>Click to edit Master title style</a:t>
            </a:r>
          </a:p>
        </p:txBody>
      </p:sp>
      <p:sp>
        <p:nvSpPr>
          <p:cNvPr id="13" name="Text Placeholder 12"/>
          <p:cNvSpPr>
            <a:spLocks noGrp="1"/>
          </p:cNvSpPr>
          <p:nvPr>
            <p:ph type="body" idx="1"/>
          </p:nvPr>
        </p:nvSpPr>
        <p:spPr>
          <a:xfrm>
            <a:off x="1028700" y="1783560"/>
            <a:ext cx="8743950" cy="457200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7286625" y="6417526"/>
            <a:ext cx="2400300" cy="365125"/>
          </a:xfrm>
          <a:prstGeom prst="rect">
            <a:avLst/>
          </a:prstGeom>
        </p:spPr>
        <p:txBody>
          <a:bodyPr vert="horz" anchor="b"/>
          <a:lstStyle>
            <a:lvl1pPr algn="l" eaLnBrk="1" latinLnBrk="0" hangingPunct="1">
              <a:defRPr kumimoji="0" sz="1100">
                <a:solidFill>
                  <a:schemeClr val="tx2"/>
                </a:solidFill>
              </a:defRPr>
            </a:lvl1pPr>
            <a:extLst/>
          </a:lstStyle>
          <a:p>
            <a:pPr fontAlgn="auto">
              <a:spcBef>
                <a:spcPts val="0"/>
              </a:spcBef>
              <a:spcAft>
                <a:spcPts val="0"/>
              </a:spcAft>
            </a:pPr>
            <a:endParaRPr lang="en-US">
              <a:solidFill>
                <a:srgbClr val="EEECE1"/>
              </a:solidFill>
              <a:latin typeface="Corbel"/>
            </a:endParaRPr>
          </a:p>
        </p:txBody>
      </p:sp>
      <p:sp>
        <p:nvSpPr>
          <p:cNvPr id="3" name="Footer Placeholder 2"/>
          <p:cNvSpPr>
            <a:spLocks noGrp="1"/>
          </p:cNvSpPr>
          <p:nvPr>
            <p:ph type="ftr" sz="quarter" idx="3"/>
          </p:nvPr>
        </p:nvSpPr>
        <p:spPr>
          <a:xfrm>
            <a:off x="1028700" y="6417526"/>
            <a:ext cx="6257925" cy="365125"/>
          </a:xfrm>
          <a:prstGeom prst="rect">
            <a:avLst/>
          </a:prstGeom>
        </p:spPr>
        <p:txBody>
          <a:bodyPr vert="horz" anchor="b"/>
          <a:lstStyle>
            <a:lvl1pPr algn="r" eaLnBrk="1" latinLnBrk="0" hangingPunct="1">
              <a:defRPr kumimoji="0" sz="1100">
                <a:solidFill>
                  <a:schemeClr val="tx2"/>
                </a:solidFill>
              </a:defRPr>
            </a:lvl1pPr>
            <a:extLst/>
          </a:lstStyle>
          <a:p>
            <a:pPr fontAlgn="auto">
              <a:spcBef>
                <a:spcPts val="0"/>
              </a:spcBef>
              <a:spcAft>
                <a:spcPts val="0"/>
              </a:spcAft>
            </a:pPr>
            <a:r>
              <a:rPr lang="en-US">
                <a:solidFill>
                  <a:srgbClr val="EEECE1"/>
                </a:solidFill>
                <a:latin typeface="Corbel"/>
              </a:rPr>
              <a:t>Copyright Maltais 2010</a:t>
            </a:r>
          </a:p>
        </p:txBody>
      </p:sp>
      <p:sp>
        <p:nvSpPr>
          <p:cNvPr id="23" name="Slide Number Placeholder 22"/>
          <p:cNvSpPr>
            <a:spLocks noGrp="1"/>
          </p:cNvSpPr>
          <p:nvPr>
            <p:ph type="sldNum" sz="quarter" idx="4"/>
          </p:nvPr>
        </p:nvSpPr>
        <p:spPr>
          <a:xfrm>
            <a:off x="9686925" y="6417526"/>
            <a:ext cx="514350" cy="365125"/>
          </a:xfrm>
          <a:prstGeom prst="rect">
            <a:avLst/>
          </a:prstGeom>
        </p:spPr>
        <p:txBody>
          <a:bodyPr vert="horz" anchor="b"/>
          <a:lstStyle>
            <a:lvl1pPr algn="l" eaLnBrk="1" latinLnBrk="0" hangingPunct="1">
              <a:defRPr kumimoji="0" sz="1200">
                <a:solidFill>
                  <a:schemeClr val="tx2"/>
                </a:solidFill>
              </a:defRPr>
            </a:lvl1pPr>
            <a:extLst/>
          </a:lstStyle>
          <a:p>
            <a:pPr fontAlgn="auto">
              <a:spcBef>
                <a:spcPts val="0"/>
              </a:spcBef>
              <a:spcAft>
                <a:spcPts val="0"/>
              </a:spcAft>
            </a:pPr>
            <a:fld id="{4CBEE411-2B0C-4D42-A2AA-FB40A418F32C}" type="slidenum">
              <a:rPr lang="en-US" smtClean="0">
                <a:solidFill>
                  <a:srgbClr val="EEECE1"/>
                </a:solidFill>
                <a:latin typeface="Corbel"/>
              </a:rPr>
              <a:pPr fontAlgn="auto">
                <a:spcBef>
                  <a:spcPts val="0"/>
                </a:spcBef>
                <a:spcAft>
                  <a:spcPts val="0"/>
                </a:spcAft>
              </a:pPr>
              <a:t>‹#›</a:t>
            </a:fld>
            <a:endParaRPr lang="en-US">
              <a:solidFill>
                <a:srgbClr val="EEECE1"/>
              </a:solidFill>
              <a:latin typeface="Corbel"/>
            </a:endParaRPr>
          </a:p>
        </p:txBody>
      </p:sp>
    </p:spTree>
  </p:cSld>
  <p:clrMap bg1="dk1" tx1="lt1" bg2="dk2" tx2="lt2" accent1="accent1" accent2="accent2" accent3="accent3" accent4="accent4" accent5="accent5" accent6="accent6" hlink="hlink" folHlink="folHlink"/>
  <p:sldLayoutIdLst>
    <p:sldLayoutId id="2147483686" r:id="rId1"/>
  </p:sldLayoutIdLst>
  <p:hf hdr="0" ftr="0" dt="0"/>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41148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8" name="Rectangle 7"/>
          <p:cNvSpPr/>
          <p:nvPr/>
        </p:nvSpPr>
        <p:spPr>
          <a:xfrm>
            <a:off x="287202" y="5047394"/>
            <a:ext cx="82296"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9" name="Rectangle 8"/>
          <p:cNvSpPr/>
          <p:nvPr/>
        </p:nvSpPr>
        <p:spPr>
          <a:xfrm>
            <a:off x="287202" y="4796819"/>
            <a:ext cx="82296"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10" name="Rectangle 9"/>
          <p:cNvSpPr/>
          <p:nvPr/>
        </p:nvSpPr>
        <p:spPr>
          <a:xfrm>
            <a:off x="287202" y="4637685"/>
            <a:ext cx="82296"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11" name="Rectangle 10"/>
          <p:cNvSpPr/>
          <p:nvPr/>
        </p:nvSpPr>
        <p:spPr>
          <a:xfrm>
            <a:off x="287202" y="4542559"/>
            <a:ext cx="82296"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12" name="Rectangle 11"/>
          <p:cNvSpPr/>
          <p:nvPr/>
        </p:nvSpPr>
        <p:spPr>
          <a:xfrm>
            <a:off x="348255" y="680477"/>
            <a:ext cx="51435"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15" name="Rectangle 14"/>
          <p:cNvSpPr/>
          <p:nvPr/>
        </p:nvSpPr>
        <p:spPr>
          <a:xfrm>
            <a:off x="302707" y="680477"/>
            <a:ext cx="30861"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16" name="Rectangle 15"/>
          <p:cNvSpPr/>
          <p:nvPr/>
        </p:nvSpPr>
        <p:spPr>
          <a:xfrm>
            <a:off x="281277" y="680477"/>
            <a:ext cx="10287"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17" name="Rectangle 16"/>
          <p:cNvSpPr/>
          <p:nvPr/>
        </p:nvSpPr>
        <p:spPr>
          <a:xfrm>
            <a:off x="249489" y="680477"/>
            <a:ext cx="10287"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22" name="Title Placeholder 21"/>
          <p:cNvSpPr>
            <a:spLocks noGrp="1"/>
          </p:cNvSpPr>
          <p:nvPr>
            <p:ph type="title"/>
          </p:nvPr>
        </p:nvSpPr>
        <p:spPr>
          <a:xfrm>
            <a:off x="1028700" y="512064"/>
            <a:ext cx="8743950" cy="914400"/>
          </a:xfrm>
          <a:prstGeom prst="rect">
            <a:avLst/>
          </a:prstGeom>
        </p:spPr>
        <p:txBody>
          <a:bodyPr vert="horz" anchor="t">
            <a:noAutofit/>
          </a:bodyPr>
          <a:lstStyle/>
          <a:p>
            <a:r>
              <a:rPr kumimoji="0" lang="en-US"/>
              <a:t>Click to edit Master title style</a:t>
            </a:r>
          </a:p>
        </p:txBody>
      </p:sp>
      <p:sp>
        <p:nvSpPr>
          <p:cNvPr id="13" name="Text Placeholder 12"/>
          <p:cNvSpPr>
            <a:spLocks noGrp="1"/>
          </p:cNvSpPr>
          <p:nvPr>
            <p:ph type="body" idx="1"/>
          </p:nvPr>
        </p:nvSpPr>
        <p:spPr>
          <a:xfrm>
            <a:off x="1028700" y="1783560"/>
            <a:ext cx="8743950" cy="457200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7286625" y="6417506"/>
            <a:ext cx="2400300" cy="365125"/>
          </a:xfrm>
          <a:prstGeom prst="rect">
            <a:avLst/>
          </a:prstGeom>
        </p:spPr>
        <p:txBody>
          <a:bodyPr vert="horz" anchor="b"/>
          <a:lstStyle>
            <a:lvl1pPr algn="l" eaLnBrk="1" latinLnBrk="0" hangingPunct="1">
              <a:defRPr kumimoji="0" sz="1100">
                <a:solidFill>
                  <a:schemeClr val="tx2"/>
                </a:solidFill>
              </a:defRPr>
            </a:lvl1pPr>
            <a:extLst/>
          </a:lstStyle>
          <a:p>
            <a:pPr fontAlgn="auto">
              <a:spcBef>
                <a:spcPts val="0"/>
              </a:spcBef>
              <a:spcAft>
                <a:spcPts val="0"/>
              </a:spcAft>
            </a:pPr>
            <a:endParaRPr lang="en-US">
              <a:solidFill>
                <a:srgbClr val="EEECE1"/>
              </a:solidFill>
              <a:latin typeface="Corbel"/>
            </a:endParaRPr>
          </a:p>
        </p:txBody>
      </p:sp>
      <p:sp>
        <p:nvSpPr>
          <p:cNvPr id="3" name="Footer Placeholder 2"/>
          <p:cNvSpPr>
            <a:spLocks noGrp="1"/>
          </p:cNvSpPr>
          <p:nvPr>
            <p:ph type="ftr" sz="quarter" idx="3"/>
          </p:nvPr>
        </p:nvSpPr>
        <p:spPr>
          <a:xfrm>
            <a:off x="1028700" y="6417506"/>
            <a:ext cx="6257925" cy="365125"/>
          </a:xfrm>
          <a:prstGeom prst="rect">
            <a:avLst/>
          </a:prstGeom>
        </p:spPr>
        <p:txBody>
          <a:bodyPr vert="horz" anchor="b"/>
          <a:lstStyle>
            <a:lvl1pPr algn="r" eaLnBrk="1" latinLnBrk="0" hangingPunct="1">
              <a:defRPr kumimoji="0" sz="1100">
                <a:solidFill>
                  <a:schemeClr val="tx2"/>
                </a:solidFill>
              </a:defRPr>
            </a:lvl1pPr>
            <a:extLst/>
          </a:lstStyle>
          <a:p>
            <a:pPr fontAlgn="auto">
              <a:spcBef>
                <a:spcPts val="0"/>
              </a:spcBef>
              <a:spcAft>
                <a:spcPts val="0"/>
              </a:spcAft>
            </a:pPr>
            <a:r>
              <a:rPr lang="en-US">
                <a:solidFill>
                  <a:srgbClr val="EEECE1"/>
                </a:solidFill>
                <a:latin typeface="Corbel"/>
              </a:rPr>
              <a:t>Copyright Maltais 2010</a:t>
            </a:r>
          </a:p>
        </p:txBody>
      </p:sp>
      <p:sp>
        <p:nvSpPr>
          <p:cNvPr id="23" name="Slide Number Placeholder 22"/>
          <p:cNvSpPr>
            <a:spLocks noGrp="1"/>
          </p:cNvSpPr>
          <p:nvPr>
            <p:ph type="sldNum" sz="quarter" idx="4"/>
          </p:nvPr>
        </p:nvSpPr>
        <p:spPr>
          <a:xfrm>
            <a:off x="9686925" y="6417506"/>
            <a:ext cx="514350" cy="365125"/>
          </a:xfrm>
          <a:prstGeom prst="rect">
            <a:avLst/>
          </a:prstGeom>
        </p:spPr>
        <p:txBody>
          <a:bodyPr vert="horz" anchor="b"/>
          <a:lstStyle>
            <a:lvl1pPr algn="l" eaLnBrk="1" latinLnBrk="0" hangingPunct="1">
              <a:defRPr kumimoji="0" sz="1200">
                <a:solidFill>
                  <a:schemeClr val="tx2"/>
                </a:solidFill>
              </a:defRPr>
            </a:lvl1pPr>
            <a:extLst/>
          </a:lstStyle>
          <a:p>
            <a:pPr fontAlgn="auto">
              <a:spcBef>
                <a:spcPts val="0"/>
              </a:spcBef>
              <a:spcAft>
                <a:spcPts val="0"/>
              </a:spcAft>
            </a:pPr>
            <a:fld id="{4CBEE411-2B0C-4D42-A2AA-FB40A418F32C}" type="slidenum">
              <a:rPr lang="en-US" smtClean="0">
                <a:solidFill>
                  <a:srgbClr val="EEECE1"/>
                </a:solidFill>
                <a:latin typeface="Corbel"/>
              </a:rPr>
              <a:pPr fontAlgn="auto">
                <a:spcBef>
                  <a:spcPts val="0"/>
                </a:spcBef>
                <a:spcAft>
                  <a:spcPts val="0"/>
                </a:spcAft>
              </a:pPr>
              <a:t>‹#›</a:t>
            </a:fld>
            <a:endParaRPr lang="en-US">
              <a:solidFill>
                <a:srgbClr val="EEECE1"/>
              </a:solidFill>
              <a:latin typeface="Corbel"/>
            </a:endParaRPr>
          </a:p>
        </p:txBody>
      </p:sp>
    </p:spTree>
  </p:cSld>
  <p:clrMap bg1="dk1" tx1="lt1" bg2="dk2" tx2="lt2" accent1="accent1" accent2="accent2" accent3="accent3" accent4="accent4" accent5="accent5" accent6="accent6" hlink="hlink" folHlink="folHlink"/>
  <p:sldLayoutIdLst>
    <p:sldLayoutId id="2147483688" r:id="rId1"/>
  </p:sldLayoutIdLst>
  <p:hf hdr="0" ftr="0" dt="0"/>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41148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8" name="Rectangle 7"/>
          <p:cNvSpPr/>
          <p:nvPr/>
        </p:nvSpPr>
        <p:spPr>
          <a:xfrm>
            <a:off x="287202" y="5047394"/>
            <a:ext cx="82296"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9" name="Rectangle 8"/>
          <p:cNvSpPr/>
          <p:nvPr/>
        </p:nvSpPr>
        <p:spPr>
          <a:xfrm>
            <a:off x="287202" y="4796819"/>
            <a:ext cx="82296"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10" name="Rectangle 9"/>
          <p:cNvSpPr/>
          <p:nvPr/>
        </p:nvSpPr>
        <p:spPr>
          <a:xfrm>
            <a:off x="287202" y="4637685"/>
            <a:ext cx="82296"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11" name="Rectangle 10"/>
          <p:cNvSpPr/>
          <p:nvPr/>
        </p:nvSpPr>
        <p:spPr>
          <a:xfrm>
            <a:off x="287202" y="4542559"/>
            <a:ext cx="82296"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12" name="Rectangle 11"/>
          <p:cNvSpPr/>
          <p:nvPr/>
        </p:nvSpPr>
        <p:spPr>
          <a:xfrm>
            <a:off x="348255" y="680477"/>
            <a:ext cx="51435"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15" name="Rectangle 14"/>
          <p:cNvSpPr/>
          <p:nvPr/>
        </p:nvSpPr>
        <p:spPr>
          <a:xfrm>
            <a:off x="302707" y="680477"/>
            <a:ext cx="30861"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16" name="Rectangle 15"/>
          <p:cNvSpPr/>
          <p:nvPr/>
        </p:nvSpPr>
        <p:spPr>
          <a:xfrm>
            <a:off x="281277" y="680477"/>
            <a:ext cx="10287"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17" name="Rectangle 16"/>
          <p:cNvSpPr/>
          <p:nvPr/>
        </p:nvSpPr>
        <p:spPr>
          <a:xfrm>
            <a:off x="249489" y="680477"/>
            <a:ext cx="10287"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22" name="Title Placeholder 21"/>
          <p:cNvSpPr>
            <a:spLocks noGrp="1"/>
          </p:cNvSpPr>
          <p:nvPr>
            <p:ph type="title"/>
          </p:nvPr>
        </p:nvSpPr>
        <p:spPr>
          <a:xfrm>
            <a:off x="1028700" y="512064"/>
            <a:ext cx="8743950" cy="914400"/>
          </a:xfrm>
          <a:prstGeom prst="rect">
            <a:avLst/>
          </a:prstGeom>
        </p:spPr>
        <p:txBody>
          <a:bodyPr vert="horz" anchor="t">
            <a:noAutofit/>
          </a:bodyPr>
          <a:lstStyle/>
          <a:p>
            <a:r>
              <a:rPr kumimoji="0" lang="en-US"/>
              <a:t>Click to edit Master title style</a:t>
            </a:r>
          </a:p>
        </p:txBody>
      </p:sp>
      <p:sp>
        <p:nvSpPr>
          <p:cNvPr id="13" name="Text Placeholder 12"/>
          <p:cNvSpPr>
            <a:spLocks noGrp="1"/>
          </p:cNvSpPr>
          <p:nvPr>
            <p:ph type="body" idx="1"/>
          </p:nvPr>
        </p:nvSpPr>
        <p:spPr>
          <a:xfrm>
            <a:off x="1028700" y="1783560"/>
            <a:ext cx="8743950" cy="457200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7286625" y="6417484"/>
            <a:ext cx="2400300" cy="365125"/>
          </a:xfrm>
          <a:prstGeom prst="rect">
            <a:avLst/>
          </a:prstGeom>
        </p:spPr>
        <p:txBody>
          <a:bodyPr vert="horz" anchor="b"/>
          <a:lstStyle>
            <a:lvl1pPr algn="l" eaLnBrk="1" latinLnBrk="0" hangingPunct="1">
              <a:defRPr kumimoji="0" sz="1100">
                <a:solidFill>
                  <a:schemeClr val="tx2"/>
                </a:solidFill>
              </a:defRPr>
            </a:lvl1pPr>
            <a:extLst/>
          </a:lstStyle>
          <a:p>
            <a:pPr fontAlgn="auto">
              <a:spcBef>
                <a:spcPts val="0"/>
              </a:spcBef>
              <a:spcAft>
                <a:spcPts val="0"/>
              </a:spcAft>
            </a:pPr>
            <a:endParaRPr lang="en-US">
              <a:solidFill>
                <a:srgbClr val="EEECE1"/>
              </a:solidFill>
              <a:latin typeface="Corbel"/>
            </a:endParaRPr>
          </a:p>
        </p:txBody>
      </p:sp>
      <p:sp>
        <p:nvSpPr>
          <p:cNvPr id="3" name="Footer Placeholder 2"/>
          <p:cNvSpPr>
            <a:spLocks noGrp="1"/>
          </p:cNvSpPr>
          <p:nvPr>
            <p:ph type="ftr" sz="quarter" idx="3"/>
          </p:nvPr>
        </p:nvSpPr>
        <p:spPr>
          <a:xfrm>
            <a:off x="1028700" y="6417484"/>
            <a:ext cx="6257925" cy="365125"/>
          </a:xfrm>
          <a:prstGeom prst="rect">
            <a:avLst/>
          </a:prstGeom>
        </p:spPr>
        <p:txBody>
          <a:bodyPr vert="horz" anchor="b"/>
          <a:lstStyle>
            <a:lvl1pPr algn="r" eaLnBrk="1" latinLnBrk="0" hangingPunct="1">
              <a:defRPr kumimoji="0" sz="1100">
                <a:solidFill>
                  <a:schemeClr val="tx2"/>
                </a:solidFill>
              </a:defRPr>
            </a:lvl1pPr>
            <a:extLst/>
          </a:lstStyle>
          <a:p>
            <a:pPr fontAlgn="auto">
              <a:spcBef>
                <a:spcPts val="0"/>
              </a:spcBef>
              <a:spcAft>
                <a:spcPts val="0"/>
              </a:spcAft>
            </a:pPr>
            <a:r>
              <a:rPr lang="en-US">
                <a:solidFill>
                  <a:srgbClr val="EEECE1"/>
                </a:solidFill>
                <a:latin typeface="Corbel"/>
              </a:rPr>
              <a:t>Copyright Maltais 2010</a:t>
            </a:r>
          </a:p>
        </p:txBody>
      </p:sp>
      <p:sp>
        <p:nvSpPr>
          <p:cNvPr id="23" name="Slide Number Placeholder 22"/>
          <p:cNvSpPr>
            <a:spLocks noGrp="1"/>
          </p:cNvSpPr>
          <p:nvPr>
            <p:ph type="sldNum" sz="quarter" idx="4"/>
          </p:nvPr>
        </p:nvSpPr>
        <p:spPr>
          <a:xfrm>
            <a:off x="9686925" y="6417484"/>
            <a:ext cx="514350" cy="365125"/>
          </a:xfrm>
          <a:prstGeom prst="rect">
            <a:avLst/>
          </a:prstGeom>
        </p:spPr>
        <p:txBody>
          <a:bodyPr vert="horz" anchor="b"/>
          <a:lstStyle>
            <a:lvl1pPr algn="l" eaLnBrk="1" latinLnBrk="0" hangingPunct="1">
              <a:defRPr kumimoji="0" sz="1200">
                <a:solidFill>
                  <a:schemeClr val="tx2"/>
                </a:solidFill>
              </a:defRPr>
            </a:lvl1pPr>
            <a:extLst/>
          </a:lstStyle>
          <a:p>
            <a:pPr fontAlgn="auto">
              <a:spcBef>
                <a:spcPts val="0"/>
              </a:spcBef>
              <a:spcAft>
                <a:spcPts val="0"/>
              </a:spcAft>
            </a:pPr>
            <a:fld id="{4CBEE411-2B0C-4D42-A2AA-FB40A418F32C}" type="slidenum">
              <a:rPr lang="en-US" smtClean="0">
                <a:solidFill>
                  <a:srgbClr val="EEECE1"/>
                </a:solidFill>
                <a:latin typeface="Corbel"/>
              </a:rPr>
              <a:pPr fontAlgn="auto">
                <a:spcBef>
                  <a:spcPts val="0"/>
                </a:spcBef>
                <a:spcAft>
                  <a:spcPts val="0"/>
                </a:spcAft>
              </a:pPr>
              <a:t>‹#›</a:t>
            </a:fld>
            <a:endParaRPr lang="en-US">
              <a:solidFill>
                <a:srgbClr val="EEECE1"/>
              </a:solidFill>
              <a:latin typeface="Corbel"/>
            </a:endParaRPr>
          </a:p>
        </p:txBody>
      </p:sp>
    </p:spTree>
  </p:cSld>
  <p:clrMap bg1="dk1" tx1="lt1" bg2="dk2" tx2="lt2" accent1="accent1" accent2="accent2" accent3="accent3" accent4="accent4" accent5="accent5" accent6="accent6" hlink="hlink" folHlink="folHlink"/>
  <p:sldLayoutIdLst>
    <p:sldLayoutId id="2147483690" r:id="rId1"/>
  </p:sldLayoutIdLst>
  <p:hf hdr="0" ftr="0" dt="0"/>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41148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8" name="Rectangle 7"/>
          <p:cNvSpPr/>
          <p:nvPr/>
        </p:nvSpPr>
        <p:spPr>
          <a:xfrm>
            <a:off x="287202" y="5047394"/>
            <a:ext cx="82296"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9" name="Rectangle 8"/>
          <p:cNvSpPr/>
          <p:nvPr/>
        </p:nvSpPr>
        <p:spPr>
          <a:xfrm>
            <a:off x="287202" y="4796819"/>
            <a:ext cx="82296"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10" name="Rectangle 9"/>
          <p:cNvSpPr/>
          <p:nvPr/>
        </p:nvSpPr>
        <p:spPr>
          <a:xfrm>
            <a:off x="287202" y="4637685"/>
            <a:ext cx="82296"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11" name="Rectangle 10"/>
          <p:cNvSpPr/>
          <p:nvPr/>
        </p:nvSpPr>
        <p:spPr>
          <a:xfrm>
            <a:off x="287202" y="4542559"/>
            <a:ext cx="82296"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12" name="Rectangle 11"/>
          <p:cNvSpPr/>
          <p:nvPr/>
        </p:nvSpPr>
        <p:spPr>
          <a:xfrm>
            <a:off x="348255" y="680477"/>
            <a:ext cx="51435"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15" name="Rectangle 14"/>
          <p:cNvSpPr/>
          <p:nvPr/>
        </p:nvSpPr>
        <p:spPr>
          <a:xfrm>
            <a:off x="302707" y="680477"/>
            <a:ext cx="30861"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16" name="Rectangle 15"/>
          <p:cNvSpPr/>
          <p:nvPr/>
        </p:nvSpPr>
        <p:spPr>
          <a:xfrm>
            <a:off x="281277" y="680477"/>
            <a:ext cx="10287"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17" name="Rectangle 16"/>
          <p:cNvSpPr/>
          <p:nvPr/>
        </p:nvSpPr>
        <p:spPr>
          <a:xfrm>
            <a:off x="249489" y="680477"/>
            <a:ext cx="10287"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22" name="Title Placeholder 21"/>
          <p:cNvSpPr>
            <a:spLocks noGrp="1"/>
          </p:cNvSpPr>
          <p:nvPr>
            <p:ph type="title"/>
          </p:nvPr>
        </p:nvSpPr>
        <p:spPr>
          <a:xfrm>
            <a:off x="1028700" y="512064"/>
            <a:ext cx="8743950" cy="914400"/>
          </a:xfrm>
          <a:prstGeom prst="rect">
            <a:avLst/>
          </a:prstGeom>
        </p:spPr>
        <p:txBody>
          <a:bodyPr vert="horz" anchor="t">
            <a:noAutofit/>
          </a:bodyPr>
          <a:lstStyle/>
          <a:p>
            <a:r>
              <a:rPr kumimoji="0" lang="en-US"/>
              <a:t>Click to edit Master title style</a:t>
            </a:r>
          </a:p>
        </p:txBody>
      </p:sp>
      <p:sp>
        <p:nvSpPr>
          <p:cNvPr id="13" name="Text Placeholder 12"/>
          <p:cNvSpPr>
            <a:spLocks noGrp="1"/>
          </p:cNvSpPr>
          <p:nvPr>
            <p:ph type="body" idx="1"/>
          </p:nvPr>
        </p:nvSpPr>
        <p:spPr>
          <a:xfrm>
            <a:off x="1028700" y="1783560"/>
            <a:ext cx="8743950" cy="457200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7286625" y="6417460"/>
            <a:ext cx="2400300" cy="365125"/>
          </a:xfrm>
          <a:prstGeom prst="rect">
            <a:avLst/>
          </a:prstGeom>
        </p:spPr>
        <p:txBody>
          <a:bodyPr vert="horz" anchor="b"/>
          <a:lstStyle>
            <a:lvl1pPr algn="l" eaLnBrk="1" latinLnBrk="0" hangingPunct="1">
              <a:defRPr kumimoji="0" sz="1100">
                <a:solidFill>
                  <a:schemeClr val="tx2"/>
                </a:solidFill>
              </a:defRPr>
            </a:lvl1pPr>
            <a:extLst/>
          </a:lstStyle>
          <a:p>
            <a:pPr fontAlgn="auto">
              <a:spcBef>
                <a:spcPts val="0"/>
              </a:spcBef>
              <a:spcAft>
                <a:spcPts val="0"/>
              </a:spcAft>
            </a:pPr>
            <a:endParaRPr lang="en-US">
              <a:solidFill>
                <a:srgbClr val="EEECE1"/>
              </a:solidFill>
              <a:latin typeface="Corbel"/>
            </a:endParaRPr>
          </a:p>
        </p:txBody>
      </p:sp>
      <p:sp>
        <p:nvSpPr>
          <p:cNvPr id="3" name="Footer Placeholder 2"/>
          <p:cNvSpPr>
            <a:spLocks noGrp="1"/>
          </p:cNvSpPr>
          <p:nvPr>
            <p:ph type="ftr" sz="quarter" idx="3"/>
          </p:nvPr>
        </p:nvSpPr>
        <p:spPr>
          <a:xfrm>
            <a:off x="1028700" y="6417460"/>
            <a:ext cx="6257925" cy="365125"/>
          </a:xfrm>
          <a:prstGeom prst="rect">
            <a:avLst/>
          </a:prstGeom>
        </p:spPr>
        <p:txBody>
          <a:bodyPr vert="horz" anchor="b"/>
          <a:lstStyle>
            <a:lvl1pPr algn="r" eaLnBrk="1" latinLnBrk="0" hangingPunct="1">
              <a:defRPr kumimoji="0" sz="1100">
                <a:solidFill>
                  <a:schemeClr val="tx2"/>
                </a:solidFill>
              </a:defRPr>
            </a:lvl1pPr>
            <a:extLst/>
          </a:lstStyle>
          <a:p>
            <a:pPr fontAlgn="auto">
              <a:spcBef>
                <a:spcPts val="0"/>
              </a:spcBef>
              <a:spcAft>
                <a:spcPts val="0"/>
              </a:spcAft>
            </a:pPr>
            <a:r>
              <a:rPr lang="en-US">
                <a:solidFill>
                  <a:srgbClr val="EEECE1"/>
                </a:solidFill>
                <a:latin typeface="Corbel"/>
              </a:rPr>
              <a:t>Copyright Maltais 2010</a:t>
            </a:r>
          </a:p>
        </p:txBody>
      </p:sp>
      <p:sp>
        <p:nvSpPr>
          <p:cNvPr id="23" name="Slide Number Placeholder 22"/>
          <p:cNvSpPr>
            <a:spLocks noGrp="1"/>
          </p:cNvSpPr>
          <p:nvPr>
            <p:ph type="sldNum" sz="quarter" idx="4"/>
          </p:nvPr>
        </p:nvSpPr>
        <p:spPr>
          <a:xfrm>
            <a:off x="9686925" y="6417460"/>
            <a:ext cx="514350" cy="365125"/>
          </a:xfrm>
          <a:prstGeom prst="rect">
            <a:avLst/>
          </a:prstGeom>
        </p:spPr>
        <p:txBody>
          <a:bodyPr vert="horz" anchor="b"/>
          <a:lstStyle>
            <a:lvl1pPr algn="l" eaLnBrk="1" latinLnBrk="0" hangingPunct="1">
              <a:defRPr kumimoji="0" sz="1200">
                <a:solidFill>
                  <a:schemeClr val="tx2"/>
                </a:solidFill>
              </a:defRPr>
            </a:lvl1pPr>
            <a:extLst/>
          </a:lstStyle>
          <a:p>
            <a:pPr fontAlgn="auto">
              <a:spcBef>
                <a:spcPts val="0"/>
              </a:spcBef>
              <a:spcAft>
                <a:spcPts val="0"/>
              </a:spcAft>
            </a:pPr>
            <a:fld id="{4CBEE411-2B0C-4D42-A2AA-FB40A418F32C}" type="slidenum">
              <a:rPr lang="en-US" smtClean="0">
                <a:solidFill>
                  <a:srgbClr val="EEECE1"/>
                </a:solidFill>
                <a:latin typeface="Corbel"/>
              </a:rPr>
              <a:pPr fontAlgn="auto">
                <a:spcBef>
                  <a:spcPts val="0"/>
                </a:spcBef>
                <a:spcAft>
                  <a:spcPts val="0"/>
                </a:spcAft>
              </a:pPr>
              <a:t>‹#›</a:t>
            </a:fld>
            <a:endParaRPr lang="en-US">
              <a:solidFill>
                <a:srgbClr val="EEECE1"/>
              </a:solidFill>
              <a:latin typeface="Corbel"/>
            </a:endParaRPr>
          </a:p>
        </p:txBody>
      </p:sp>
    </p:spTree>
  </p:cSld>
  <p:clrMap bg1="dk1" tx1="lt1" bg2="dk2" tx2="lt2" accent1="accent1" accent2="accent2" accent3="accent3" accent4="accent4" accent5="accent5" accent6="accent6" hlink="hlink" folHlink="folHlink"/>
  <p:sldLayoutIdLst>
    <p:sldLayoutId id="2147483692" r:id="rId1"/>
  </p:sldLayoutIdLst>
  <p:hf hdr="0" ftr="0" dt="0"/>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41148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8" name="Rectangle 7"/>
          <p:cNvSpPr/>
          <p:nvPr/>
        </p:nvSpPr>
        <p:spPr>
          <a:xfrm>
            <a:off x="287202" y="5047394"/>
            <a:ext cx="82296"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9" name="Rectangle 8"/>
          <p:cNvSpPr/>
          <p:nvPr/>
        </p:nvSpPr>
        <p:spPr>
          <a:xfrm>
            <a:off x="287202" y="4796819"/>
            <a:ext cx="82296"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10" name="Rectangle 9"/>
          <p:cNvSpPr/>
          <p:nvPr/>
        </p:nvSpPr>
        <p:spPr>
          <a:xfrm>
            <a:off x="287202" y="4637685"/>
            <a:ext cx="82296"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11" name="Rectangle 10"/>
          <p:cNvSpPr/>
          <p:nvPr/>
        </p:nvSpPr>
        <p:spPr>
          <a:xfrm>
            <a:off x="287202" y="4542559"/>
            <a:ext cx="82296"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12" name="Rectangle 11"/>
          <p:cNvSpPr/>
          <p:nvPr/>
        </p:nvSpPr>
        <p:spPr>
          <a:xfrm>
            <a:off x="348255" y="680477"/>
            <a:ext cx="51435"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15" name="Rectangle 14"/>
          <p:cNvSpPr/>
          <p:nvPr/>
        </p:nvSpPr>
        <p:spPr>
          <a:xfrm>
            <a:off x="302707" y="680477"/>
            <a:ext cx="30861"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16" name="Rectangle 15"/>
          <p:cNvSpPr/>
          <p:nvPr/>
        </p:nvSpPr>
        <p:spPr>
          <a:xfrm>
            <a:off x="281277" y="680477"/>
            <a:ext cx="10287"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17" name="Rectangle 16"/>
          <p:cNvSpPr/>
          <p:nvPr/>
        </p:nvSpPr>
        <p:spPr>
          <a:xfrm>
            <a:off x="249489" y="680477"/>
            <a:ext cx="10287"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22" name="Title Placeholder 21"/>
          <p:cNvSpPr>
            <a:spLocks noGrp="1"/>
          </p:cNvSpPr>
          <p:nvPr>
            <p:ph type="title"/>
          </p:nvPr>
        </p:nvSpPr>
        <p:spPr>
          <a:xfrm>
            <a:off x="1028700" y="512064"/>
            <a:ext cx="8743950" cy="914400"/>
          </a:xfrm>
          <a:prstGeom prst="rect">
            <a:avLst/>
          </a:prstGeom>
        </p:spPr>
        <p:txBody>
          <a:bodyPr vert="horz" anchor="t">
            <a:noAutofit/>
          </a:bodyPr>
          <a:lstStyle/>
          <a:p>
            <a:r>
              <a:rPr kumimoji="0" lang="en-US"/>
              <a:t>Click to edit Master title style</a:t>
            </a:r>
          </a:p>
        </p:txBody>
      </p:sp>
      <p:sp>
        <p:nvSpPr>
          <p:cNvPr id="13" name="Text Placeholder 12"/>
          <p:cNvSpPr>
            <a:spLocks noGrp="1"/>
          </p:cNvSpPr>
          <p:nvPr>
            <p:ph type="body" idx="1"/>
          </p:nvPr>
        </p:nvSpPr>
        <p:spPr>
          <a:xfrm>
            <a:off x="1028700" y="1783560"/>
            <a:ext cx="8743950" cy="457200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7286625" y="6417434"/>
            <a:ext cx="2400300" cy="365125"/>
          </a:xfrm>
          <a:prstGeom prst="rect">
            <a:avLst/>
          </a:prstGeom>
        </p:spPr>
        <p:txBody>
          <a:bodyPr vert="horz" anchor="b"/>
          <a:lstStyle>
            <a:lvl1pPr algn="l" eaLnBrk="1" latinLnBrk="0" hangingPunct="1">
              <a:defRPr kumimoji="0" sz="1100">
                <a:solidFill>
                  <a:schemeClr val="tx2"/>
                </a:solidFill>
              </a:defRPr>
            </a:lvl1pPr>
            <a:extLst/>
          </a:lstStyle>
          <a:p>
            <a:pPr fontAlgn="auto">
              <a:spcBef>
                <a:spcPts val="0"/>
              </a:spcBef>
              <a:spcAft>
                <a:spcPts val="0"/>
              </a:spcAft>
            </a:pPr>
            <a:endParaRPr lang="en-US">
              <a:solidFill>
                <a:srgbClr val="EEECE1"/>
              </a:solidFill>
              <a:latin typeface="Corbel"/>
            </a:endParaRPr>
          </a:p>
        </p:txBody>
      </p:sp>
      <p:sp>
        <p:nvSpPr>
          <p:cNvPr id="3" name="Footer Placeholder 2"/>
          <p:cNvSpPr>
            <a:spLocks noGrp="1"/>
          </p:cNvSpPr>
          <p:nvPr>
            <p:ph type="ftr" sz="quarter" idx="3"/>
          </p:nvPr>
        </p:nvSpPr>
        <p:spPr>
          <a:xfrm>
            <a:off x="1028700" y="6417434"/>
            <a:ext cx="6257925" cy="365125"/>
          </a:xfrm>
          <a:prstGeom prst="rect">
            <a:avLst/>
          </a:prstGeom>
        </p:spPr>
        <p:txBody>
          <a:bodyPr vert="horz" anchor="b"/>
          <a:lstStyle>
            <a:lvl1pPr algn="r" eaLnBrk="1" latinLnBrk="0" hangingPunct="1">
              <a:defRPr kumimoji="0" sz="1100">
                <a:solidFill>
                  <a:schemeClr val="tx2"/>
                </a:solidFill>
              </a:defRPr>
            </a:lvl1pPr>
            <a:extLst/>
          </a:lstStyle>
          <a:p>
            <a:pPr fontAlgn="auto">
              <a:spcBef>
                <a:spcPts val="0"/>
              </a:spcBef>
              <a:spcAft>
                <a:spcPts val="0"/>
              </a:spcAft>
            </a:pPr>
            <a:r>
              <a:rPr lang="en-US">
                <a:solidFill>
                  <a:srgbClr val="EEECE1"/>
                </a:solidFill>
                <a:latin typeface="Corbel"/>
              </a:rPr>
              <a:t>Copyright Maltais 2010</a:t>
            </a:r>
          </a:p>
        </p:txBody>
      </p:sp>
      <p:sp>
        <p:nvSpPr>
          <p:cNvPr id="23" name="Slide Number Placeholder 22"/>
          <p:cNvSpPr>
            <a:spLocks noGrp="1"/>
          </p:cNvSpPr>
          <p:nvPr>
            <p:ph type="sldNum" sz="quarter" idx="4"/>
          </p:nvPr>
        </p:nvSpPr>
        <p:spPr>
          <a:xfrm>
            <a:off x="9686925" y="6417434"/>
            <a:ext cx="514350" cy="365125"/>
          </a:xfrm>
          <a:prstGeom prst="rect">
            <a:avLst/>
          </a:prstGeom>
        </p:spPr>
        <p:txBody>
          <a:bodyPr vert="horz" anchor="b"/>
          <a:lstStyle>
            <a:lvl1pPr algn="l" eaLnBrk="1" latinLnBrk="0" hangingPunct="1">
              <a:defRPr kumimoji="0" sz="1200">
                <a:solidFill>
                  <a:schemeClr val="tx2"/>
                </a:solidFill>
              </a:defRPr>
            </a:lvl1pPr>
            <a:extLst/>
          </a:lstStyle>
          <a:p>
            <a:pPr fontAlgn="auto">
              <a:spcBef>
                <a:spcPts val="0"/>
              </a:spcBef>
              <a:spcAft>
                <a:spcPts val="0"/>
              </a:spcAft>
            </a:pPr>
            <a:fld id="{4CBEE411-2B0C-4D42-A2AA-FB40A418F32C}" type="slidenum">
              <a:rPr lang="en-US" smtClean="0">
                <a:solidFill>
                  <a:srgbClr val="EEECE1"/>
                </a:solidFill>
                <a:latin typeface="Corbel"/>
              </a:rPr>
              <a:pPr fontAlgn="auto">
                <a:spcBef>
                  <a:spcPts val="0"/>
                </a:spcBef>
                <a:spcAft>
                  <a:spcPts val="0"/>
                </a:spcAft>
              </a:pPr>
              <a:t>‹#›</a:t>
            </a:fld>
            <a:endParaRPr lang="en-US">
              <a:solidFill>
                <a:srgbClr val="EEECE1"/>
              </a:solidFill>
              <a:latin typeface="Corbel"/>
            </a:endParaRPr>
          </a:p>
        </p:txBody>
      </p:sp>
    </p:spTree>
  </p:cSld>
  <p:clrMap bg1="dk1" tx1="lt1" bg2="dk2" tx2="lt2" accent1="accent1" accent2="accent2" accent3="accent3" accent4="accent4" accent5="accent5" accent6="accent6" hlink="hlink" folHlink="folHlink"/>
  <p:sldLayoutIdLst>
    <p:sldLayoutId id="2147483694" r:id="rId1"/>
  </p:sldLayoutIdLst>
  <p:hf hdr="0" ftr="0" dt="0"/>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41148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8" name="Rectangle 7"/>
          <p:cNvSpPr/>
          <p:nvPr/>
        </p:nvSpPr>
        <p:spPr>
          <a:xfrm>
            <a:off x="287202" y="5047394"/>
            <a:ext cx="82296"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9" name="Rectangle 8"/>
          <p:cNvSpPr/>
          <p:nvPr/>
        </p:nvSpPr>
        <p:spPr>
          <a:xfrm>
            <a:off x="287202" y="4796819"/>
            <a:ext cx="82296"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10" name="Rectangle 9"/>
          <p:cNvSpPr/>
          <p:nvPr/>
        </p:nvSpPr>
        <p:spPr>
          <a:xfrm>
            <a:off x="287202" y="4637685"/>
            <a:ext cx="82296"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11" name="Rectangle 10"/>
          <p:cNvSpPr/>
          <p:nvPr/>
        </p:nvSpPr>
        <p:spPr>
          <a:xfrm>
            <a:off x="287202" y="4542559"/>
            <a:ext cx="82296"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12" name="Rectangle 11"/>
          <p:cNvSpPr/>
          <p:nvPr/>
        </p:nvSpPr>
        <p:spPr>
          <a:xfrm>
            <a:off x="348255" y="680477"/>
            <a:ext cx="51435"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15" name="Rectangle 14"/>
          <p:cNvSpPr/>
          <p:nvPr/>
        </p:nvSpPr>
        <p:spPr>
          <a:xfrm>
            <a:off x="302707" y="680477"/>
            <a:ext cx="30861"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16" name="Rectangle 15"/>
          <p:cNvSpPr/>
          <p:nvPr/>
        </p:nvSpPr>
        <p:spPr>
          <a:xfrm>
            <a:off x="281277" y="680477"/>
            <a:ext cx="10287"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17" name="Rectangle 16"/>
          <p:cNvSpPr/>
          <p:nvPr/>
        </p:nvSpPr>
        <p:spPr>
          <a:xfrm>
            <a:off x="249489" y="680477"/>
            <a:ext cx="10287"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22" name="Title Placeholder 21"/>
          <p:cNvSpPr>
            <a:spLocks noGrp="1"/>
          </p:cNvSpPr>
          <p:nvPr>
            <p:ph type="title"/>
          </p:nvPr>
        </p:nvSpPr>
        <p:spPr>
          <a:xfrm>
            <a:off x="1028700" y="512064"/>
            <a:ext cx="8743950" cy="914400"/>
          </a:xfrm>
          <a:prstGeom prst="rect">
            <a:avLst/>
          </a:prstGeom>
        </p:spPr>
        <p:txBody>
          <a:bodyPr vert="horz" anchor="t">
            <a:noAutofit/>
          </a:bodyPr>
          <a:lstStyle/>
          <a:p>
            <a:r>
              <a:rPr kumimoji="0" lang="en-US"/>
              <a:t>Click to edit Master title style</a:t>
            </a:r>
          </a:p>
        </p:txBody>
      </p:sp>
      <p:sp>
        <p:nvSpPr>
          <p:cNvPr id="13" name="Text Placeholder 12"/>
          <p:cNvSpPr>
            <a:spLocks noGrp="1"/>
          </p:cNvSpPr>
          <p:nvPr>
            <p:ph type="body" idx="1"/>
          </p:nvPr>
        </p:nvSpPr>
        <p:spPr>
          <a:xfrm>
            <a:off x="1028700" y="1783560"/>
            <a:ext cx="8743950" cy="457200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7286625" y="6417406"/>
            <a:ext cx="2400300" cy="365125"/>
          </a:xfrm>
          <a:prstGeom prst="rect">
            <a:avLst/>
          </a:prstGeom>
        </p:spPr>
        <p:txBody>
          <a:bodyPr vert="horz" anchor="b"/>
          <a:lstStyle>
            <a:lvl1pPr algn="l" eaLnBrk="1" latinLnBrk="0" hangingPunct="1">
              <a:defRPr kumimoji="0" sz="1100">
                <a:solidFill>
                  <a:schemeClr val="tx2"/>
                </a:solidFill>
              </a:defRPr>
            </a:lvl1pPr>
            <a:extLst/>
          </a:lstStyle>
          <a:p>
            <a:pPr fontAlgn="auto">
              <a:spcBef>
                <a:spcPts val="0"/>
              </a:spcBef>
              <a:spcAft>
                <a:spcPts val="0"/>
              </a:spcAft>
            </a:pPr>
            <a:endParaRPr lang="en-US">
              <a:solidFill>
                <a:srgbClr val="EEECE1"/>
              </a:solidFill>
              <a:latin typeface="Corbel"/>
            </a:endParaRPr>
          </a:p>
        </p:txBody>
      </p:sp>
      <p:sp>
        <p:nvSpPr>
          <p:cNvPr id="3" name="Footer Placeholder 2"/>
          <p:cNvSpPr>
            <a:spLocks noGrp="1"/>
          </p:cNvSpPr>
          <p:nvPr>
            <p:ph type="ftr" sz="quarter" idx="3"/>
          </p:nvPr>
        </p:nvSpPr>
        <p:spPr>
          <a:xfrm>
            <a:off x="1028700" y="6417406"/>
            <a:ext cx="6257925" cy="365125"/>
          </a:xfrm>
          <a:prstGeom prst="rect">
            <a:avLst/>
          </a:prstGeom>
        </p:spPr>
        <p:txBody>
          <a:bodyPr vert="horz" anchor="b"/>
          <a:lstStyle>
            <a:lvl1pPr algn="r" eaLnBrk="1" latinLnBrk="0" hangingPunct="1">
              <a:defRPr kumimoji="0" sz="1100">
                <a:solidFill>
                  <a:schemeClr val="tx2"/>
                </a:solidFill>
              </a:defRPr>
            </a:lvl1pPr>
            <a:extLst/>
          </a:lstStyle>
          <a:p>
            <a:pPr fontAlgn="auto">
              <a:spcBef>
                <a:spcPts val="0"/>
              </a:spcBef>
              <a:spcAft>
                <a:spcPts val="0"/>
              </a:spcAft>
            </a:pPr>
            <a:r>
              <a:rPr lang="en-US">
                <a:solidFill>
                  <a:srgbClr val="EEECE1"/>
                </a:solidFill>
                <a:latin typeface="Corbel"/>
              </a:rPr>
              <a:t>Copyright Maltais 2010</a:t>
            </a:r>
          </a:p>
        </p:txBody>
      </p:sp>
      <p:sp>
        <p:nvSpPr>
          <p:cNvPr id="23" name="Slide Number Placeholder 22"/>
          <p:cNvSpPr>
            <a:spLocks noGrp="1"/>
          </p:cNvSpPr>
          <p:nvPr>
            <p:ph type="sldNum" sz="quarter" idx="4"/>
          </p:nvPr>
        </p:nvSpPr>
        <p:spPr>
          <a:xfrm>
            <a:off x="9686925" y="6417406"/>
            <a:ext cx="514350" cy="365125"/>
          </a:xfrm>
          <a:prstGeom prst="rect">
            <a:avLst/>
          </a:prstGeom>
        </p:spPr>
        <p:txBody>
          <a:bodyPr vert="horz" anchor="b"/>
          <a:lstStyle>
            <a:lvl1pPr algn="l" eaLnBrk="1" latinLnBrk="0" hangingPunct="1">
              <a:defRPr kumimoji="0" sz="1200">
                <a:solidFill>
                  <a:schemeClr val="tx2"/>
                </a:solidFill>
              </a:defRPr>
            </a:lvl1pPr>
            <a:extLst/>
          </a:lstStyle>
          <a:p>
            <a:pPr fontAlgn="auto">
              <a:spcBef>
                <a:spcPts val="0"/>
              </a:spcBef>
              <a:spcAft>
                <a:spcPts val="0"/>
              </a:spcAft>
            </a:pPr>
            <a:fld id="{4CBEE411-2B0C-4D42-A2AA-FB40A418F32C}" type="slidenum">
              <a:rPr lang="en-US" smtClean="0">
                <a:solidFill>
                  <a:srgbClr val="EEECE1"/>
                </a:solidFill>
                <a:latin typeface="Corbel"/>
              </a:rPr>
              <a:pPr fontAlgn="auto">
                <a:spcBef>
                  <a:spcPts val="0"/>
                </a:spcBef>
                <a:spcAft>
                  <a:spcPts val="0"/>
                </a:spcAft>
              </a:pPr>
              <a:t>‹#›</a:t>
            </a:fld>
            <a:endParaRPr lang="en-US">
              <a:solidFill>
                <a:srgbClr val="EEECE1"/>
              </a:solidFill>
              <a:latin typeface="Corbel"/>
            </a:endParaRPr>
          </a:p>
        </p:txBody>
      </p:sp>
    </p:spTree>
  </p:cSld>
  <p:clrMap bg1="dk1" tx1="lt1" bg2="dk2" tx2="lt2" accent1="accent1" accent2="accent2" accent3="accent3" accent4="accent4" accent5="accent5" accent6="accent6" hlink="hlink" folHlink="folHlink"/>
  <p:sldLayoutIdLst>
    <p:sldLayoutId id="2147483696" r:id="rId1"/>
  </p:sldLayoutIdLst>
  <p:hf hdr="0" ftr="0" dt="0"/>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41148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8" name="Rectangle 7"/>
          <p:cNvSpPr/>
          <p:nvPr/>
        </p:nvSpPr>
        <p:spPr>
          <a:xfrm>
            <a:off x="287202" y="5047394"/>
            <a:ext cx="82296"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9" name="Rectangle 8"/>
          <p:cNvSpPr/>
          <p:nvPr/>
        </p:nvSpPr>
        <p:spPr>
          <a:xfrm>
            <a:off x="287202" y="4796819"/>
            <a:ext cx="82296"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10" name="Rectangle 9"/>
          <p:cNvSpPr/>
          <p:nvPr/>
        </p:nvSpPr>
        <p:spPr>
          <a:xfrm>
            <a:off x="287202" y="4637685"/>
            <a:ext cx="82296"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11" name="Rectangle 10"/>
          <p:cNvSpPr/>
          <p:nvPr/>
        </p:nvSpPr>
        <p:spPr>
          <a:xfrm>
            <a:off x="287202" y="4542559"/>
            <a:ext cx="82296"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12" name="Rectangle 11"/>
          <p:cNvSpPr/>
          <p:nvPr/>
        </p:nvSpPr>
        <p:spPr>
          <a:xfrm>
            <a:off x="348255" y="680477"/>
            <a:ext cx="51435"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15" name="Rectangle 14"/>
          <p:cNvSpPr/>
          <p:nvPr/>
        </p:nvSpPr>
        <p:spPr>
          <a:xfrm>
            <a:off x="302707" y="680477"/>
            <a:ext cx="30861"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16" name="Rectangle 15"/>
          <p:cNvSpPr/>
          <p:nvPr/>
        </p:nvSpPr>
        <p:spPr>
          <a:xfrm>
            <a:off x="281277" y="680477"/>
            <a:ext cx="10287"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17" name="Rectangle 16"/>
          <p:cNvSpPr/>
          <p:nvPr/>
        </p:nvSpPr>
        <p:spPr>
          <a:xfrm>
            <a:off x="249489" y="680477"/>
            <a:ext cx="10287"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22" name="Title Placeholder 21"/>
          <p:cNvSpPr>
            <a:spLocks noGrp="1"/>
          </p:cNvSpPr>
          <p:nvPr>
            <p:ph type="title"/>
          </p:nvPr>
        </p:nvSpPr>
        <p:spPr>
          <a:xfrm>
            <a:off x="1028700" y="512064"/>
            <a:ext cx="8743950" cy="914400"/>
          </a:xfrm>
          <a:prstGeom prst="rect">
            <a:avLst/>
          </a:prstGeom>
        </p:spPr>
        <p:txBody>
          <a:bodyPr vert="horz" anchor="t">
            <a:noAutofit/>
          </a:bodyPr>
          <a:lstStyle/>
          <a:p>
            <a:r>
              <a:rPr kumimoji="0" lang="en-US"/>
              <a:t>Click to edit Master title style</a:t>
            </a:r>
          </a:p>
        </p:txBody>
      </p:sp>
      <p:sp>
        <p:nvSpPr>
          <p:cNvPr id="13" name="Text Placeholder 12"/>
          <p:cNvSpPr>
            <a:spLocks noGrp="1"/>
          </p:cNvSpPr>
          <p:nvPr>
            <p:ph type="body" idx="1"/>
          </p:nvPr>
        </p:nvSpPr>
        <p:spPr>
          <a:xfrm>
            <a:off x="1028700" y="1783560"/>
            <a:ext cx="8743950" cy="457200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7286625" y="6417376"/>
            <a:ext cx="2400300" cy="365125"/>
          </a:xfrm>
          <a:prstGeom prst="rect">
            <a:avLst/>
          </a:prstGeom>
        </p:spPr>
        <p:txBody>
          <a:bodyPr vert="horz" anchor="b"/>
          <a:lstStyle>
            <a:lvl1pPr algn="l" eaLnBrk="1" latinLnBrk="0" hangingPunct="1">
              <a:defRPr kumimoji="0" sz="1100">
                <a:solidFill>
                  <a:schemeClr val="tx2"/>
                </a:solidFill>
              </a:defRPr>
            </a:lvl1pPr>
            <a:extLst/>
          </a:lstStyle>
          <a:p>
            <a:pPr fontAlgn="auto">
              <a:spcBef>
                <a:spcPts val="0"/>
              </a:spcBef>
              <a:spcAft>
                <a:spcPts val="0"/>
              </a:spcAft>
            </a:pPr>
            <a:endParaRPr lang="en-US">
              <a:solidFill>
                <a:srgbClr val="EEECE1"/>
              </a:solidFill>
              <a:latin typeface="Corbel"/>
            </a:endParaRPr>
          </a:p>
        </p:txBody>
      </p:sp>
      <p:sp>
        <p:nvSpPr>
          <p:cNvPr id="3" name="Footer Placeholder 2"/>
          <p:cNvSpPr>
            <a:spLocks noGrp="1"/>
          </p:cNvSpPr>
          <p:nvPr>
            <p:ph type="ftr" sz="quarter" idx="3"/>
          </p:nvPr>
        </p:nvSpPr>
        <p:spPr>
          <a:xfrm>
            <a:off x="1028700" y="6417376"/>
            <a:ext cx="6257925" cy="365125"/>
          </a:xfrm>
          <a:prstGeom prst="rect">
            <a:avLst/>
          </a:prstGeom>
        </p:spPr>
        <p:txBody>
          <a:bodyPr vert="horz" anchor="b"/>
          <a:lstStyle>
            <a:lvl1pPr algn="r" eaLnBrk="1" latinLnBrk="0" hangingPunct="1">
              <a:defRPr kumimoji="0" sz="1100">
                <a:solidFill>
                  <a:schemeClr val="tx2"/>
                </a:solidFill>
              </a:defRPr>
            </a:lvl1pPr>
            <a:extLst/>
          </a:lstStyle>
          <a:p>
            <a:pPr fontAlgn="auto">
              <a:spcBef>
                <a:spcPts val="0"/>
              </a:spcBef>
              <a:spcAft>
                <a:spcPts val="0"/>
              </a:spcAft>
            </a:pPr>
            <a:r>
              <a:rPr lang="en-US">
                <a:solidFill>
                  <a:srgbClr val="EEECE1"/>
                </a:solidFill>
                <a:latin typeface="Corbel"/>
              </a:rPr>
              <a:t>Copyright Maltais 2010</a:t>
            </a:r>
          </a:p>
        </p:txBody>
      </p:sp>
      <p:sp>
        <p:nvSpPr>
          <p:cNvPr id="23" name="Slide Number Placeholder 22"/>
          <p:cNvSpPr>
            <a:spLocks noGrp="1"/>
          </p:cNvSpPr>
          <p:nvPr>
            <p:ph type="sldNum" sz="quarter" idx="4"/>
          </p:nvPr>
        </p:nvSpPr>
        <p:spPr>
          <a:xfrm>
            <a:off x="9686925" y="6417376"/>
            <a:ext cx="514350" cy="365125"/>
          </a:xfrm>
          <a:prstGeom prst="rect">
            <a:avLst/>
          </a:prstGeom>
        </p:spPr>
        <p:txBody>
          <a:bodyPr vert="horz" anchor="b"/>
          <a:lstStyle>
            <a:lvl1pPr algn="l" eaLnBrk="1" latinLnBrk="0" hangingPunct="1">
              <a:defRPr kumimoji="0" sz="1200">
                <a:solidFill>
                  <a:schemeClr val="tx2"/>
                </a:solidFill>
              </a:defRPr>
            </a:lvl1pPr>
            <a:extLst/>
          </a:lstStyle>
          <a:p>
            <a:pPr fontAlgn="auto">
              <a:spcBef>
                <a:spcPts val="0"/>
              </a:spcBef>
              <a:spcAft>
                <a:spcPts val="0"/>
              </a:spcAft>
            </a:pPr>
            <a:fld id="{4CBEE411-2B0C-4D42-A2AA-FB40A418F32C}" type="slidenum">
              <a:rPr lang="en-US" smtClean="0">
                <a:solidFill>
                  <a:srgbClr val="EEECE1"/>
                </a:solidFill>
                <a:latin typeface="Corbel"/>
              </a:rPr>
              <a:pPr fontAlgn="auto">
                <a:spcBef>
                  <a:spcPts val="0"/>
                </a:spcBef>
                <a:spcAft>
                  <a:spcPts val="0"/>
                </a:spcAft>
              </a:pPr>
              <a:t>‹#›</a:t>
            </a:fld>
            <a:endParaRPr lang="en-US">
              <a:solidFill>
                <a:srgbClr val="EEECE1"/>
              </a:solidFill>
              <a:latin typeface="Corbel"/>
            </a:endParaRPr>
          </a:p>
        </p:txBody>
      </p:sp>
    </p:spTree>
  </p:cSld>
  <p:clrMap bg1="dk1" tx1="lt1" bg2="dk2" tx2="lt2" accent1="accent1" accent2="accent2" accent3="accent3" accent4="accent4" accent5="accent5" accent6="accent6" hlink="hlink" folHlink="folHlink"/>
  <p:sldLayoutIdLst>
    <p:sldLayoutId id="2147483698" r:id="rId1"/>
  </p:sldLayoutIdLst>
  <p:hf hdr="0" ftr="0" dt="0"/>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41148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8" name="Rectangle 7"/>
          <p:cNvSpPr/>
          <p:nvPr/>
        </p:nvSpPr>
        <p:spPr>
          <a:xfrm>
            <a:off x="287202" y="5047394"/>
            <a:ext cx="82296"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9" name="Rectangle 8"/>
          <p:cNvSpPr/>
          <p:nvPr/>
        </p:nvSpPr>
        <p:spPr>
          <a:xfrm>
            <a:off x="287202" y="4796819"/>
            <a:ext cx="82296"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10" name="Rectangle 9"/>
          <p:cNvSpPr/>
          <p:nvPr/>
        </p:nvSpPr>
        <p:spPr>
          <a:xfrm>
            <a:off x="287202" y="4637685"/>
            <a:ext cx="82296"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11" name="Rectangle 10"/>
          <p:cNvSpPr/>
          <p:nvPr/>
        </p:nvSpPr>
        <p:spPr>
          <a:xfrm>
            <a:off x="287202" y="4542559"/>
            <a:ext cx="82296"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12" name="Rectangle 11"/>
          <p:cNvSpPr/>
          <p:nvPr/>
        </p:nvSpPr>
        <p:spPr>
          <a:xfrm>
            <a:off x="348255" y="680477"/>
            <a:ext cx="51435"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15" name="Rectangle 14"/>
          <p:cNvSpPr/>
          <p:nvPr/>
        </p:nvSpPr>
        <p:spPr>
          <a:xfrm>
            <a:off x="302707" y="680477"/>
            <a:ext cx="30861"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16" name="Rectangle 15"/>
          <p:cNvSpPr/>
          <p:nvPr/>
        </p:nvSpPr>
        <p:spPr>
          <a:xfrm>
            <a:off x="281277" y="680477"/>
            <a:ext cx="10287"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17" name="Rectangle 16"/>
          <p:cNvSpPr/>
          <p:nvPr/>
        </p:nvSpPr>
        <p:spPr>
          <a:xfrm>
            <a:off x="249489" y="680477"/>
            <a:ext cx="10287"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22" name="Title Placeholder 21"/>
          <p:cNvSpPr>
            <a:spLocks noGrp="1"/>
          </p:cNvSpPr>
          <p:nvPr>
            <p:ph type="title"/>
          </p:nvPr>
        </p:nvSpPr>
        <p:spPr>
          <a:xfrm>
            <a:off x="1028700" y="512064"/>
            <a:ext cx="8743950" cy="914400"/>
          </a:xfrm>
          <a:prstGeom prst="rect">
            <a:avLst/>
          </a:prstGeom>
        </p:spPr>
        <p:txBody>
          <a:bodyPr vert="horz" anchor="t">
            <a:noAutofit/>
          </a:bodyPr>
          <a:lstStyle/>
          <a:p>
            <a:r>
              <a:rPr kumimoji="0" lang="en-US"/>
              <a:t>Click to edit Master title style</a:t>
            </a:r>
          </a:p>
        </p:txBody>
      </p:sp>
      <p:sp>
        <p:nvSpPr>
          <p:cNvPr id="13" name="Text Placeholder 12"/>
          <p:cNvSpPr>
            <a:spLocks noGrp="1"/>
          </p:cNvSpPr>
          <p:nvPr>
            <p:ph type="body" idx="1"/>
          </p:nvPr>
        </p:nvSpPr>
        <p:spPr>
          <a:xfrm>
            <a:off x="1028700" y="1783560"/>
            <a:ext cx="8743950" cy="457200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7286625" y="6417344"/>
            <a:ext cx="2400300" cy="365125"/>
          </a:xfrm>
          <a:prstGeom prst="rect">
            <a:avLst/>
          </a:prstGeom>
        </p:spPr>
        <p:txBody>
          <a:bodyPr vert="horz" anchor="b"/>
          <a:lstStyle>
            <a:lvl1pPr algn="l" eaLnBrk="1" latinLnBrk="0" hangingPunct="1">
              <a:defRPr kumimoji="0" sz="1100">
                <a:solidFill>
                  <a:schemeClr val="tx2"/>
                </a:solidFill>
              </a:defRPr>
            </a:lvl1pPr>
            <a:extLst/>
          </a:lstStyle>
          <a:p>
            <a:pPr fontAlgn="auto">
              <a:spcBef>
                <a:spcPts val="0"/>
              </a:spcBef>
              <a:spcAft>
                <a:spcPts val="0"/>
              </a:spcAft>
            </a:pPr>
            <a:endParaRPr lang="en-US">
              <a:solidFill>
                <a:srgbClr val="EEECE1"/>
              </a:solidFill>
              <a:latin typeface="Corbel"/>
            </a:endParaRPr>
          </a:p>
        </p:txBody>
      </p:sp>
      <p:sp>
        <p:nvSpPr>
          <p:cNvPr id="3" name="Footer Placeholder 2"/>
          <p:cNvSpPr>
            <a:spLocks noGrp="1"/>
          </p:cNvSpPr>
          <p:nvPr>
            <p:ph type="ftr" sz="quarter" idx="3"/>
          </p:nvPr>
        </p:nvSpPr>
        <p:spPr>
          <a:xfrm>
            <a:off x="1028700" y="6417344"/>
            <a:ext cx="6257925" cy="365125"/>
          </a:xfrm>
          <a:prstGeom prst="rect">
            <a:avLst/>
          </a:prstGeom>
        </p:spPr>
        <p:txBody>
          <a:bodyPr vert="horz" anchor="b"/>
          <a:lstStyle>
            <a:lvl1pPr algn="r" eaLnBrk="1" latinLnBrk="0" hangingPunct="1">
              <a:defRPr kumimoji="0" sz="1100">
                <a:solidFill>
                  <a:schemeClr val="tx2"/>
                </a:solidFill>
              </a:defRPr>
            </a:lvl1pPr>
            <a:extLst/>
          </a:lstStyle>
          <a:p>
            <a:pPr fontAlgn="auto">
              <a:spcBef>
                <a:spcPts val="0"/>
              </a:spcBef>
              <a:spcAft>
                <a:spcPts val="0"/>
              </a:spcAft>
            </a:pPr>
            <a:r>
              <a:rPr lang="en-US">
                <a:solidFill>
                  <a:srgbClr val="EEECE1"/>
                </a:solidFill>
                <a:latin typeface="Corbel"/>
              </a:rPr>
              <a:t>Copyright Maltais 2010</a:t>
            </a:r>
          </a:p>
        </p:txBody>
      </p:sp>
      <p:sp>
        <p:nvSpPr>
          <p:cNvPr id="23" name="Slide Number Placeholder 22"/>
          <p:cNvSpPr>
            <a:spLocks noGrp="1"/>
          </p:cNvSpPr>
          <p:nvPr>
            <p:ph type="sldNum" sz="quarter" idx="4"/>
          </p:nvPr>
        </p:nvSpPr>
        <p:spPr>
          <a:xfrm>
            <a:off x="9686925" y="6417344"/>
            <a:ext cx="514350" cy="365125"/>
          </a:xfrm>
          <a:prstGeom prst="rect">
            <a:avLst/>
          </a:prstGeom>
        </p:spPr>
        <p:txBody>
          <a:bodyPr vert="horz" anchor="b"/>
          <a:lstStyle>
            <a:lvl1pPr algn="l" eaLnBrk="1" latinLnBrk="0" hangingPunct="1">
              <a:defRPr kumimoji="0" sz="1200">
                <a:solidFill>
                  <a:schemeClr val="tx2"/>
                </a:solidFill>
              </a:defRPr>
            </a:lvl1pPr>
            <a:extLst/>
          </a:lstStyle>
          <a:p>
            <a:pPr fontAlgn="auto">
              <a:spcBef>
                <a:spcPts val="0"/>
              </a:spcBef>
              <a:spcAft>
                <a:spcPts val="0"/>
              </a:spcAft>
            </a:pPr>
            <a:fld id="{4CBEE411-2B0C-4D42-A2AA-FB40A418F32C}" type="slidenum">
              <a:rPr lang="en-US" smtClean="0">
                <a:solidFill>
                  <a:srgbClr val="EEECE1"/>
                </a:solidFill>
                <a:latin typeface="Corbel"/>
              </a:rPr>
              <a:pPr fontAlgn="auto">
                <a:spcBef>
                  <a:spcPts val="0"/>
                </a:spcBef>
                <a:spcAft>
                  <a:spcPts val="0"/>
                </a:spcAft>
              </a:pPr>
              <a:t>‹#›</a:t>
            </a:fld>
            <a:endParaRPr lang="en-US">
              <a:solidFill>
                <a:srgbClr val="EEECE1"/>
              </a:solidFill>
              <a:latin typeface="Corbel"/>
            </a:endParaRPr>
          </a:p>
        </p:txBody>
      </p:sp>
    </p:spTree>
  </p:cSld>
  <p:clrMap bg1="dk1" tx1="lt1" bg2="dk2" tx2="lt2" accent1="accent1" accent2="accent2" accent3="accent3" accent4="accent4" accent5="accent5" accent6="accent6" hlink="hlink" folHlink="folHlink"/>
  <p:sldLayoutIdLst>
    <p:sldLayoutId id="2147483700" r:id="rId1"/>
  </p:sldLayoutIdLst>
  <p:hf hdr="0" ftr="0" dt="0"/>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41148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8" name="Rectangle 7"/>
          <p:cNvSpPr/>
          <p:nvPr/>
        </p:nvSpPr>
        <p:spPr>
          <a:xfrm>
            <a:off x="287202" y="5047394"/>
            <a:ext cx="82296"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9" name="Rectangle 8"/>
          <p:cNvSpPr/>
          <p:nvPr/>
        </p:nvSpPr>
        <p:spPr>
          <a:xfrm>
            <a:off x="287202" y="4796819"/>
            <a:ext cx="82296"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10" name="Rectangle 9"/>
          <p:cNvSpPr/>
          <p:nvPr/>
        </p:nvSpPr>
        <p:spPr>
          <a:xfrm>
            <a:off x="287202" y="4637685"/>
            <a:ext cx="82296"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11" name="Rectangle 10"/>
          <p:cNvSpPr/>
          <p:nvPr/>
        </p:nvSpPr>
        <p:spPr>
          <a:xfrm>
            <a:off x="287202" y="4542559"/>
            <a:ext cx="82296"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12" name="Rectangle 11"/>
          <p:cNvSpPr/>
          <p:nvPr/>
        </p:nvSpPr>
        <p:spPr>
          <a:xfrm>
            <a:off x="348255" y="680477"/>
            <a:ext cx="51435"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15" name="Rectangle 14"/>
          <p:cNvSpPr/>
          <p:nvPr/>
        </p:nvSpPr>
        <p:spPr>
          <a:xfrm>
            <a:off x="302707" y="680477"/>
            <a:ext cx="30861"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16" name="Rectangle 15"/>
          <p:cNvSpPr/>
          <p:nvPr/>
        </p:nvSpPr>
        <p:spPr>
          <a:xfrm>
            <a:off x="281277" y="680477"/>
            <a:ext cx="10287"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17" name="Rectangle 16"/>
          <p:cNvSpPr/>
          <p:nvPr/>
        </p:nvSpPr>
        <p:spPr>
          <a:xfrm>
            <a:off x="249489" y="680477"/>
            <a:ext cx="10287"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22" name="Title Placeholder 21"/>
          <p:cNvSpPr>
            <a:spLocks noGrp="1"/>
          </p:cNvSpPr>
          <p:nvPr>
            <p:ph type="title"/>
          </p:nvPr>
        </p:nvSpPr>
        <p:spPr>
          <a:xfrm>
            <a:off x="1028700" y="512064"/>
            <a:ext cx="8743950" cy="914400"/>
          </a:xfrm>
          <a:prstGeom prst="rect">
            <a:avLst/>
          </a:prstGeom>
        </p:spPr>
        <p:txBody>
          <a:bodyPr vert="horz" anchor="t">
            <a:noAutofit/>
          </a:bodyPr>
          <a:lstStyle/>
          <a:p>
            <a:r>
              <a:rPr kumimoji="0" lang="en-US"/>
              <a:t>Click to edit Master title style</a:t>
            </a:r>
          </a:p>
        </p:txBody>
      </p:sp>
      <p:sp>
        <p:nvSpPr>
          <p:cNvPr id="13" name="Text Placeholder 12"/>
          <p:cNvSpPr>
            <a:spLocks noGrp="1"/>
          </p:cNvSpPr>
          <p:nvPr>
            <p:ph type="body" idx="1"/>
          </p:nvPr>
        </p:nvSpPr>
        <p:spPr>
          <a:xfrm>
            <a:off x="1028700" y="1783560"/>
            <a:ext cx="8743950" cy="457200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7286625" y="6417310"/>
            <a:ext cx="2400300" cy="365125"/>
          </a:xfrm>
          <a:prstGeom prst="rect">
            <a:avLst/>
          </a:prstGeom>
        </p:spPr>
        <p:txBody>
          <a:bodyPr vert="horz" anchor="b"/>
          <a:lstStyle>
            <a:lvl1pPr algn="l" eaLnBrk="1" latinLnBrk="0" hangingPunct="1">
              <a:defRPr kumimoji="0" sz="1100">
                <a:solidFill>
                  <a:schemeClr val="tx2"/>
                </a:solidFill>
              </a:defRPr>
            </a:lvl1pPr>
            <a:extLst/>
          </a:lstStyle>
          <a:p>
            <a:pPr fontAlgn="auto">
              <a:spcBef>
                <a:spcPts val="0"/>
              </a:spcBef>
              <a:spcAft>
                <a:spcPts val="0"/>
              </a:spcAft>
            </a:pPr>
            <a:endParaRPr lang="en-US">
              <a:solidFill>
                <a:srgbClr val="EEECE1"/>
              </a:solidFill>
              <a:latin typeface="Corbel"/>
            </a:endParaRPr>
          </a:p>
        </p:txBody>
      </p:sp>
      <p:sp>
        <p:nvSpPr>
          <p:cNvPr id="3" name="Footer Placeholder 2"/>
          <p:cNvSpPr>
            <a:spLocks noGrp="1"/>
          </p:cNvSpPr>
          <p:nvPr>
            <p:ph type="ftr" sz="quarter" idx="3"/>
          </p:nvPr>
        </p:nvSpPr>
        <p:spPr>
          <a:xfrm>
            <a:off x="1028700" y="6417310"/>
            <a:ext cx="6257925" cy="365125"/>
          </a:xfrm>
          <a:prstGeom prst="rect">
            <a:avLst/>
          </a:prstGeom>
        </p:spPr>
        <p:txBody>
          <a:bodyPr vert="horz" anchor="b"/>
          <a:lstStyle>
            <a:lvl1pPr algn="r" eaLnBrk="1" latinLnBrk="0" hangingPunct="1">
              <a:defRPr kumimoji="0" sz="1100">
                <a:solidFill>
                  <a:schemeClr val="tx2"/>
                </a:solidFill>
              </a:defRPr>
            </a:lvl1pPr>
            <a:extLst/>
          </a:lstStyle>
          <a:p>
            <a:pPr fontAlgn="auto">
              <a:spcBef>
                <a:spcPts val="0"/>
              </a:spcBef>
              <a:spcAft>
                <a:spcPts val="0"/>
              </a:spcAft>
            </a:pPr>
            <a:r>
              <a:rPr lang="en-US">
                <a:solidFill>
                  <a:srgbClr val="EEECE1"/>
                </a:solidFill>
                <a:latin typeface="Corbel"/>
              </a:rPr>
              <a:t>Copyright Maltais 2010</a:t>
            </a:r>
          </a:p>
        </p:txBody>
      </p:sp>
      <p:sp>
        <p:nvSpPr>
          <p:cNvPr id="23" name="Slide Number Placeholder 22"/>
          <p:cNvSpPr>
            <a:spLocks noGrp="1"/>
          </p:cNvSpPr>
          <p:nvPr>
            <p:ph type="sldNum" sz="quarter" idx="4"/>
          </p:nvPr>
        </p:nvSpPr>
        <p:spPr>
          <a:xfrm>
            <a:off x="9686925" y="6417310"/>
            <a:ext cx="514350" cy="365125"/>
          </a:xfrm>
          <a:prstGeom prst="rect">
            <a:avLst/>
          </a:prstGeom>
        </p:spPr>
        <p:txBody>
          <a:bodyPr vert="horz" anchor="b"/>
          <a:lstStyle>
            <a:lvl1pPr algn="l" eaLnBrk="1" latinLnBrk="0" hangingPunct="1">
              <a:defRPr kumimoji="0" sz="1200">
                <a:solidFill>
                  <a:schemeClr val="tx2"/>
                </a:solidFill>
              </a:defRPr>
            </a:lvl1pPr>
            <a:extLst/>
          </a:lstStyle>
          <a:p>
            <a:pPr fontAlgn="auto">
              <a:spcBef>
                <a:spcPts val="0"/>
              </a:spcBef>
              <a:spcAft>
                <a:spcPts val="0"/>
              </a:spcAft>
            </a:pPr>
            <a:fld id="{4CBEE411-2B0C-4D42-A2AA-FB40A418F32C}" type="slidenum">
              <a:rPr lang="en-US" smtClean="0">
                <a:solidFill>
                  <a:srgbClr val="EEECE1"/>
                </a:solidFill>
                <a:latin typeface="Corbel"/>
              </a:rPr>
              <a:pPr fontAlgn="auto">
                <a:spcBef>
                  <a:spcPts val="0"/>
                </a:spcBef>
                <a:spcAft>
                  <a:spcPts val="0"/>
                </a:spcAft>
              </a:pPr>
              <a:t>‹#›</a:t>
            </a:fld>
            <a:endParaRPr lang="en-US">
              <a:solidFill>
                <a:srgbClr val="EEECE1"/>
              </a:solidFill>
              <a:latin typeface="Corbel"/>
            </a:endParaRPr>
          </a:p>
        </p:txBody>
      </p:sp>
    </p:spTree>
  </p:cSld>
  <p:clrMap bg1="dk1" tx1="lt1" bg2="dk2" tx2="lt2" accent1="accent1" accent2="accent2" accent3="accent3" accent4="accent4" accent5="accent5" accent6="accent6" hlink="hlink" folHlink="folHlink"/>
  <p:sldLayoutIdLst>
    <p:sldLayoutId id="2147483702" r:id="rId1"/>
  </p:sldLayoutIdLst>
  <p:hf hdr="0" ftr="0" dt="0"/>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41148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8" name="Rectangle 7"/>
          <p:cNvSpPr/>
          <p:nvPr/>
        </p:nvSpPr>
        <p:spPr>
          <a:xfrm>
            <a:off x="287202" y="5047394"/>
            <a:ext cx="82296"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9" name="Rectangle 8"/>
          <p:cNvSpPr/>
          <p:nvPr/>
        </p:nvSpPr>
        <p:spPr>
          <a:xfrm>
            <a:off x="287202" y="4796819"/>
            <a:ext cx="82296"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10" name="Rectangle 9"/>
          <p:cNvSpPr/>
          <p:nvPr/>
        </p:nvSpPr>
        <p:spPr>
          <a:xfrm>
            <a:off x="287202" y="4637685"/>
            <a:ext cx="82296"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11" name="Rectangle 10"/>
          <p:cNvSpPr/>
          <p:nvPr/>
        </p:nvSpPr>
        <p:spPr>
          <a:xfrm>
            <a:off x="287202" y="4542559"/>
            <a:ext cx="82296"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12" name="Rectangle 11"/>
          <p:cNvSpPr/>
          <p:nvPr/>
        </p:nvSpPr>
        <p:spPr>
          <a:xfrm>
            <a:off x="348255" y="680477"/>
            <a:ext cx="51435"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15" name="Rectangle 14"/>
          <p:cNvSpPr/>
          <p:nvPr/>
        </p:nvSpPr>
        <p:spPr>
          <a:xfrm>
            <a:off x="302707" y="680477"/>
            <a:ext cx="30861"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16" name="Rectangle 15"/>
          <p:cNvSpPr/>
          <p:nvPr/>
        </p:nvSpPr>
        <p:spPr>
          <a:xfrm>
            <a:off x="281277" y="680477"/>
            <a:ext cx="10287"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17" name="Rectangle 16"/>
          <p:cNvSpPr/>
          <p:nvPr/>
        </p:nvSpPr>
        <p:spPr>
          <a:xfrm>
            <a:off x="249489" y="680477"/>
            <a:ext cx="10287"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22" name="Title Placeholder 21"/>
          <p:cNvSpPr>
            <a:spLocks noGrp="1"/>
          </p:cNvSpPr>
          <p:nvPr>
            <p:ph type="title"/>
          </p:nvPr>
        </p:nvSpPr>
        <p:spPr>
          <a:xfrm>
            <a:off x="1028700" y="512064"/>
            <a:ext cx="8743950" cy="914400"/>
          </a:xfrm>
          <a:prstGeom prst="rect">
            <a:avLst/>
          </a:prstGeom>
        </p:spPr>
        <p:txBody>
          <a:bodyPr vert="horz" anchor="t">
            <a:noAutofit/>
          </a:bodyPr>
          <a:lstStyle/>
          <a:p>
            <a:r>
              <a:rPr kumimoji="0" lang="en-US"/>
              <a:t>Click to edit Master title style</a:t>
            </a:r>
          </a:p>
        </p:txBody>
      </p:sp>
      <p:sp>
        <p:nvSpPr>
          <p:cNvPr id="13" name="Text Placeholder 12"/>
          <p:cNvSpPr>
            <a:spLocks noGrp="1"/>
          </p:cNvSpPr>
          <p:nvPr>
            <p:ph type="body" idx="1"/>
          </p:nvPr>
        </p:nvSpPr>
        <p:spPr>
          <a:xfrm>
            <a:off x="1028700" y="1783560"/>
            <a:ext cx="8743950" cy="457200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7286625" y="6417274"/>
            <a:ext cx="2400300" cy="365125"/>
          </a:xfrm>
          <a:prstGeom prst="rect">
            <a:avLst/>
          </a:prstGeom>
        </p:spPr>
        <p:txBody>
          <a:bodyPr vert="horz" anchor="b"/>
          <a:lstStyle>
            <a:lvl1pPr algn="l" eaLnBrk="1" latinLnBrk="0" hangingPunct="1">
              <a:defRPr kumimoji="0" sz="1100">
                <a:solidFill>
                  <a:schemeClr val="tx2"/>
                </a:solidFill>
              </a:defRPr>
            </a:lvl1pPr>
            <a:extLst/>
          </a:lstStyle>
          <a:p>
            <a:pPr fontAlgn="auto">
              <a:spcBef>
                <a:spcPts val="0"/>
              </a:spcBef>
              <a:spcAft>
                <a:spcPts val="0"/>
              </a:spcAft>
            </a:pPr>
            <a:endParaRPr lang="en-US">
              <a:solidFill>
                <a:srgbClr val="EEECE1"/>
              </a:solidFill>
              <a:latin typeface="Corbel"/>
            </a:endParaRPr>
          </a:p>
        </p:txBody>
      </p:sp>
      <p:sp>
        <p:nvSpPr>
          <p:cNvPr id="3" name="Footer Placeholder 2"/>
          <p:cNvSpPr>
            <a:spLocks noGrp="1"/>
          </p:cNvSpPr>
          <p:nvPr>
            <p:ph type="ftr" sz="quarter" idx="3"/>
          </p:nvPr>
        </p:nvSpPr>
        <p:spPr>
          <a:xfrm>
            <a:off x="1028700" y="6417274"/>
            <a:ext cx="6257925" cy="365125"/>
          </a:xfrm>
          <a:prstGeom prst="rect">
            <a:avLst/>
          </a:prstGeom>
        </p:spPr>
        <p:txBody>
          <a:bodyPr vert="horz" anchor="b"/>
          <a:lstStyle>
            <a:lvl1pPr algn="r" eaLnBrk="1" latinLnBrk="0" hangingPunct="1">
              <a:defRPr kumimoji="0" sz="1100">
                <a:solidFill>
                  <a:schemeClr val="tx2"/>
                </a:solidFill>
              </a:defRPr>
            </a:lvl1pPr>
            <a:extLst/>
          </a:lstStyle>
          <a:p>
            <a:pPr fontAlgn="auto">
              <a:spcBef>
                <a:spcPts val="0"/>
              </a:spcBef>
              <a:spcAft>
                <a:spcPts val="0"/>
              </a:spcAft>
            </a:pPr>
            <a:r>
              <a:rPr lang="en-US">
                <a:solidFill>
                  <a:srgbClr val="EEECE1"/>
                </a:solidFill>
                <a:latin typeface="Corbel"/>
              </a:rPr>
              <a:t>Copyright Maltais 2010</a:t>
            </a:r>
          </a:p>
        </p:txBody>
      </p:sp>
      <p:sp>
        <p:nvSpPr>
          <p:cNvPr id="23" name="Slide Number Placeholder 22"/>
          <p:cNvSpPr>
            <a:spLocks noGrp="1"/>
          </p:cNvSpPr>
          <p:nvPr>
            <p:ph type="sldNum" sz="quarter" idx="4"/>
          </p:nvPr>
        </p:nvSpPr>
        <p:spPr>
          <a:xfrm>
            <a:off x="9686925" y="6417274"/>
            <a:ext cx="514350" cy="365125"/>
          </a:xfrm>
          <a:prstGeom prst="rect">
            <a:avLst/>
          </a:prstGeom>
        </p:spPr>
        <p:txBody>
          <a:bodyPr vert="horz" anchor="b"/>
          <a:lstStyle>
            <a:lvl1pPr algn="l" eaLnBrk="1" latinLnBrk="0" hangingPunct="1">
              <a:defRPr kumimoji="0" sz="1200">
                <a:solidFill>
                  <a:schemeClr val="tx2"/>
                </a:solidFill>
              </a:defRPr>
            </a:lvl1pPr>
            <a:extLst/>
          </a:lstStyle>
          <a:p>
            <a:pPr fontAlgn="auto">
              <a:spcBef>
                <a:spcPts val="0"/>
              </a:spcBef>
              <a:spcAft>
                <a:spcPts val="0"/>
              </a:spcAft>
            </a:pPr>
            <a:fld id="{4CBEE411-2B0C-4D42-A2AA-FB40A418F32C}" type="slidenum">
              <a:rPr lang="en-US" smtClean="0">
                <a:solidFill>
                  <a:srgbClr val="EEECE1"/>
                </a:solidFill>
                <a:latin typeface="Corbel"/>
              </a:rPr>
              <a:pPr fontAlgn="auto">
                <a:spcBef>
                  <a:spcPts val="0"/>
                </a:spcBef>
                <a:spcAft>
                  <a:spcPts val="0"/>
                </a:spcAft>
              </a:pPr>
              <a:t>‹#›</a:t>
            </a:fld>
            <a:endParaRPr lang="en-US">
              <a:solidFill>
                <a:srgbClr val="EEECE1"/>
              </a:solidFill>
              <a:latin typeface="Corbel"/>
            </a:endParaRPr>
          </a:p>
        </p:txBody>
      </p:sp>
    </p:spTree>
  </p:cSld>
  <p:clrMap bg1="dk1" tx1="lt1" bg2="dk2" tx2="lt2" accent1="accent1" accent2="accent2" accent3="accent3" accent4="accent4" accent5="accent5" accent6="accent6" hlink="hlink" folHlink="folHlink"/>
  <p:sldLayoutIdLst>
    <p:sldLayoutId id="2147483704" r:id="rId1"/>
  </p:sldLayoutIdLst>
  <p:hf hdr="0" ftr="0" dt="0"/>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41148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8" name="Rectangle 7"/>
          <p:cNvSpPr/>
          <p:nvPr/>
        </p:nvSpPr>
        <p:spPr>
          <a:xfrm>
            <a:off x="287202" y="5047394"/>
            <a:ext cx="82296"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9" name="Rectangle 8"/>
          <p:cNvSpPr/>
          <p:nvPr/>
        </p:nvSpPr>
        <p:spPr>
          <a:xfrm>
            <a:off x="287202" y="4796819"/>
            <a:ext cx="82296"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10" name="Rectangle 9"/>
          <p:cNvSpPr/>
          <p:nvPr/>
        </p:nvSpPr>
        <p:spPr>
          <a:xfrm>
            <a:off x="287202" y="4637685"/>
            <a:ext cx="82296"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11" name="Rectangle 10"/>
          <p:cNvSpPr/>
          <p:nvPr/>
        </p:nvSpPr>
        <p:spPr>
          <a:xfrm>
            <a:off x="287202" y="4542559"/>
            <a:ext cx="82296"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12" name="Rectangle 11"/>
          <p:cNvSpPr/>
          <p:nvPr/>
        </p:nvSpPr>
        <p:spPr>
          <a:xfrm>
            <a:off x="348255" y="680477"/>
            <a:ext cx="51435"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15" name="Rectangle 14"/>
          <p:cNvSpPr/>
          <p:nvPr/>
        </p:nvSpPr>
        <p:spPr>
          <a:xfrm>
            <a:off x="302707" y="680477"/>
            <a:ext cx="30861"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16" name="Rectangle 15"/>
          <p:cNvSpPr/>
          <p:nvPr/>
        </p:nvSpPr>
        <p:spPr>
          <a:xfrm>
            <a:off x="281277" y="680477"/>
            <a:ext cx="10287"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17" name="Rectangle 16"/>
          <p:cNvSpPr/>
          <p:nvPr/>
        </p:nvSpPr>
        <p:spPr>
          <a:xfrm>
            <a:off x="249489" y="680477"/>
            <a:ext cx="10287"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22" name="Title Placeholder 21"/>
          <p:cNvSpPr>
            <a:spLocks noGrp="1"/>
          </p:cNvSpPr>
          <p:nvPr>
            <p:ph type="title"/>
          </p:nvPr>
        </p:nvSpPr>
        <p:spPr>
          <a:xfrm>
            <a:off x="1028700" y="512064"/>
            <a:ext cx="8743950" cy="914400"/>
          </a:xfrm>
          <a:prstGeom prst="rect">
            <a:avLst/>
          </a:prstGeom>
        </p:spPr>
        <p:txBody>
          <a:bodyPr vert="horz" anchor="t">
            <a:noAutofit/>
          </a:bodyPr>
          <a:lstStyle/>
          <a:p>
            <a:r>
              <a:rPr kumimoji="0" lang="en-US"/>
              <a:t>Click to edit Master title style</a:t>
            </a:r>
          </a:p>
        </p:txBody>
      </p:sp>
      <p:sp>
        <p:nvSpPr>
          <p:cNvPr id="13" name="Text Placeholder 12"/>
          <p:cNvSpPr>
            <a:spLocks noGrp="1"/>
          </p:cNvSpPr>
          <p:nvPr>
            <p:ph type="body" idx="1"/>
          </p:nvPr>
        </p:nvSpPr>
        <p:spPr>
          <a:xfrm>
            <a:off x="1028700" y="1783560"/>
            <a:ext cx="8743950" cy="457200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7286625" y="6417236"/>
            <a:ext cx="2400300" cy="365125"/>
          </a:xfrm>
          <a:prstGeom prst="rect">
            <a:avLst/>
          </a:prstGeom>
        </p:spPr>
        <p:txBody>
          <a:bodyPr vert="horz" anchor="b"/>
          <a:lstStyle>
            <a:lvl1pPr algn="l" eaLnBrk="1" latinLnBrk="0" hangingPunct="1">
              <a:defRPr kumimoji="0" sz="1100">
                <a:solidFill>
                  <a:schemeClr val="tx2"/>
                </a:solidFill>
              </a:defRPr>
            </a:lvl1pPr>
            <a:extLst/>
          </a:lstStyle>
          <a:p>
            <a:pPr fontAlgn="auto">
              <a:spcBef>
                <a:spcPts val="0"/>
              </a:spcBef>
              <a:spcAft>
                <a:spcPts val="0"/>
              </a:spcAft>
            </a:pPr>
            <a:endParaRPr lang="en-US">
              <a:solidFill>
                <a:srgbClr val="EEECE1"/>
              </a:solidFill>
              <a:latin typeface="Corbel"/>
            </a:endParaRPr>
          </a:p>
        </p:txBody>
      </p:sp>
      <p:sp>
        <p:nvSpPr>
          <p:cNvPr id="3" name="Footer Placeholder 2"/>
          <p:cNvSpPr>
            <a:spLocks noGrp="1"/>
          </p:cNvSpPr>
          <p:nvPr>
            <p:ph type="ftr" sz="quarter" idx="3"/>
          </p:nvPr>
        </p:nvSpPr>
        <p:spPr>
          <a:xfrm>
            <a:off x="1028700" y="6417236"/>
            <a:ext cx="6257925" cy="365125"/>
          </a:xfrm>
          <a:prstGeom prst="rect">
            <a:avLst/>
          </a:prstGeom>
        </p:spPr>
        <p:txBody>
          <a:bodyPr vert="horz" anchor="b"/>
          <a:lstStyle>
            <a:lvl1pPr algn="r" eaLnBrk="1" latinLnBrk="0" hangingPunct="1">
              <a:defRPr kumimoji="0" sz="1100">
                <a:solidFill>
                  <a:schemeClr val="tx2"/>
                </a:solidFill>
              </a:defRPr>
            </a:lvl1pPr>
            <a:extLst/>
          </a:lstStyle>
          <a:p>
            <a:pPr fontAlgn="auto">
              <a:spcBef>
                <a:spcPts val="0"/>
              </a:spcBef>
              <a:spcAft>
                <a:spcPts val="0"/>
              </a:spcAft>
            </a:pPr>
            <a:r>
              <a:rPr lang="en-US">
                <a:solidFill>
                  <a:srgbClr val="EEECE1"/>
                </a:solidFill>
                <a:latin typeface="Corbel"/>
              </a:rPr>
              <a:t>Copyright Maltais 2010</a:t>
            </a:r>
          </a:p>
        </p:txBody>
      </p:sp>
      <p:sp>
        <p:nvSpPr>
          <p:cNvPr id="23" name="Slide Number Placeholder 22"/>
          <p:cNvSpPr>
            <a:spLocks noGrp="1"/>
          </p:cNvSpPr>
          <p:nvPr>
            <p:ph type="sldNum" sz="quarter" idx="4"/>
          </p:nvPr>
        </p:nvSpPr>
        <p:spPr>
          <a:xfrm>
            <a:off x="9686925" y="6417236"/>
            <a:ext cx="514350" cy="365125"/>
          </a:xfrm>
          <a:prstGeom prst="rect">
            <a:avLst/>
          </a:prstGeom>
        </p:spPr>
        <p:txBody>
          <a:bodyPr vert="horz" anchor="b"/>
          <a:lstStyle>
            <a:lvl1pPr algn="l" eaLnBrk="1" latinLnBrk="0" hangingPunct="1">
              <a:defRPr kumimoji="0" sz="1200">
                <a:solidFill>
                  <a:schemeClr val="tx2"/>
                </a:solidFill>
              </a:defRPr>
            </a:lvl1pPr>
            <a:extLst/>
          </a:lstStyle>
          <a:p>
            <a:pPr fontAlgn="auto">
              <a:spcBef>
                <a:spcPts val="0"/>
              </a:spcBef>
              <a:spcAft>
                <a:spcPts val="0"/>
              </a:spcAft>
            </a:pPr>
            <a:fld id="{4CBEE411-2B0C-4D42-A2AA-FB40A418F32C}" type="slidenum">
              <a:rPr lang="en-US" smtClean="0">
                <a:solidFill>
                  <a:srgbClr val="EEECE1"/>
                </a:solidFill>
                <a:latin typeface="Corbel"/>
              </a:rPr>
              <a:pPr fontAlgn="auto">
                <a:spcBef>
                  <a:spcPts val="0"/>
                </a:spcBef>
                <a:spcAft>
                  <a:spcPts val="0"/>
                </a:spcAft>
              </a:pPr>
              <a:t>‹#›</a:t>
            </a:fld>
            <a:endParaRPr lang="en-US">
              <a:solidFill>
                <a:srgbClr val="EEECE1"/>
              </a:solidFill>
              <a:latin typeface="Corbel"/>
            </a:endParaRPr>
          </a:p>
        </p:txBody>
      </p:sp>
    </p:spTree>
  </p:cSld>
  <p:clrMap bg1="dk1" tx1="lt1" bg2="dk2" tx2="lt2" accent1="accent1" accent2="accent2" accent3="accent3" accent4="accent4" accent5="accent5" accent6="accent6" hlink="hlink" folHlink="folHlink"/>
  <p:sldLayoutIdLst>
    <p:sldLayoutId id="2147483706" r:id="rId1"/>
  </p:sldLayoutIdLst>
  <p:hf hdr="0" ftr="0" dt="0"/>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41148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8" name="Rectangle 7"/>
          <p:cNvSpPr/>
          <p:nvPr/>
        </p:nvSpPr>
        <p:spPr>
          <a:xfrm>
            <a:off x="287202" y="5047394"/>
            <a:ext cx="82296"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9" name="Rectangle 8"/>
          <p:cNvSpPr/>
          <p:nvPr/>
        </p:nvSpPr>
        <p:spPr>
          <a:xfrm>
            <a:off x="287202" y="4796819"/>
            <a:ext cx="82296"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10" name="Rectangle 9"/>
          <p:cNvSpPr/>
          <p:nvPr/>
        </p:nvSpPr>
        <p:spPr>
          <a:xfrm>
            <a:off x="287202" y="4637685"/>
            <a:ext cx="82296"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11" name="Rectangle 10"/>
          <p:cNvSpPr/>
          <p:nvPr/>
        </p:nvSpPr>
        <p:spPr>
          <a:xfrm>
            <a:off x="287202" y="4542559"/>
            <a:ext cx="82296"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12" name="Rectangle 11"/>
          <p:cNvSpPr/>
          <p:nvPr/>
        </p:nvSpPr>
        <p:spPr>
          <a:xfrm>
            <a:off x="348255" y="680477"/>
            <a:ext cx="51435"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15" name="Rectangle 14"/>
          <p:cNvSpPr/>
          <p:nvPr/>
        </p:nvSpPr>
        <p:spPr>
          <a:xfrm>
            <a:off x="302707" y="680477"/>
            <a:ext cx="30861"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16" name="Rectangle 15"/>
          <p:cNvSpPr/>
          <p:nvPr/>
        </p:nvSpPr>
        <p:spPr>
          <a:xfrm>
            <a:off x="281277" y="680477"/>
            <a:ext cx="10287"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17" name="Rectangle 16"/>
          <p:cNvSpPr/>
          <p:nvPr/>
        </p:nvSpPr>
        <p:spPr>
          <a:xfrm>
            <a:off x="249489" y="680477"/>
            <a:ext cx="10287"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22" name="Title Placeholder 21"/>
          <p:cNvSpPr>
            <a:spLocks noGrp="1"/>
          </p:cNvSpPr>
          <p:nvPr>
            <p:ph type="title"/>
          </p:nvPr>
        </p:nvSpPr>
        <p:spPr>
          <a:xfrm>
            <a:off x="1028700" y="512064"/>
            <a:ext cx="8743950" cy="914400"/>
          </a:xfrm>
          <a:prstGeom prst="rect">
            <a:avLst/>
          </a:prstGeom>
        </p:spPr>
        <p:txBody>
          <a:bodyPr vert="horz" anchor="t">
            <a:noAutofit/>
          </a:bodyPr>
          <a:lstStyle/>
          <a:p>
            <a:r>
              <a:rPr kumimoji="0" lang="en-US"/>
              <a:t>Click to edit Master title style</a:t>
            </a:r>
          </a:p>
        </p:txBody>
      </p:sp>
      <p:sp>
        <p:nvSpPr>
          <p:cNvPr id="13" name="Text Placeholder 12"/>
          <p:cNvSpPr>
            <a:spLocks noGrp="1"/>
          </p:cNvSpPr>
          <p:nvPr>
            <p:ph type="body" idx="1"/>
          </p:nvPr>
        </p:nvSpPr>
        <p:spPr>
          <a:xfrm>
            <a:off x="1028700" y="1783560"/>
            <a:ext cx="8743950" cy="457200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7286625" y="6417196"/>
            <a:ext cx="2400300" cy="365125"/>
          </a:xfrm>
          <a:prstGeom prst="rect">
            <a:avLst/>
          </a:prstGeom>
        </p:spPr>
        <p:txBody>
          <a:bodyPr vert="horz" anchor="b"/>
          <a:lstStyle>
            <a:lvl1pPr algn="l" eaLnBrk="1" latinLnBrk="0" hangingPunct="1">
              <a:defRPr kumimoji="0" sz="1100">
                <a:solidFill>
                  <a:schemeClr val="tx2"/>
                </a:solidFill>
              </a:defRPr>
            </a:lvl1pPr>
            <a:extLst/>
          </a:lstStyle>
          <a:p>
            <a:pPr fontAlgn="auto">
              <a:spcBef>
                <a:spcPts val="0"/>
              </a:spcBef>
              <a:spcAft>
                <a:spcPts val="0"/>
              </a:spcAft>
            </a:pPr>
            <a:endParaRPr lang="en-US">
              <a:solidFill>
                <a:srgbClr val="EEECE1"/>
              </a:solidFill>
              <a:latin typeface="Corbel"/>
            </a:endParaRPr>
          </a:p>
        </p:txBody>
      </p:sp>
      <p:sp>
        <p:nvSpPr>
          <p:cNvPr id="3" name="Footer Placeholder 2"/>
          <p:cNvSpPr>
            <a:spLocks noGrp="1"/>
          </p:cNvSpPr>
          <p:nvPr>
            <p:ph type="ftr" sz="quarter" idx="3"/>
          </p:nvPr>
        </p:nvSpPr>
        <p:spPr>
          <a:xfrm>
            <a:off x="1028700" y="6417196"/>
            <a:ext cx="6257925" cy="365125"/>
          </a:xfrm>
          <a:prstGeom prst="rect">
            <a:avLst/>
          </a:prstGeom>
        </p:spPr>
        <p:txBody>
          <a:bodyPr vert="horz" anchor="b"/>
          <a:lstStyle>
            <a:lvl1pPr algn="r" eaLnBrk="1" latinLnBrk="0" hangingPunct="1">
              <a:defRPr kumimoji="0" sz="1100">
                <a:solidFill>
                  <a:schemeClr val="tx2"/>
                </a:solidFill>
              </a:defRPr>
            </a:lvl1pPr>
            <a:extLst/>
          </a:lstStyle>
          <a:p>
            <a:pPr fontAlgn="auto">
              <a:spcBef>
                <a:spcPts val="0"/>
              </a:spcBef>
              <a:spcAft>
                <a:spcPts val="0"/>
              </a:spcAft>
            </a:pPr>
            <a:r>
              <a:rPr lang="en-US">
                <a:solidFill>
                  <a:srgbClr val="EEECE1"/>
                </a:solidFill>
                <a:latin typeface="Corbel"/>
              </a:rPr>
              <a:t>Copyright Maltais 2010</a:t>
            </a:r>
          </a:p>
        </p:txBody>
      </p:sp>
      <p:sp>
        <p:nvSpPr>
          <p:cNvPr id="23" name="Slide Number Placeholder 22"/>
          <p:cNvSpPr>
            <a:spLocks noGrp="1"/>
          </p:cNvSpPr>
          <p:nvPr>
            <p:ph type="sldNum" sz="quarter" idx="4"/>
          </p:nvPr>
        </p:nvSpPr>
        <p:spPr>
          <a:xfrm>
            <a:off x="9686925" y="6417196"/>
            <a:ext cx="514350" cy="365125"/>
          </a:xfrm>
          <a:prstGeom prst="rect">
            <a:avLst/>
          </a:prstGeom>
        </p:spPr>
        <p:txBody>
          <a:bodyPr vert="horz" anchor="b"/>
          <a:lstStyle>
            <a:lvl1pPr algn="l" eaLnBrk="1" latinLnBrk="0" hangingPunct="1">
              <a:defRPr kumimoji="0" sz="1200">
                <a:solidFill>
                  <a:schemeClr val="tx2"/>
                </a:solidFill>
              </a:defRPr>
            </a:lvl1pPr>
            <a:extLst/>
          </a:lstStyle>
          <a:p>
            <a:pPr fontAlgn="auto">
              <a:spcBef>
                <a:spcPts val="0"/>
              </a:spcBef>
              <a:spcAft>
                <a:spcPts val="0"/>
              </a:spcAft>
            </a:pPr>
            <a:fld id="{4CBEE411-2B0C-4D42-A2AA-FB40A418F32C}" type="slidenum">
              <a:rPr lang="en-US" smtClean="0">
                <a:solidFill>
                  <a:srgbClr val="EEECE1"/>
                </a:solidFill>
                <a:latin typeface="Corbel"/>
              </a:rPr>
              <a:pPr fontAlgn="auto">
                <a:spcBef>
                  <a:spcPts val="0"/>
                </a:spcBef>
                <a:spcAft>
                  <a:spcPts val="0"/>
                </a:spcAft>
              </a:pPr>
              <a:t>‹#›</a:t>
            </a:fld>
            <a:endParaRPr lang="en-US">
              <a:solidFill>
                <a:srgbClr val="EEECE1"/>
              </a:solidFill>
              <a:latin typeface="Corbel"/>
            </a:endParaRPr>
          </a:p>
        </p:txBody>
      </p:sp>
    </p:spTree>
  </p:cSld>
  <p:clrMap bg1="dk1" tx1="lt1" bg2="dk2" tx2="lt2" accent1="accent1" accent2="accent2" accent3="accent3" accent4="accent4" accent5="accent5" accent6="accent6" hlink="hlink" folHlink="folHlink"/>
  <p:sldLayoutIdLst>
    <p:sldLayoutId id="2147483708" r:id="rId1"/>
  </p:sldLayoutIdLst>
  <p:hf hdr="0" ftr="0" dt="0"/>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41148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8" name="Rectangle 7"/>
          <p:cNvSpPr/>
          <p:nvPr/>
        </p:nvSpPr>
        <p:spPr>
          <a:xfrm>
            <a:off x="287202" y="5047394"/>
            <a:ext cx="82296"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9" name="Rectangle 8"/>
          <p:cNvSpPr/>
          <p:nvPr/>
        </p:nvSpPr>
        <p:spPr>
          <a:xfrm>
            <a:off x="287202" y="4796819"/>
            <a:ext cx="82296"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10" name="Rectangle 9"/>
          <p:cNvSpPr/>
          <p:nvPr/>
        </p:nvSpPr>
        <p:spPr>
          <a:xfrm>
            <a:off x="287202" y="4637685"/>
            <a:ext cx="82296"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11" name="Rectangle 10"/>
          <p:cNvSpPr/>
          <p:nvPr/>
        </p:nvSpPr>
        <p:spPr>
          <a:xfrm>
            <a:off x="287202" y="4542559"/>
            <a:ext cx="82296"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12" name="Rectangle 11"/>
          <p:cNvSpPr/>
          <p:nvPr/>
        </p:nvSpPr>
        <p:spPr>
          <a:xfrm>
            <a:off x="348255" y="680477"/>
            <a:ext cx="51435"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15" name="Rectangle 14"/>
          <p:cNvSpPr/>
          <p:nvPr/>
        </p:nvSpPr>
        <p:spPr>
          <a:xfrm>
            <a:off x="302707" y="680477"/>
            <a:ext cx="30861"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16" name="Rectangle 15"/>
          <p:cNvSpPr/>
          <p:nvPr/>
        </p:nvSpPr>
        <p:spPr>
          <a:xfrm>
            <a:off x="281277" y="680477"/>
            <a:ext cx="10287"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17" name="Rectangle 16"/>
          <p:cNvSpPr/>
          <p:nvPr/>
        </p:nvSpPr>
        <p:spPr>
          <a:xfrm>
            <a:off x="249489" y="680477"/>
            <a:ext cx="10287"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22" name="Title Placeholder 21"/>
          <p:cNvSpPr>
            <a:spLocks noGrp="1"/>
          </p:cNvSpPr>
          <p:nvPr>
            <p:ph type="title"/>
          </p:nvPr>
        </p:nvSpPr>
        <p:spPr>
          <a:xfrm>
            <a:off x="1028700" y="512064"/>
            <a:ext cx="8743950" cy="914400"/>
          </a:xfrm>
          <a:prstGeom prst="rect">
            <a:avLst/>
          </a:prstGeom>
        </p:spPr>
        <p:txBody>
          <a:bodyPr vert="horz" anchor="t">
            <a:noAutofit/>
          </a:bodyPr>
          <a:lstStyle/>
          <a:p>
            <a:r>
              <a:rPr kumimoji="0" lang="en-US"/>
              <a:t>Click to edit Master title style</a:t>
            </a:r>
          </a:p>
        </p:txBody>
      </p:sp>
      <p:sp>
        <p:nvSpPr>
          <p:cNvPr id="13" name="Text Placeholder 12"/>
          <p:cNvSpPr>
            <a:spLocks noGrp="1"/>
          </p:cNvSpPr>
          <p:nvPr>
            <p:ph type="body" idx="1"/>
          </p:nvPr>
        </p:nvSpPr>
        <p:spPr>
          <a:xfrm>
            <a:off x="1028700" y="1783560"/>
            <a:ext cx="8743950" cy="457200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7286625" y="6417154"/>
            <a:ext cx="2400300" cy="365125"/>
          </a:xfrm>
          <a:prstGeom prst="rect">
            <a:avLst/>
          </a:prstGeom>
        </p:spPr>
        <p:txBody>
          <a:bodyPr vert="horz" anchor="b"/>
          <a:lstStyle>
            <a:lvl1pPr algn="l" eaLnBrk="1" latinLnBrk="0" hangingPunct="1">
              <a:defRPr kumimoji="0" sz="1100">
                <a:solidFill>
                  <a:schemeClr val="tx2"/>
                </a:solidFill>
              </a:defRPr>
            </a:lvl1pPr>
            <a:extLst/>
          </a:lstStyle>
          <a:p>
            <a:pPr fontAlgn="auto">
              <a:spcBef>
                <a:spcPts val="0"/>
              </a:spcBef>
              <a:spcAft>
                <a:spcPts val="0"/>
              </a:spcAft>
            </a:pPr>
            <a:endParaRPr lang="en-US">
              <a:solidFill>
                <a:srgbClr val="EEECE1"/>
              </a:solidFill>
              <a:latin typeface="Corbel"/>
            </a:endParaRPr>
          </a:p>
        </p:txBody>
      </p:sp>
      <p:sp>
        <p:nvSpPr>
          <p:cNvPr id="3" name="Footer Placeholder 2"/>
          <p:cNvSpPr>
            <a:spLocks noGrp="1"/>
          </p:cNvSpPr>
          <p:nvPr>
            <p:ph type="ftr" sz="quarter" idx="3"/>
          </p:nvPr>
        </p:nvSpPr>
        <p:spPr>
          <a:xfrm>
            <a:off x="1028700" y="6417154"/>
            <a:ext cx="6257925" cy="365125"/>
          </a:xfrm>
          <a:prstGeom prst="rect">
            <a:avLst/>
          </a:prstGeom>
        </p:spPr>
        <p:txBody>
          <a:bodyPr vert="horz" anchor="b"/>
          <a:lstStyle>
            <a:lvl1pPr algn="r" eaLnBrk="1" latinLnBrk="0" hangingPunct="1">
              <a:defRPr kumimoji="0" sz="1100">
                <a:solidFill>
                  <a:schemeClr val="tx2"/>
                </a:solidFill>
              </a:defRPr>
            </a:lvl1pPr>
            <a:extLst/>
          </a:lstStyle>
          <a:p>
            <a:pPr fontAlgn="auto">
              <a:spcBef>
                <a:spcPts val="0"/>
              </a:spcBef>
              <a:spcAft>
                <a:spcPts val="0"/>
              </a:spcAft>
            </a:pPr>
            <a:r>
              <a:rPr lang="en-US">
                <a:solidFill>
                  <a:srgbClr val="EEECE1"/>
                </a:solidFill>
                <a:latin typeface="Corbel"/>
              </a:rPr>
              <a:t>Copyright Maltais 2010</a:t>
            </a:r>
          </a:p>
        </p:txBody>
      </p:sp>
      <p:sp>
        <p:nvSpPr>
          <p:cNvPr id="23" name="Slide Number Placeholder 22"/>
          <p:cNvSpPr>
            <a:spLocks noGrp="1"/>
          </p:cNvSpPr>
          <p:nvPr>
            <p:ph type="sldNum" sz="quarter" idx="4"/>
          </p:nvPr>
        </p:nvSpPr>
        <p:spPr>
          <a:xfrm>
            <a:off x="9686925" y="6417154"/>
            <a:ext cx="514350" cy="365125"/>
          </a:xfrm>
          <a:prstGeom prst="rect">
            <a:avLst/>
          </a:prstGeom>
        </p:spPr>
        <p:txBody>
          <a:bodyPr vert="horz" anchor="b"/>
          <a:lstStyle>
            <a:lvl1pPr algn="l" eaLnBrk="1" latinLnBrk="0" hangingPunct="1">
              <a:defRPr kumimoji="0" sz="1200">
                <a:solidFill>
                  <a:schemeClr val="tx2"/>
                </a:solidFill>
              </a:defRPr>
            </a:lvl1pPr>
            <a:extLst/>
          </a:lstStyle>
          <a:p>
            <a:pPr fontAlgn="auto">
              <a:spcBef>
                <a:spcPts val="0"/>
              </a:spcBef>
              <a:spcAft>
                <a:spcPts val="0"/>
              </a:spcAft>
            </a:pPr>
            <a:fld id="{4CBEE411-2B0C-4D42-A2AA-FB40A418F32C}" type="slidenum">
              <a:rPr lang="en-US" smtClean="0">
                <a:solidFill>
                  <a:srgbClr val="EEECE1"/>
                </a:solidFill>
                <a:latin typeface="Corbel"/>
              </a:rPr>
              <a:pPr fontAlgn="auto">
                <a:spcBef>
                  <a:spcPts val="0"/>
                </a:spcBef>
                <a:spcAft>
                  <a:spcPts val="0"/>
                </a:spcAft>
              </a:pPr>
              <a:t>‹#›</a:t>
            </a:fld>
            <a:endParaRPr lang="en-US">
              <a:solidFill>
                <a:srgbClr val="EEECE1"/>
              </a:solidFill>
              <a:latin typeface="Corbel"/>
            </a:endParaRPr>
          </a:p>
        </p:txBody>
      </p:sp>
    </p:spTree>
  </p:cSld>
  <p:clrMap bg1="dk1" tx1="lt1" bg2="dk2" tx2="lt2" accent1="accent1" accent2="accent2" accent3="accent3" accent4="accent4" accent5="accent5" accent6="accent6" hlink="hlink" folHlink="folHlink"/>
  <p:sldLayoutIdLst>
    <p:sldLayoutId id="2147483710" r:id="rId1"/>
  </p:sldLayoutIdLst>
  <p:hf hdr="0" ftr="0" dt="0"/>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41148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8" name="Rectangle 7"/>
          <p:cNvSpPr/>
          <p:nvPr/>
        </p:nvSpPr>
        <p:spPr>
          <a:xfrm>
            <a:off x="287202" y="5047394"/>
            <a:ext cx="82296"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9" name="Rectangle 8"/>
          <p:cNvSpPr/>
          <p:nvPr/>
        </p:nvSpPr>
        <p:spPr>
          <a:xfrm>
            <a:off x="287202" y="4796819"/>
            <a:ext cx="82296"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10" name="Rectangle 9"/>
          <p:cNvSpPr/>
          <p:nvPr/>
        </p:nvSpPr>
        <p:spPr>
          <a:xfrm>
            <a:off x="287202" y="4637685"/>
            <a:ext cx="82296"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11" name="Rectangle 10"/>
          <p:cNvSpPr/>
          <p:nvPr/>
        </p:nvSpPr>
        <p:spPr>
          <a:xfrm>
            <a:off x="287202" y="4542559"/>
            <a:ext cx="82296"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12" name="Rectangle 11"/>
          <p:cNvSpPr/>
          <p:nvPr/>
        </p:nvSpPr>
        <p:spPr>
          <a:xfrm>
            <a:off x="348255" y="680477"/>
            <a:ext cx="51435"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15" name="Rectangle 14"/>
          <p:cNvSpPr/>
          <p:nvPr/>
        </p:nvSpPr>
        <p:spPr>
          <a:xfrm>
            <a:off x="302707" y="680477"/>
            <a:ext cx="30861"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16" name="Rectangle 15"/>
          <p:cNvSpPr/>
          <p:nvPr/>
        </p:nvSpPr>
        <p:spPr>
          <a:xfrm>
            <a:off x="281277" y="680477"/>
            <a:ext cx="10287"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17" name="Rectangle 16"/>
          <p:cNvSpPr/>
          <p:nvPr/>
        </p:nvSpPr>
        <p:spPr>
          <a:xfrm>
            <a:off x="249489" y="680477"/>
            <a:ext cx="10287"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22" name="Title Placeholder 21"/>
          <p:cNvSpPr>
            <a:spLocks noGrp="1"/>
          </p:cNvSpPr>
          <p:nvPr>
            <p:ph type="title"/>
          </p:nvPr>
        </p:nvSpPr>
        <p:spPr>
          <a:xfrm>
            <a:off x="1028700" y="512064"/>
            <a:ext cx="8743950" cy="914400"/>
          </a:xfrm>
          <a:prstGeom prst="rect">
            <a:avLst/>
          </a:prstGeom>
        </p:spPr>
        <p:txBody>
          <a:bodyPr vert="horz" anchor="t">
            <a:noAutofit/>
          </a:bodyPr>
          <a:lstStyle/>
          <a:p>
            <a:r>
              <a:rPr kumimoji="0" lang="en-US"/>
              <a:t>Click to edit Master title style</a:t>
            </a:r>
          </a:p>
        </p:txBody>
      </p:sp>
      <p:sp>
        <p:nvSpPr>
          <p:cNvPr id="13" name="Text Placeholder 12"/>
          <p:cNvSpPr>
            <a:spLocks noGrp="1"/>
          </p:cNvSpPr>
          <p:nvPr>
            <p:ph type="body" idx="1"/>
          </p:nvPr>
        </p:nvSpPr>
        <p:spPr>
          <a:xfrm>
            <a:off x="1028700" y="1783560"/>
            <a:ext cx="8743950" cy="457200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7286625" y="6417110"/>
            <a:ext cx="2400300" cy="365125"/>
          </a:xfrm>
          <a:prstGeom prst="rect">
            <a:avLst/>
          </a:prstGeom>
        </p:spPr>
        <p:txBody>
          <a:bodyPr vert="horz" anchor="b"/>
          <a:lstStyle>
            <a:lvl1pPr algn="l" eaLnBrk="1" latinLnBrk="0" hangingPunct="1">
              <a:defRPr kumimoji="0" sz="1100">
                <a:solidFill>
                  <a:schemeClr val="tx2"/>
                </a:solidFill>
              </a:defRPr>
            </a:lvl1pPr>
            <a:extLst/>
          </a:lstStyle>
          <a:p>
            <a:pPr fontAlgn="auto">
              <a:spcBef>
                <a:spcPts val="0"/>
              </a:spcBef>
              <a:spcAft>
                <a:spcPts val="0"/>
              </a:spcAft>
            </a:pPr>
            <a:endParaRPr lang="en-US">
              <a:solidFill>
                <a:srgbClr val="EEECE1"/>
              </a:solidFill>
              <a:latin typeface="Corbel"/>
            </a:endParaRPr>
          </a:p>
        </p:txBody>
      </p:sp>
      <p:sp>
        <p:nvSpPr>
          <p:cNvPr id="3" name="Footer Placeholder 2"/>
          <p:cNvSpPr>
            <a:spLocks noGrp="1"/>
          </p:cNvSpPr>
          <p:nvPr>
            <p:ph type="ftr" sz="quarter" idx="3"/>
          </p:nvPr>
        </p:nvSpPr>
        <p:spPr>
          <a:xfrm>
            <a:off x="1028700" y="6417110"/>
            <a:ext cx="6257925" cy="365125"/>
          </a:xfrm>
          <a:prstGeom prst="rect">
            <a:avLst/>
          </a:prstGeom>
        </p:spPr>
        <p:txBody>
          <a:bodyPr vert="horz" anchor="b"/>
          <a:lstStyle>
            <a:lvl1pPr algn="r" eaLnBrk="1" latinLnBrk="0" hangingPunct="1">
              <a:defRPr kumimoji="0" sz="1100">
                <a:solidFill>
                  <a:schemeClr val="tx2"/>
                </a:solidFill>
              </a:defRPr>
            </a:lvl1pPr>
            <a:extLst/>
          </a:lstStyle>
          <a:p>
            <a:pPr fontAlgn="auto">
              <a:spcBef>
                <a:spcPts val="0"/>
              </a:spcBef>
              <a:spcAft>
                <a:spcPts val="0"/>
              </a:spcAft>
            </a:pPr>
            <a:r>
              <a:rPr lang="en-US">
                <a:solidFill>
                  <a:srgbClr val="EEECE1"/>
                </a:solidFill>
                <a:latin typeface="Corbel"/>
              </a:rPr>
              <a:t>Copyright Maltais 2010</a:t>
            </a:r>
          </a:p>
        </p:txBody>
      </p:sp>
      <p:sp>
        <p:nvSpPr>
          <p:cNvPr id="23" name="Slide Number Placeholder 22"/>
          <p:cNvSpPr>
            <a:spLocks noGrp="1"/>
          </p:cNvSpPr>
          <p:nvPr>
            <p:ph type="sldNum" sz="quarter" idx="4"/>
          </p:nvPr>
        </p:nvSpPr>
        <p:spPr>
          <a:xfrm>
            <a:off x="9686925" y="6417110"/>
            <a:ext cx="514350" cy="365125"/>
          </a:xfrm>
          <a:prstGeom prst="rect">
            <a:avLst/>
          </a:prstGeom>
        </p:spPr>
        <p:txBody>
          <a:bodyPr vert="horz" anchor="b"/>
          <a:lstStyle>
            <a:lvl1pPr algn="l" eaLnBrk="1" latinLnBrk="0" hangingPunct="1">
              <a:defRPr kumimoji="0" sz="1200">
                <a:solidFill>
                  <a:schemeClr val="tx2"/>
                </a:solidFill>
              </a:defRPr>
            </a:lvl1pPr>
            <a:extLst/>
          </a:lstStyle>
          <a:p>
            <a:pPr fontAlgn="auto">
              <a:spcBef>
                <a:spcPts val="0"/>
              </a:spcBef>
              <a:spcAft>
                <a:spcPts val="0"/>
              </a:spcAft>
            </a:pPr>
            <a:fld id="{4CBEE411-2B0C-4D42-A2AA-FB40A418F32C}" type="slidenum">
              <a:rPr lang="en-US" smtClean="0">
                <a:solidFill>
                  <a:srgbClr val="EEECE1"/>
                </a:solidFill>
                <a:latin typeface="Corbel"/>
              </a:rPr>
              <a:pPr fontAlgn="auto">
                <a:spcBef>
                  <a:spcPts val="0"/>
                </a:spcBef>
                <a:spcAft>
                  <a:spcPts val="0"/>
                </a:spcAft>
              </a:pPr>
              <a:t>‹#›</a:t>
            </a:fld>
            <a:endParaRPr lang="en-US">
              <a:solidFill>
                <a:srgbClr val="EEECE1"/>
              </a:solidFill>
              <a:latin typeface="Corbel"/>
            </a:endParaRPr>
          </a:p>
        </p:txBody>
      </p:sp>
    </p:spTree>
  </p:cSld>
  <p:clrMap bg1="dk1" tx1="lt1" bg2="dk2" tx2="lt2" accent1="accent1" accent2="accent2" accent3="accent3" accent4="accent4" accent5="accent5" accent6="accent6" hlink="hlink" folHlink="folHlink"/>
  <p:sldLayoutIdLst>
    <p:sldLayoutId id="2147483712" r:id="rId1"/>
  </p:sldLayoutIdLst>
  <p:hf hdr="0" ftr="0" dt="0"/>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41148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8" name="Rectangle 7"/>
          <p:cNvSpPr/>
          <p:nvPr/>
        </p:nvSpPr>
        <p:spPr>
          <a:xfrm>
            <a:off x="287202" y="5047394"/>
            <a:ext cx="82296"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9" name="Rectangle 8"/>
          <p:cNvSpPr/>
          <p:nvPr/>
        </p:nvSpPr>
        <p:spPr>
          <a:xfrm>
            <a:off x="287202" y="4796819"/>
            <a:ext cx="82296"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10" name="Rectangle 9"/>
          <p:cNvSpPr/>
          <p:nvPr/>
        </p:nvSpPr>
        <p:spPr>
          <a:xfrm>
            <a:off x="287202" y="4637685"/>
            <a:ext cx="82296"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11" name="Rectangle 10"/>
          <p:cNvSpPr/>
          <p:nvPr/>
        </p:nvSpPr>
        <p:spPr>
          <a:xfrm>
            <a:off x="287202" y="4542559"/>
            <a:ext cx="82296"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12" name="Rectangle 11"/>
          <p:cNvSpPr/>
          <p:nvPr/>
        </p:nvSpPr>
        <p:spPr>
          <a:xfrm>
            <a:off x="348255" y="680477"/>
            <a:ext cx="51435"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15" name="Rectangle 14"/>
          <p:cNvSpPr/>
          <p:nvPr/>
        </p:nvSpPr>
        <p:spPr>
          <a:xfrm>
            <a:off x="302707" y="680477"/>
            <a:ext cx="30861"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16" name="Rectangle 15"/>
          <p:cNvSpPr/>
          <p:nvPr/>
        </p:nvSpPr>
        <p:spPr>
          <a:xfrm>
            <a:off x="281277" y="680477"/>
            <a:ext cx="10287"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17" name="Rectangle 16"/>
          <p:cNvSpPr/>
          <p:nvPr/>
        </p:nvSpPr>
        <p:spPr>
          <a:xfrm>
            <a:off x="249489" y="680477"/>
            <a:ext cx="10287"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22" name="Title Placeholder 21"/>
          <p:cNvSpPr>
            <a:spLocks noGrp="1"/>
          </p:cNvSpPr>
          <p:nvPr>
            <p:ph type="title"/>
          </p:nvPr>
        </p:nvSpPr>
        <p:spPr>
          <a:xfrm>
            <a:off x="1028700" y="512064"/>
            <a:ext cx="8743950" cy="914400"/>
          </a:xfrm>
          <a:prstGeom prst="rect">
            <a:avLst/>
          </a:prstGeom>
        </p:spPr>
        <p:txBody>
          <a:bodyPr vert="horz" anchor="t">
            <a:noAutofit/>
          </a:bodyPr>
          <a:lstStyle/>
          <a:p>
            <a:r>
              <a:rPr kumimoji="0" lang="en-US"/>
              <a:t>Click to edit Master title style</a:t>
            </a:r>
          </a:p>
        </p:txBody>
      </p:sp>
      <p:sp>
        <p:nvSpPr>
          <p:cNvPr id="13" name="Text Placeholder 12"/>
          <p:cNvSpPr>
            <a:spLocks noGrp="1"/>
          </p:cNvSpPr>
          <p:nvPr>
            <p:ph type="body" idx="1"/>
          </p:nvPr>
        </p:nvSpPr>
        <p:spPr>
          <a:xfrm>
            <a:off x="1028700" y="1783560"/>
            <a:ext cx="8743950" cy="457200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7286625" y="6417064"/>
            <a:ext cx="2400300" cy="365125"/>
          </a:xfrm>
          <a:prstGeom prst="rect">
            <a:avLst/>
          </a:prstGeom>
        </p:spPr>
        <p:txBody>
          <a:bodyPr vert="horz" anchor="b"/>
          <a:lstStyle>
            <a:lvl1pPr algn="l" eaLnBrk="1" latinLnBrk="0" hangingPunct="1">
              <a:defRPr kumimoji="0" sz="1100">
                <a:solidFill>
                  <a:schemeClr val="tx2"/>
                </a:solidFill>
              </a:defRPr>
            </a:lvl1pPr>
            <a:extLst/>
          </a:lstStyle>
          <a:p>
            <a:pPr fontAlgn="auto">
              <a:spcBef>
                <a:spcPts val="0"/>
              </a:spcBef>
              <a:spcAft>
                <a:spcPts val="0"/>
              </a:spcAft>
            </a:pPr>
            <a:endParaRPr lang="en-US">
              <a:solidFill>
                <a:srgbClr val="EEECE1"/>
              </a:solidFill>
              <a:latin typeface="Corbel"/>
            </a:endParaRPr>
          </a:p>
        </p:txBody>
      </p:sp>
      <p:sp>
        <p:nvSpPr>
          <p:cNvPr id="3" name="Footer Placeholder 2"/>
          <p:cNvSpPr>
            <a:spLocks noGrp="1"/>
          </p:cNvSpPr>
          <p:nvPr>
            <p:ph type="ftr" sz="quarter" idx="3"/>
          </p:nvPr>
        </p:nvSpPr>
        <p:spPr>
          <a:xfrm>
            <a:off x="1028700" y="6417064"/>
            <a:ext cx="6257925" cy="365125"/>
          </a:xfrm>
          <a:prstGeom prst="rect">
            <a:avLst/>
          </a:prstGeom>
        </p:spPr>
        <p:txBody>
          <a:bodyPr vert="horz" anchor="b"/>
          <a:lstStyle>
            <a:lvl1pPr algn="r" eaLnBrk="1" latinLnBrk="0" hangingPunct="1">
              <a:defRPr kumimoji="0" sz="1100">
                <a:solidFill>
                  <a:schemeClr val="tx2"/>
                </a:solidFill>
              </a:defRPr>
            </a:lvl1pPr>
            <a:extLst/>
          </a:lstStyle>
          <a:p>
            <a:pPr fontAlgn="auto">
              <a:spcBef>
                <a:spcPts val="0"/>
              </a:spcBef>
              <a:spcAft>
                <a:spcPts val="0"/>
              </a:spcAft>
            </a:pPr>
            <a:r>
              <a:rPr lang="en-US">
                <a:solidFill>
                  <a:srgbClr val="EEECE1"/>
                </a:solidFill>
                <a:latin typeface="Corbel"/>
              </a:rPr>
              <a:t>Copyright Maltais 2010</a:t>
            </a:r>
          </a:p>
        </p:txBody>
      </p:sp>
      <p:sp>
        <p:nvSpPr>
          <p:cNvPr id="23" name="Slide Number Placeholder 22"/>
          <p:cNvSpPr>
            <a:spLocks noGrp="1"/>
          </p:cNvSpPr>
          <p:nvPr>
            <p:ph type="sldNum" sz="quarter" idx="4"/>
          </p:nvPr>
        </p:nvSpPr>
        <p:spPr>
          <a:xfrm>
            <a:off x="9686925" y="6417064"/>
            <a:ext cx="514350" cy="365125"/>
          </a:xfrm>
          <a:prstGeom prst="rect">
            <a:avLst/>
          </a:prstGeom>
        </p:spPr>
        <p:txBody>
          <a:bodyPr vert="horz" anchor="b"/>
          <a:lstStyle>
            <a:lvl1pPr algn="l" eaLnBrk="1" latinLnBrk="0" hangingPunct="1">
              <a:defRPr kumimoji="0" sz="1200">
                <a:solidFill>
                  <a:schemeClr val="tx2"/>
                </a:solidFill>
              </a:defRPr>
            </a:lvl1pPr>
            <a:extLst/>
          </a:lstStyle>
          <a:p>
            <a:pPr fontAlgn="auto">
              <a:spcBef>
                <a:spcPts val="0"/>
              </a:spcBef>
              <a:spcAft>
                <a:spcPts val="0"/>
              </a:spcAft>
            </a:pPr>
            <a:fld id="{4CBEE411-2B0C-4D42-A2AA-FB40A418F32C}" type="slidenum">
              <a:rPr lang="en-US" smtClean="0">
                <a:solidFill>
                  <a:srgbClr val="EEECE1"/>
                </a:solidFill>
                <a:latin typeface="Corbel"/>
              </a:rPr>
              <a:pPr fontAlgn="auto">
                <a:spcBef>
                  <a:spcPts val="0"/>
                </a:spcBef>
                <a:spcAft>
                  <a:spcPts val="0"/>
                </a:spcAft>
              </a:pPr>
              <a:t>‹#›</a:t>
            </a:fld>
            <a:endParaRPr lang="en-US">
              <a:solidFill>
                <a:srgbClr val="EEECE1"/>
              </a:solidFill>
              <a:latin typeface="Corbel"/>
            </a:endParaRPr>
          </a:p>
        </p:txBody>
      </p:sp>
    </p:spTree>
  </p:cSld>
  <p:clrMap bg1="dk1" tx1="lt1" bg2="dk2" tx2="lt2" accent1="accent1" accent2="accent2" accent3="accent3" accent4="accent4" accent5="accent5" accent6="accent6" hlink="hlink" folHlink="folHlink"/>
  <p:sldLayoutIdLst>
    <p:sldLayoutId id="2147483714" r:id="rId1"/>
  </p:sldLayoutIdLst>
  <p:hf hdr="0" ftr="0" dt="0"/>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41148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8" name="Rectangle 7"/>
          <p:cNvSpPr/>
          <p:nvPr/>
        </p:nvSpPr>
        <p:spPr>
          <a:xfrm>
            <a:off x="287202" y="5047394"/>
            <a:ext cx="82296"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9" name="Rectangle 8"/>
          <p:cNvSpPr/>
          <p:nvPr/>
        </p:nvSpPr>
        <p:spPr>
          <a:xfrm>
            <a:off x="287202" y="4796819"/>
            <a:ext cx="82296"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10" name="Rectangle 9"/>
          <p:cNvSpPr/>
          <p:nvPr/>
        </p:nvSpPr>
        <p:spPr>
          <a:xfrm>
            <a:off x="287202" y="4637685"/>
            <a:ext cx="82296"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11" name="Rectangle 10"/>
          <p:cNvSpPr/>
          <p:nvPr/>
        </p:nvSpPr>
        <p:spPr>
          <a:xfrm>
            <a:off x="287202" y="4542559"/>
            <a:ext cx="82296"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12" name="Rectangle 11"/>
          <p:cNvSpPr/>
          <p:nvPr/>
        </p:nvSpPr>
        <p:spPr>
          <a:xfrm>
            <a:off x="348255" y="680477"/>
            <a:ext cx="51435"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15" name="Rectangle 14"/>
          <p:cNvSpPr/>
          <p:nvPr/>
        </p:nvSpPr>
        <p:spPr>
          <a:xfrm>
            <a:off x="302707" y="680477"/>
            <a:ext cx="30861"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16" name="Rectangle 15"/>
          <p:cNvSpPr/>
          <p:nvPr/>
        </p:nvSpPr>
        <p:spPr>
          <a:xfrm>
            <a:off x="281277" y="680477"/>
            <a:ext cx="10287"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17" name="Rectangle 16"/>
          <p:cNvSpPr/>
          <p:nvPr/>
        </p:nvSpPr>
        <p:spPr>
          <a:xfrm>
            <a:off x="249489" y="680477"/>
            <a:ext cx="10287"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22" name="Title Placeholder 21"/>
          <p:cNvSpPr>
            <a:spLocks noGrp="1"/>
          </p:cNvSpPr>
          <p:nvPr>
            <p:ph type="title"/>
          </p:nvPr>
        </p:nvSpPr>
        <p:spPr>
          <a:xfrm>
            <a:off x="1028700" y="512064"/>
            <a:ext cx="8743950" cy="914400"/>
          </a:xfrm>
          <a:prstGeom prst="rect">
            <a:avLst/>
          </a:prstGeom>
        </p:spPr>
        <p:txBody>
          <a:bodyPr vert="horz" anchor="t">
            <a:noAutofit/>
          </a:bodyPr>
          <a:lstStyle/>
          <a:p>
            <a:r>
              <a:rPr kumimoji="0" lang="en-US"/>
              <a:t>Click to edit Master title style</a:t>
            </a:r>
          </a:p>
        </p:txBody>
      </p:sp>
      <p:sp>
        <p:nvSpPr>
          <p:cNvPr id="13" name="Text Placeholder 12"/>
          <p:cNvSpPr>
            <a:spLocks noGrp="1"/>
          </p:cNvSpPr>
          <p:nvPr>
            <p:ph type="body" idx="1"/>
          </p:nvPr>
        </p:nvSpPr>
        <p:spPr>
          <a:xfrm>
            <a:off x="1028700" y="1783560"/>
            <a:ext cx="8743950" cy="457200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7286625" y="6417016"/>
            <a:ext cx="2400300" cy="365125"/>
          </a:xfrm>
          <a:prstGeom prst="rect">
            <a:avLst/>
          </a:prstGeom>
        </p:spPr>
        <p:txBody>
          <a:bodyPr vert="horz" anchor="b"/>
          <a:lstStyle>
            <a:lvl1pPr algn="l" eaLnBrk="1" latinLnBrk="0" hangingPunct="1">
              <a:defRPr kumimoji="0" sz="1100">
                <a:solidFill>
                  <a:schemeClr val="tx2"/>
                </a:solidFill>
              </a:defRPr>
            </a:lvl1pPr>
            <a:extLst/>
          </a:lstStyle>
          <a:p>
            <a:pPr fontAlgn="auto">
              <a:spcBef>
                <a:spcPts val="0"/>
              </a:spcBef>
              <a:spcAft>
                <a:spcPts val="0"/>
              </a:spcAft>
            </a:pPr>
            <a:endParaRPr lang="en-US">
              <a:solidFill>
                <a:srgbClr val="EEECE1"/>
              </a:solidFill>
              <a:latin typeface="Corbel"/>
            </a:endParaRPr>
          </a:p>
        </p:txBody>
      </p:sp>
      <p:sp>
        <p:nvSpPr>
          <p:cNvPr id="3" name="Footer Placeholder 2"/>
          <p:cNvSpPr>
            <a:spLocks noGrp="1"/>
          </p:cNvSpPr>
          <p:nvPr>
            <p:ph type="ftr" sz="quarter" idx="3"/>
          </p:nvPr>
        </p:nvSpPr>
        <p:spPr>
          <a:xfrm>
            <a:off x="1028700" y="6417016"/>
            <a:ext cx="6257925" cy="365125"/>
          </a:xfrm>
          <a:prstGeom prst="rect">
            <a:avLst/>
          </a:prstGeom>
        </p:spPr>
        <p:txBody>
          <a:bodyPr vert="horz" anchor="b"/>
          <a:lstStyle>
            <a:lvl1pPr algn="r" eaLnBrk="1" latinLnBrk="0" hangingPunct="1">
              <a:defRPr kumimoji="0" sz="1100">
                <a:solidFill>
                  <a:schemeClr val="tx2"/>
                </a:solidFill>
              </a:defRPr>
            </a:lvl1pPr>
            <a:extLst/>
          </a:lstStyle>
          <a:p>
            <a:pPr fontAlgn="auto">
              <a:spcBef>
                <a:spcPts val="0"/>
              </a:spcBef>
              <a:spcAft>
                <a:spcPts val="0"/>
              </a:spcAft>
            </a:pPr>
            <a:r>
              <a:rPr lang="en-US">
                <a:solidFill>
                  <a:srgbClr val="EEECE1"/>
                </a:solidFill>
                <a:latin typeface="Corbel"/>
              </a:rPr>
              <a:t>Copyright Maltais 2010</a:t>
            </a:r>
          </a:p>
        </p:txBody>
      </p:sp>
      <p:sp>
        <p:nvSpPr>
          <p:cNvPr id="23" name="Slide Number Placeholder 22"/>
          <p:cNvSpPr>
            <a:spLocks noGrp="1"/>
          </p:cNvSpPr>
          <p:nvPr>
            <p:ph type="sldNum" sz="quarter" idx="4"/>
          </p:nvPr>
        </p:nvSpPr>
        <p:spPr>
          <a:xfrm>
            <a:off x="9686925" y="6417016"/>
            <a:ext cx="514350" cy="365125"/>
          </a:xfrm>
          <a:prstGeom prst="rect">
            <a:avLst/>
          </a:prstGeom>
        </p:spPr>
        <p:txBody>
          <a:bodyPr vert="horz" anchor="b"/>
          <a:lstStyle>
            <a:lvl1pPr algn="l" eaLnBrk="1" latinLnBrk="0" hangingPunct="1">
              <a:defRPr kumimoji="0" sz="1200">
                <a:solidFill>
                  <a:schemeClr val="tx2"/>
                </a:solidFill>
              </a:defRPr>
            </a:lvl1pPr>
            <a:extLst/>
          </a:lstStyle>
          <a:p>
            <a:pPr fontAlgn="auto">
              <a:spcBef>
                <a:spcPts val="0"/>
              </a:spcBef>
              <a:spcAft>
                <a:spcPts val="0"/>
              </a:spcAft>
            </a:pPr>
            <a:fld id="{4CBEE411-2B0C-4D42-A2AA-FB40A418F32C}" type="slidenum">
              <a:rPr lang="en-US" smtClean="0">
                <a:solidFill>
                  <a:srgbClr val="EEECE1"/>
                </a:solidFill>
                <a:latin typeface="Corbel"/>
              </a:rPr>
              <a:pPr fontAlgn="auto">
                <a:spcBef>
                  <a:spcPts val="0"/>
                </a:spcBef>
                <a:spcAft>
                  <a:spcPts val="0"/>
                </a:spcAft>
              </a:pPr>
              <a:t>‹#›</a:t>
            </a:fld>
            <a:endParaRPr lang="en-US">
              <a:solidFill>
                <a:srgbClr val="EEECE1"/>
              </a:solidFill>
              <a:latin typeface="Corbel"/>
            </a:endParaRPr>
          </a:p>
        </p:txBody>
      </p:sp>
    </p:spTree>
  </p:cSld>
  <p:clrMap bg1="dk1" tx1="lt1" bg2="dk2" tx2="lt2" accent1="accent1" accent2="accent2" accent3="accent3" accent4="accent4" accent5="accent5" accent6="accent6" hlink="hlink" folHlink="folHlink"/>
  <p:sldLayoutIdLst>
    <p:sldLayoutId id="2147483716" r:id="rId1"/>
  </p:sldLayoutIdLst>
  <p:hf hdr="0" ftr="0" dt="0"/>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41148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8" name="Rectangle 7"/>
          <p:cNvSpPr/>
          <p:nvPr/>
        </p:nvSpPr>
        <p:spPr>
          <a:xfrm>
            <a:off x="287202" y="5047394"/>
            <a:ext cx="82296"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9" name="Rectangle 8"/>
          <p:cNvSpPr/>
          <p:nvPr/>
        </p:nvSpPr>
        <p:spPr>
          <a:xfrm>
            <a:off x="287202" y="4796819"/>
            <a:ext cx="82296"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10" name="Rectangle 9"/>
          <p:cNvSpPr/>
          <p:nvPr/>
        </p:nvSpPr>
        <p:spPr>
          <a:xfrm>
            <a:off x="287202" y="4637685"/>
            <a:ext cx="82296"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11" name="Rectangle 10"/>
          <p:cNvSpPr/>
          <p:nvPr/>
        </p:nvSpPr>
        <p:spPr>
          <a:xfrm>
            <a:off x="287202" y="4542559"/>
            <a:ext cx="82296"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12" name="Rectangle 11"/>
          <p:cNvSpPr/>
          <p:nvPr/>
        </p:nvSpPr>
        <p:spPr>
          <a:xfrm>
            <a:off x="348255" y="680477"/>
            <a:ext cx="51435"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15" name="Rectangle 14"/>
          <p:cNvSpPr/>
          <p:nvPr/>
        </p:nvSpPr>
        <p:spPr>
          <a:xfrm>
            <a:off x="302707" y="680477"/>
            <a:ext cx="30861"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16" name="Rectangle 15"/>
          <p:cNvSpPr/>
          <p:nvPr/>
        </p:nvSpPr>
        <p:spPr>
          <a:xfrm>
            <a:off x="281277" y="680477"/>
            <a:ext cx="10287"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17" name="Rectangle 16"/>
          <p:cNvSpPr/>
          <p:nvPr/>
        </p:nvSpPr>
        <p:spPr>
          <a:xfrm>
            <a:off x="249489" y="680477"/>
            <a:ext cx="10287"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22" name="Title Placeholder 21"/>
          <p:cNvSpPr>
            <a:spLocks noGrp="1"/>
          </p:cNvSpPr>
          <p:nvPr>
            <p:ph type="title"/>
          </p:nvPr>
        </p:nvSpPr>
        <p:spPr>
          <a:xfrm>
            <a:off x="1028700" y="512064"/>
            <a:ext cx="8743950" cy="914400"/>
          </a:xfrm>
          <a:prstGeom prst="rect">
            <a:avLst/>
          </a:prstGeom>
        </p:spPr>
        <p:txBody>
          <a:bodyPr vert="horz" anchor="t">
            <a:noAutofit/>
          </a:bodyPr>
          <a:lstStyle/>
          <a:p>
            <a:r>
              <a:rPr kumimoji="0" lang="en-US"/>
              <a:t>Click to edit Master title style</a:t>
            </a:r>
          </a:p>
        </p:txBody>
      </p:sp>
      <p:sp>
        <p:nvSpPr>
          <p:cNvPr id="13" name="Text Placeholder 12"/>
          <p:cNvSpPr>
            <a:spLocks noGrp="1"/>
          </p:cNvSpPr>
          <p:nvPr>
            <p:ph type="body" idx="1"/>
          </p:nvPr>
        </p:nvSpPr>
        <p:spPr>
          <a:xfrm>
            <a:off x="1028700" y="1783560"/>
            <a:ext cx="8743950" cy="457200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7286625" y="6416966"/>
            <a:ext cx="2400300" cy="365125"/>
          </a:xfrm>
          <a:prstGeom prst="rect">
            <a:avLst/>
          </a:prstGeom>
        </p:spPr>
        <p:txBody>
          <a:bodyPr vert="horz" anchor="b"/>
          <a:lstStyle>
            <a:lvl1pPr algn="l" eaLnBrk="1" latinLnBrk="0" hangingPunct="1">
              <a:defRPr kumimoji="0" sz="1100">
                <a:solidFill>
                  <a:schemeClr val="tx2"/>
                </a:solidFill>
              </a:defRPr>
            </a:lvl1pPr>
            <a:extLst/>
          </a:lstStyle>
          <a:p>
            <a:pPr fontAlgn="auto">
              <a:spcBef>
                <a:spcPts val="0"/>
              </a:spcBef>
              <a:spcAft>
                <a:spcPts val="0"/>
              </a:spcAft>
            </a:pPr>
            <a:endParaRPr lang="en-US">
              <a:solidFill>
                <a:srgbClr val="EEECE1"/>
              </a:solidFill>
              <a:latin typeface="Corbel"/>
            </a:endParaRPr>
          </a:p>
        </p:txBody>
      </p:sp>
      <p:sp>
        <p:nvSpPr>
          <p:cNvPr id="3" name="Footer Placeholder 2"/>
          <p:cNvSpPr>
            <a:spLocks noGrp="1"/>
          </p:cNvSpPr>
          <p:nvPr>
            <p:ph type="ftr" sz="quarter" idx="3"/>
          </p:nvPr>
        </p:nvSpPr>
        <p:spPr>
          <a:xfrm>
            <a:off x="1028700" y="6416966"/>
            <a:ext cx="6257925" cy="365125"/>
          </a:xfrm>
          <a:prstGeom prst="rect">
            <a:avLst/>
          </a:prstGeom>
        </p:spPr>
        <p:txBody>
          <a:bodyPr vert="horz" anchor="b"/>
          <a:lstStyle>
            <a:lvl1pPr algn="r" eaLnBrk="1" latinLnBrk="0" hangingPunct="1">
              <a:defRPr kumimoji="0" sz="1100">
                <a:solidFill>
                  <a:schemeClr val="tx2"/>
                </a:solidFill>
              </a:defRPr>
            </a:lvl1pPr>
            <a:extLst/>
          </a:lstStyle>
          <a:p>
            <a:pPr fontAlgn="auto">
              <a:spcBef>
                <a:spcPts val="0"/>
              </a:spcBef>
              <a:spcAft>
                <a:spcPts val="0"/>
              </a:spcAft>
            </a:pPr>
            <a:r>
              <a:rPr lang="en-US">
                <a:solidFill>
                  <a:srgbClr val="EEECE1"/>
                </a:solidFill>
                <a:latin typeface="Corbel"/>
              </a:rPr>
              <a:t>Copyright Maltais 2010</a:t>
            </a:r>
          </a:p>
        </p:txBody>
      </p:sp>
      <p:sp>
        <p:nvSpPr>
          <p:cNvPr id="23" name="Slide Number Placeholder 22"/>
          <p:cNvSpPr>
            <a:spLocks noGrp="1"/>
          </p:cNvSpPr>
          <p:nvPr>
            <p:ph type="sldNum" sz="quarter" idx="4"/>
          </p:nvPr>
        </p:nvSpPr>
        <p:spPr>
          <a:xfrm>
            <a:off x="9686925" y="6416966"/>
            <a:ext cx="514350" cy="365125"/>
          </a:xfrm>
          <a:prstGeom prst="rect">
            <a:avLst/>
          </a:prstGeom>
        </p:spPr>
        <p:txBody>
          <a:bodyPr vert="horz" anchor="b"/>
          <a:lstStyle>
            <a:lvl1pPr algn="l" eaLnBrk="1" latinLnBrk="0" hangingPunct="1">
              <a:defRPr kumimoji="0" sz="1200">
                <a:solidFill>
                  <a:schemeClr val="tx2"/>
                </a:solidFill>
              </a:defRPr>
            </a:lvl1pPr>
            <a:extLst/>
          </a:lstStyle>
          <a:p>
            <a:pPr fontAlgn="auto">
              <a:spcBef>
                <a:spcPts val="0"/>
              </a:spcBef>
              <a:spcAft>
                <a:spcPts val="0"/>
              </a:spcAft>
            </a:pPr>
            <a:fld id="{4CBEE411-2B0C-4D42-A2AA-FB40A418F32C}" type="slidenum">
              <a:rPr lang="en-US" smtClean="0">
                <a:solidFill>
                  <a:srgbClr val="EEECE1"/>
                </a:solidFill>
                <a:latin typeface="Corbel"/>
              </a:rPr>
              <a:pPr fontAlgn="auto">
                <a:spcBef>
                  <a:spcPts val="0"/>
                </a:spcBef>
                <a:spcAft>
                  <a:spcPts val="0"/>
                </a:spcAft>
              </a:pPr>
              <a:t>‹#›</a:t>
            </a:fld>
            <a:endParaRPr lang="en-US">
              <a:solidFill>
                <a:srgbClr val="EEECE1"/>
              </a:solidFill>
              <a:latin typeface="Corbel"/>
            </a:endParaRPr>
          </a:p>
        </p:txBody>
      </p:sp>
    </p:spTree>
  </p:cSld>
  <p:clrMap bg1="dk1" tx1="lt1" bg2="dk2" tx2="lt2" accent1="accent1" accent2="accent2" accent3="accent3" accent4="accent4" accent5="accent5" accent6="accent6" hlink="hlink" folHlink="folHlink"/>
  <p:sldLayoutIdLst>
    <p:sldLayoutId id="2147483718" r:id="rId1"/>
  </p:sldLayoutIdLst>
  <p:hf hdr="0" ftr="0" dt="0"/>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41148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8" name="Rectangle 7"/>
          <p:cNvSpPr/>
          <p:nvPr/>
        </p:nvSpPr>
        <p:spPr>
          <a:xfrm>
            <a:off x="287202" y="5047394"/>
            <a:ext cx="82296"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9" name="Rectangle 8"/>
          <p:cNvSpPr/>
          <p:nvPr/>
        </p:nvSpPr>
        <p:spPr>
          <a:xfrm>
            <a:off x="287202" y="4796819"/>
            <a:ext cx="82296"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10" name="Rectangle 9"/>
          <p:cNvSpPr/>
          <p:nvPr/>
        </p:nvSpPr>
        <p:spPr>
          <a:xfrm>
            <a:off x="287202" y="4637685"/>
            <a:ext cx="82296"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11" name="Rectangle 10"/>
          <p:cNvSpPr/>
          <p:nvPr/>
        </p:nvSpPr>
        <p:spPr>
          <a:xfrm>
            <a:off x="287202" y="4542559"/>
            <a:ext cx="82296"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12" name="Rectangle 11"/>
          <p:cNvSpPr/>
          <p:nvPr/>
        </p:nvSpPr>
        <p:spPr>
          <a:xfrm>
            <a:off x="348255" y="680477"/>
            <a:ext cx="51435"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15" name="Rectangle 14"/>
          <p:cNvSpPr/>
          <p:nvPr/>
        </p:nvSpPr>
        <p:spPr>
          <a:xfrm>
            <a:off x="302707" y="680477"/>
            <a:ext cx="30861"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16" name="Rectangle 15"/>
          <p:cNvSpPr/>
          <p:nvPr/>
        </p:nvSpPr>
        <p:spPr>
          <a:xfrm>
            <a:off x="281277" y="680477"/>
            <a:ext cx="10287"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a:solidFill>
                <a:prstClr val="white"/>
              </a:solidFill>
            </a:endParaRPr>
          </a:p>
        </p:txBody>
      </p:sp>
      <p:sp>
        <p:nvSpPr>
          <p:cNvPr id="17" name="Rectangle 16"/>
          <p:cNvSpPr/>
          <p:nvPr/>
        </p:nvSpPr>
        <p:spPr>
          <a:xfrm>
            <a:off x="249489" y="680477"/>
            <a:ext cx="10287"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eaLnBrk="1" fontAlgn="auto" hangingPunct="1">
              <a:spcBef>
                <a:spcPts val="0"/>
              </a:spcBef>
              <a:spcAft>
                <a:spcPts val="0"/>
              </a:spcAft>
            </a:pPr>
            <a:endParaRPr lang="en-US" sz="1800" dirty="0">
              <a:solidFill>
                <a:prstClr val="white"/>
              </a:solidFill>
            </a:endParaRPr>
          </a:p>
        </p:txBody>
      </p:sp>
      <p:sp>
        <p:nvSpPr>
          <p:cNvPr id="22" name="Title Placeholder 21"/>
          <p:cNvSpPr>
            <a:spLocks noGrp="1"/>
          </p:cNvSpPr>
          <p:nvPr>
            <p:ph type="title"/>
          </p:nvPr>
        </p:nvSpPr>
        <p:spPr>
          <a:xfrm>
            <a:off x="1028700" y="512064"/>
            <a:ext cx="8743950" cy="914400"/>
          </a:xfrm>
          <a:prstGeom prst="rect">
            <a:avLst/>
          </a:prstGeom>
        </p:spPr>
        <p:txBody>
          <a:bodyPr vert="horz" anchor="t">
            <a:noAutofit/>
          </a:bodyPr>
          <a:lstStyle/>
          <a:p>
            <a:r>
              <a:rPr kumimoji="0" lang="en-US"/>
              <a:t>Click to edit Master title style</a:t>
            </a:r>
          </a:p>
        </p:txBody>
      </p:sp>
      <p:sp>
        <p:nvSpPr>
          <p:cNvPr id="13" name="Text Placeholder 12"/>
          <p:cNvSpPr>
            <a:spLocks noGrp="1"/>
          </p:cNvSpPr>
          <p:nvPr>
            <p:ph type="body" idx="1"/>
          </p:nvPr>
        </p:nvSpPr>
        <p:spPr>
          <a:xfrm>
            <a:off x="1028700" y="1783560"/>
            <a:ext cx="8743950" cy="457200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7286625" y="6416914"/>
            <a:ext cx="2400300" cy="365125"/>
          </a:xfrm>
          <a:prstGeom prst="rect">
            <a:avLst/>
          </a:prstGeom>
        </p:spPr>
        <p:txBody>
          <a:bodyPr vert="horz" anchor="b"/>
          <a:lstStyle>
            <a:lvl1pPr algn="l" eaLnBrk="1" latinLnBrk="0" hangingPunct="1">
              <a:defRPr kumimoji="0" sz="1100">
                <a:solidFill>
                  <a:schemeClr val="tx2"/>
                </a:solidFill>
              </a:defRPr>
            </a:lvl1pPr>
            <a:extLst/>
          </a:lstStyle>
          <a:p>
            <a:pPr fontAlgn="auto">
              <a:spcBef>
                <a:spcPts val="0"/>
              </a:spcBef>
              <a:spcAft>
                <a:spcPts val="0"/>
              </a:spcAft>
            </a:pPr>
            <a:endParaRPr lang="en-US">
              <a:solidFill>
                <a:srgbClr val="EEECE1"/>
              </a:solidFill>
              <a:latin typeface="Corbel"/>
            </a:endParaRPr>
          </a:p>
        </p:txBody>
      </p:sp>
      <p:sp>
        <p:nvSpPr>
          <p:cNvPr id="3" name="Footer Placeholder 2"/>
          <p:cNvSpPr>
            <a:spLocks noGrp="1"/>
          </p:cNvSpPr>
          <p:nvPr>
            <p:ph type="ftr" sz="quarter" idx="3"/>
          </p:nvPr>
        </p:nvSpPr>
        <p:spPr>
          <a:xfrm>
            <a:off x="1028700" y="6416914"/>
            <a:ext cx="6257925" cy="365125"/>
          </a:xfrm>
          <a:prstGeom prst="rect">
            <a:avLst/>
          </a:prstGeom>
        </p:spPr>
        <p:txBody>
          <a:bodyPr vert="horz" anchor="b"/>
          <a:lstStyle>
            <a:lvl1pPr algn="r" eaLnBrk="1" latinLnBrk="0" hangingPunct="1">
              <a:defRPr kumimoji="0" sz="1100">
                <a:solidFill>
                  <a:schemeClr val="tx2"/>
                </a:solidFill>
              </a:defRPr>
            </a:lvl1pPr>
            <a:extLst/>
          </a:lstStyle>
          <a:p>
            <a:pPr fontAlgn="auto">
              <a:spcBef>
                <a:spcPts val="0"/>
              </a:spcBef>
              <a:spcAft>
                <a:spcPts val="0"/>
              </a:spcAft>
            </a:pPr>
            <a:r>
              <a:rPr lang="en-US">
                <a:solidFill>
                  <a:srgbClr val="EEECE1"/>
                </a:solidFill>
                <a:latin typeface="Corbel"/>
              </a:rPr>
              <a:t>Copyright Maltais 2010</a:t>
            </a:r>
          </a:p>
        </p:txBody>
      </p:sp>
      <p:sp>
        <p:nvSpPr>
          <p:cNvPr id="23" name="Slide Number Placeholder 22"/>
          <p:cNvSpPr>
            <a:spLocks noGrp="1"/>
          </p:cNvSpPr>
          <p:nvPr>
            <p:ph type="sldNum" sz="quarter" idx="4"/>
          </p:nvPr>
        </p:nvSpPr>
        <p:spPr>
          <a:xfrm>
            <a:off x="9686925" y="6416914"/>
            <a:ext cx="514350" cy="365125"/>
          </a:xfrm>
          <a:prstGeom prst="rect">
            <a:avLst/>
          </a:prstGeom>
        </p:spPr>
        <p:txBody>
          <a:bodyPr vert="horz" anchor="b"/>
          <a:lstStyle>
            <a:lvl1pPr algn="l" eaLnBrk="1" latinLnBrk="0" hangingPunct="1">
              <a:defRPr kumimoji="0" sz="1200">
                <a:solidFill>
                  <a:schemeClr val="tx2"/>
                </a:solidFill>
              </a:defRPr>
            </a:lvl1pPr>
            <a:extLst/>
          </a:lstStyle>
          <a:p>
            <a:pPr fontAlgn="auto">
              <a:spcBef>
                <a:spcPts val="0"/>
              </a:spcBef>
              <a:spcAft>
                <a:spcPts val="0"/>
              </a:spcAft>
            </a:pPr>
            <a:fld id="{4CBEE411-2B0C-4D42-A2AA-FB40A418F32C}" type="slidenum">
              <a:rPr lang="en-US" smtClean="0">
                <a:solidFill>
                  <a:srgbClr val="EEECE1"/>
                </a:solidFill>
                <a:latin typeface="Corbel"/>
              </a:rPr>
              <a:pPr fontAlgn="auto">
                <a:spcBef>
                  <a:spcPts val="0"/>
                </a:spcBef>
                <a:spcAft>
                  <a:spcPts val="0"/>
                </a:spcAft>
              </a:pPr>
              <a:t>‹#›</a:t>
            </a:fld>
            <a:endParaRPr lang="en-US">
              <a:solidFill>
                <a:srgbClr val="EEECE1"/>
              </a:solidFill>
              <a:latin typeface="Corbel"/>
            </a:endParaRPr>
          </a:p>
        </p:txBody>
      </p:sp>
    </p:spTree>
  </p:cSld>
  <p:clrMap bg1="dk1" tx1="lt1" bg2="dk2" tx2="lt2" accent1="accent1" accent2="accent2" accent3="accent3" accent4="accent4" accent5="accent5" accent6="accent6" hlink="hlink" folHlink="folHlink"/>
  <p:sldLayoutIdLst>
    <p:sldLayoutId id="2147483720" r:id="rId1"/>
  </p:sldLayoutIdLst>
  <p:hf hdr="0" ftr="0" dt="0"/>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805993" y="5002178"/>
            <a:ext cx="427725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60248" y="5785023"/>
            <a:ext cx="427725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796" y="5791253"/>
            <a:ext cx="3827603" cy="1080868"/>
          </a:xfrm>
          <a:prstGeom prst="rtTriangle">
            <a:avLst/>
          </a:prstGeom>
          <a:blipFill>
            <a:blip r:embed="rId4"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10389" y="5787923"/>
            <a:ext cx="3831198"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514350" y="274638"/>
            <a:ext cx="92583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a:t>Click to edit Master title style</a:t>
            </a:r>
          </a:p>
        </p:txBody>
      </p:sp>
      <p:sp>
        <p:nvSpPr>
          <p:cNvPr id="30" name="Text Placeholder 29"/>
          <p:cNvSpPr>
            <a:spLocks noGrp="1"/>
          </p:cNvSpPr>
          <p:nvPr>
            <p:ph type="body" idx="1"/>
          </p:nvPr>
        </p:nvSpPr>
        <p:spPr>
          <a:xfrm>
            <a:off x="514350" y="1481334"/>
            <a:ext cx="92583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7567911" y="6407944"/>
            <a:ext cx="2160270" cy="365760"/>
          </a:xfrm>
          <a:prstGeom prst="rect">
            <a:avLst/>
          </a:prstGeom>
        </p:spPr>
        <p:txBody>
          <a:bodyPr vert="horz" anchor="b"/>
          <a:lstStyle>
            <a:lvl1pPr algn="l" eaLnBrk="1" latinLnBrk="0" hangingPunct="1">
              <a:defRPr kumimoji="0" sz="1000">
                <a:solidFill>
                  <a:schemeClr val="tx1"/>
                </a:solidFill>
              </a:defRPr>
            </a:lvl1pPr>
            <a:extLst/>
          </a:lstStyle>
          <a:p>
            <a:pPr>
              <a:defRPr/>
            </a:pPr>
            <a:fld id="{1C7745F5-FA7C-4772-A5D2-54EE430B05CD}" type="datetimeFigureOut">
              <a:rPr lang="en-US" smtClean="0"/>
              <a:pPr>
                <a:defRPr/>
              </a:pPr>
              <a:t>2/17/2026</a:t>
            </a:fld>
            <a:endParaRPr lang="en-US"/>
          </a:p>
        </p:txBody>
      </p:sp>
      <p:sp>
        <p:nvSpPr>
          <p:cNvPr id="22" name="Footer Placeholder 21"/>
          <p:cNvSpPr>
            <a:spLocks noGrp="1"/>
          </p:cNvSpPr>
          <p:nvPr>
            <p:ph type="ftr" sz="quarter" idx="3"/>
          </p:nvPr>
        </p:nvSpPr>
        <p:spPr>
          <a:xfrm>
            <a:off x="4927586" y="6408129"/>
            <a:ext cx="2644516" cy="365125"/>
          </a:xfrm>
          <a:prstGeom prst="rect">
            <a:avLst/>
          </a:prstGeom>
        </p:spPr>
        <p:txBody>
          <a:bodyPr vert="horz" anchor="b"/>
          <a:lstStyle>
            <a:lvl1pPr algn="r" eaLnBrk="1" latinLnBrk="0" hangingPunct="1">
              <a:defRPr kumimoji="0" sz="1000">
                <a:solidFill>
                  <a:schemeClr val="tx1"/>
                </a:solidFill>
              </a:defRPr>
            </a:lvl1pPr>
            <a:extLst/>
          </a:lstStyle>
          <a:p>
            <a:pPr>
              <a:defRPr/>
            </a:pPr>
            <a:endParaRPr lang="en-US"/>
          </a:p>
        </p:txBody>
      </p:sp>
      <p:sp>
        <p:nvSpPr>
          <p:cNvPr id="18" name="Slide Number Placeholder 17"/>
          <p:cNvSpPr>
            <a:spLocks noGrp="1"/>
          </p:cNvSpPr>
          <p:nvPr>
            <p:ph type="sldNum" sz="quarter" idx="4"/>
          </p:nvPr>
        </p:nvSpPr>
        <p:spPr>
          <a:xfrm>
            <a:off x="9728181" y="6408129"/>
            <a:ext cx="411480" cy="365125"/>
          </a:xfrm>
          <a:prstGeom prst="rect">
            <a:avLst/>
          </a:prstGeom>
        </p:spPr>
        <p:txBody>
          <a:bodyPr vert="horz" anchor="b"/>
          <a:lstStyle>
            <a:lvl1pPr algn="r" eaLnBrk="1" latinLnBrk="0" hangingPunct="1">
              <a:defRPr kumimoji="0" sz="1000" b="0">
                <a:solidFill>
                  <a:schemeClr val="tx1"/>
                </a:solidFill>
              </a:defRPr>
            </a:lvl1pPr>
            <a:extLst/>
          </a:lstStyle>
          <a:p>
            <a:pPr>
              <a:defRPr/>
            </a:pPr>
            <a:fld id="{26BC99B4-1B96-4323-B3B1-1130944DA979}" type="slidenum">
              <a:rPr lang="en-US"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3722" r:id="rId1"/>
    <p:sldLayoutId id="2147483723" r:id="rId2"/>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805993" y="5002176"/>
            <a:ext cx="427725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60248" y="5785023"/>
            <a:ext cx="427725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796" y="5791253"/>
            <a:ext cx="3827603" cy="1080868"/>
          </a:xfrm>
          <a:prstGeom prst="rtTriangle">
            <a:avLst/>
          </a:prstGeom>
          <a:blipFill>
            <a:blip r:embed="rId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10389" y="5787921"/>
            <a:ext cx="3831198"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514350" y="274638"/>
            <a:ext cx="92583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a:t>Click to edit Master title style</a:t>
            </a:r>
          </a:p>
        </p:txBody>
      </p:sp>
      <p:sp>
        <p:nvSpPr>
          <p:cNvPr id="30" name="Text Placeholder 29"/>
          <p:cNvSpPr>
            <a:spLocks noGrp="1"/>
          </p:cNvSpPr>
          <p:nvPr>
            <p:ph type="body" idx="1"/>
          </p:nvPr>
        </p:nvSpPr>
        <p:spPr>
          <a:xfrm>
            <a:off x="514350" y="1481334"/>
            <a:ext cx="92583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7567911" y="6407944"/>
            <a:ext cx="2160270" cy="365760"/>
          </a:xfrm>
          <a:prstGeom prst="rect">
            <a:avLst/>
          </a:prstGeom>
        </p:spPr>
        <p:txBody>
          <a:bodyPr vert="horz" anchor="b"/>
          <a:lstStyle>
            <a:lvl1pPr algn="l" eaLnBrk="1" latinLnBrk="0" hangingPunct="1">
              <a:defRPr kumimoji="0" sz="1000">
                <a:solidFill>
                  <a:schemeClr val="tx1"/>
                </a:solidFill>
              </a:defRPr>
            </a:lvl1pPr>
            <a:extLst/>
          </a:lstStyle>
          <a:p>
            <a:pPr>
              <a:defRPr/>
            </a:pPr>
            <a:fld id="{1C7745F5-FA7C-4772-A5D2-54EE430B05CD}" type="datetimeFigureOut">
              <a:rPr lang="en-US" smtClean="0"/>
              <a:pPr>
                <a:defRPr/>
              </a:pPr>
              <a:t>2/17/2026</a:t>
            </a:fld>
            <a:endParaRPr lang="en-US"/>
          </a:p>
        </p:txBody>
      </p:sp>
      <p:sp>
        <p:nvSpPr>
          <p:cNvPr id="22" name="Footer Placeholder 21"/>
          <p:cNvSpPr>
            <a:spLocks noGrp="1"/>
          </p:cNvSpPr>
          <p:nvPr>
            <p:ph type="ftr" sz="quarter" idx="3"/>
          </p:nvPr>
        </p:nvSpPr>
        <p:spPr>
          <a:xfrm>
            <a:off x="4927586" y="6408127"/>
            <a:ext cx="2644516" cy="365125"/>
          </a:xfrm>
          <a:prstGeom prst="rect">
            <a:avLst/>
          </a:prstGeom>
        </p:spPr>
        <p:txBody>
          <a:bodyPr vert="horz" anchor="b"/>
          <a:lstStyle>
            <a:lvl1pPr algn="r" eaLnBrk="1" latinLnBrk="0" hangingPunct="1">
              <a:defRPr kumimoji="0" sz="1000">
                <a:solidFill>
                  <a:schemeClr val="tx1"/>
                </a:solidFill>
              </a:defRPr>
            </a:lvl1pPr>
            <a:extLst/>
          </a:lstStyle>
          <a:p>
            <a:pPr>
              <a:defRPr/>
            </a:pPr>
            <a:endParaRPr lang="en-US"/>
          </a:p>
        </p:txBody>
      </p:sp>
      <p:sp>
        <p:nvSpPr>
          <p:cNvPr id="18" name="Slide Number Placeholder 17"/>
          <p:cNvSpPr>
            <a:spLocks noGrp="1"/>
          </p:cNvSpPr>
          <p:nvPr>
            <p:ph type="sldNum" sz="quarter" idx="4"/>
          </p:nvPr>
        </p:nvSpPr>
        <p:spPr>
          <a:xfrm>
            <a:off x="9728181" y="6408127"/>
            <a:ext cx="411480" cy="365125"/>
          </a:xfrm>
          <a:prstGeom prst="rect">
            <a:avLst/>
          </a:prstGeom>
        </p:spPr>
        <p:txBody>
          <a:bodyPr vert="horz" anchor="b"/>
          <a:lstStyle>
            <a:lvl1pPr algn="r" eaLnBrk="1" latinLnBrk="0" hangingPunct="1">
              <a:defRPr kumimoji="0" sz="1000" b="0">
                <a:solidFill>
                  <a:schemeClr val="tx1"/>
                </a:solidFill>
              </a:defRPr>
            </a:lvl1pPr>
            <a:extLst/>
          </a:lstStyle>
          <a:p>
            <a:pPr>
              <a:defRPr/>
            </a:pPr>
            <a:fld id="{26BC99B4-1B96-4323-B3B1-1130944DA979}" type="slidenum">
              <a:rPr lang="en-US"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3725" r:id="rId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805993" y="5002174"/>
            <a:ext cx="427725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60248" y="5785023"/>
            <a:ext cx="427725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796" y="5791253"/>
            <a:ext cx="3827603" cy="1080868"/>
          </a:xfrm>
          <a:prstGeom prst="rtTriangle">
            <a:avLst/>
          </a:prstGeom>
          <a:blipFill>
            <a:blip r:embed="rId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10389" y="5787919"/>
            <a:ext cx="3831198"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514350" y="274638"/>
            <a:ext cx="92583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a:t>Click to edit Master title style</a:t>
            </a:r>
          </a:p>
        </p:txBody>
      </p:sp>
      <p:sp>
        <p:nvSpPr>
          <p:cNvPr id="30" name="Text Placeholder 29"/>
          <p:cNvSpPr>
            <a:spLocks noGrp="1"/>
          </p:cNvSpPr>
          <p:nvPr>
            <p:ph type="body" idx="1"/>
          </p:nvPr>
        </p:nvSpPr>
        <p:spPr>
          <a:xfrm>
            <a:off x="514350" y="1481334"/>
            <a:ext cx="92583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7567911" y="6407944"/>
            <a:ext cx="2160270" cy="365760"/>
          </a:xfrm>
          <a:prstGeom prst="rect">
            <a:avLst/>
          </a:prstGeom>
        </p:spPr>
        <p:txBody>
          <a:bodyPr vert="horz" anchor="b"/>
          <a:lstStyle>
            <a:lvl1pPr algn="l" eaLnBrk="1" latinLnBrk="0" hangingPunct="1">
              <a:defRPr kumimoji="0" sz="1000">
                <a:solidFill>
                  <a:schemeClr val="tx1"/>
                </a:solidFill>
              </a:defRPr>
            </a:lvl1pPr>
            <a:extLst/>
          </a:lstStyle>
          <a:p>
            <a:pPr>
              <a:defRPr/>
            </a:pPr>
            <a:fld id="{1C7745F5-FA7C-4772-A5D2-54EE430B05CD}" type="datetimeFigureOut">
              <a:rPr lang="en-US" smtClean="0"/>
              <a:pPr>
                <a:defRPr/>
              </a:pPr>
              <a:t>2/17/2026</a:t>
            </a:fld>
            <a:endParaRPr lang="en-US"/>
          </a:p>
        </p:txBody>
      </p:sp>
      <p:sp>
        <p:nvSpPr>
          <p:cNvPr id="22" name="Footer Placeholder 21"/>
          <p:cNvSpPr>
            <a:spLocks noGrp="1"/>
          </p:cNvSpPr>
          <p:nvPr>
            <p:ph type="ftr" sz="quarter" idx="3"/>
          </p:nvPr>
        </p:nvSpPr>
        <p:spPr>
          <a:xfrm>
            <a:off x="4927586" y="6408125"/>
            <a:ext cx="2644516" cy="365125"/>
          </a:xfrm>
          <a:prstGeom prst="rect">
            <a:avLst/>
          </a:prstGeom>
        </p:spPr>
        <p:txBody>
          <a:bodyPr vert="horz" anchor="b"/>
          <a:lstStyle>
            <a:lvl1pPr algn="r" eaLnBrk="1" latinLnBrk="0" hangingPunct="1">
              <a:defRPr kumimoji="0" sz="1000">
                <a:solidFill>
                  <a:schemeClr val="tx1"/>
                </a:solidFill>
              </a:defRPr>
            </a:lvl1pPr>
            <a:extLst/>
          </a:lstStyle>
          <a:p>
            <a:pPr>
              <a:defRPr/>
            </a:pPr>
            <a:endParaRPr lang="en-US"/>
          </a:p>
        </p:txBody>
      </p:sp>
      <p:sp>
        <p:nvSpPr>
          <p:cNvPr id="18" name="Slide Number Placeholder 17"/>
          <p:cNvSpPr>
            <a:spLocks noGrp="1"/>
          </p:cNvSpPr>
          <p:nvPr>
            <p:ph type="sldNum" sz="quarter" idx="4"/>
          </p:nvPr>
        </p:nvSpPr>
        <p:spPr>
          <a:xfrm>
            <a:off x="9728181" y="6408125"/>
            <a:ext cx="411480" cy="365125"/>
          </a:xfrm>
          <a:prstGeom prst="rect">
            <a:avLst/>
          </a:prstGeom>
        </p:spPr>
        <p:txBody>
          <a:bodyPr vert="horz" anchor="b"/>
          <a:lstStyle>
            <a:lvl1pPr algn="r" eaLnBrk="1" latinLnBrk="0" hangingPunct="1">
              <a:defRPr kumimoji="0" sz="1000" b="0">
                <a:solidFill>
                  <a:schemeClr val="tx1"/>
                </a:solidFill>
              </a:defRPr>
            </a:lvl1pPr>
            <a:extLst/>
          </a:lstStyle>
          <a:p>
            <a:pPr>
              <a:defRPr/>
            </a:pPr>
            <a:fld id="{26BC99B4-1B96-4323-B3B1-1130944DA979}" type="slidenum">
              <a:rPr lang="en-US"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3727" r:id="rId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805993" y="5002170"/>
            <a:ext cx="427725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60248" y="5785023"/>
            <a:ext cx="427725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796" y="5791253"/>
            <a:ext cx="3827603" cy="1080868"/>
          </a:xfrm>
          <a:prstGeom prst="rtTriangle">
            <a:avLst/>
          </a:prstGeom>
          <a:blipFill>
            <a:blip r:embed="rId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10389" y="5787915"/>
            <a:ext cx="3831198"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514350" y="274638"/>
            <a:ext cx="92583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a:t>Click to edit Master title style</a:t>
            </a:r>
          </a:p>
        </p:txBody>
      </p:sp>
      <p:sp>
        <p:nvSpPr>
          <p:cNvPr id="30" name="Text Placeholder 29"/>
          <p:cNvSpPr>
            <a:spLocks noGrp="1"/>
          </p:cNvSpPr>
          <p:nvPr>
            <p:ph type="body" idx="1"/>
          </p:nvPr>
        </p:nvSpPr>
        <p:spPr>
          <a:xfrm>
            <a:off x="514350" y="1481334"/>
            <a:ext cx="92583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7567911" y="6407944"/>
            <a:ext cx="2160270" cy="365760"/>
          </a:xfrm>
          <a:prstGeom prst="rect">
            <a:avLst/>
          </a:prstGeom>
        </p:spPr>
        <p:txBody>
          <a:bodyPr vert="horz" anchor="b"/>
          <a:lstStyle>
            <a:lvl1pPr algn="l" eaLnBrk="1" latinLnBrk="0" hangingPunct="1">
              <a:defRPr kumimoji="0" sz="1000">
                <a:solidFill>
                  <a:schemeClr val="tx1"/>
                </a:solidFill>
              </a:defRPr>
            </a:lvl1pPr>
            <a:extLst/>
          </a:lstStyle>
          <a:p>
            <a:pPr>
              <a:defRPr/>
            </a:pPr>
            <a:fld id="{1C7745F5-FA7C-4772-A5D2-54EE430B05CD}" type="datetimeFigureOut">
              <a:rPr lang="en-US" smtClean="0"/>
              <a:pPr>
                <a:defRPr/>
              </a:pPr>
              <a:t>2/17/2026</a:t>
            </a:fld>
            <a:endParaRPr lang="en-US"/>
          </a:p>
        </p:txBody>
      </p:sp>
      <p:sp>
        <p:nvSpPr>
          <p:cNvPr id="22" name="Footer Placeholder 21"/>
          <p:cNvSpPr>
            <a:spLocks noGrp="1"/>
          </p:cNvSpPr>
          <p:nvPr>
            <p:ph type="ftr" sz="quarter" idx="3"/>
          </p:nvPr>
        </p:nvSpPr>
        <p:spPr>
          <a:xfrm>
            <a:off x="4927586" y="6408121"/>
            <a:ext cx="2644516" cy="365125"/>
          </a:xfrm>
          <a:prstGeom prst="rect">
            <a:avLst/>
          </a:prstGeom>
        </p:spPr>
        <p:txBody>
          <a:bodyPr vert="horz" anchor="b"/>
          <a:lstStyle>
            <a:lvl1pPr algn="r" eaLnBrk="1" latinLnBrk="0" hangingPunct="1">
              <a:defRPr kumimoji="0" sz="1000">
                <a:solidFill>
                  <a:schemeClr val="tx1"/>
                </a:solidFill>
              </a:defRPr>
            </a:lvl1pPr>
            <a:extLst/>
          </a:lstStyle>
          <a:p>
            <a:pPr>
              <a:defRPr/>
            </a:pPr>
            <a:endParaRPr lang="en-US"/>
          </a:p>
        </p:txBody>
      </p:sp>
      <p:sp>
        <p:nvSpPr>
          <p:cNvPr id="18" name="Slide Number Placeholder 17"/>
          <p:cNvSpPr>
            <a:spLocks noGrp="1"/>
          </p:cNvSpPr>
          <p:nvPr>
            <p:ph type="sldNum" sz="quarter" idx="4"/>
          </p:nvPr>
        </p:nvSpPr>
        <p:spPr>
          <a:xfrm>
            <a:off x="9728181" y="6408121"/>
            <a:ext cx="411480" cy="365125"/>
          </a:xfrm>
          <a:prstGeom prst="rect">
            <a:avLst/>
          </a:prstGeom>
        </p:spPr>
        <p:txBody>
          <a:bodyPr vert="horz" anchor="b"/>
          <a:lstStyle>
            <a:lvl1pPr algn="r" eaLnBrk="1" latinLnBrk="0" hangingPunct="1">
              <a:defRPr kumimoji="0" sz="1000" b="0">
                <a:solidFill>
                  <a:schemeClr val="tx1"/>
                </a:solidFill>
              </a:defRPr>
            </a:lvl1pPr>
            <a:extLst/>
          </a:lstStyle>
          <a:p>
            <a:pPr>
              <a:defRPr/>
            </a:pPr>
            <a:fld id="{26BC99B4-1B96-4323-B3B1-1130944DA979}" type="slidenum">
              <a:rPr lang="en-US"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3729" r:id="rId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805993" y="5002164"/>
            <a:ext cx="427725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60248" y="5785023"/>
            <a:ext cx="427725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796" y="5791253"/>
            <a:ext cx="3827603" cy="1080868"/>
          </a:xfrm>
          <a:prstGeom prst="rtTriangle">
            <a:avLst/>
          </a:prstGeom>
          <a:blipFill>
            <a:blip r:embed="rId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10389" y="5787909"/>
            <a:ext cx="3831198"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514350" y="274638"/>
            <a:ext cx="92583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a:t>Click to edit Master title style</a:t>
            </a:r>
          </a:p>
        </p:txBody>
      </p:sp>
      <p:sp>
        <p:nvSpPr>
          <p:cNvPr id="30" name="Text Placeholder 29"/>
          <p:cNvSpPr>
            <a:spLocks noGrp="1"/>
          </p:cNvSpPr>
          <p:nvPr>
            <p:ph type="body" idx="1"/>
          </p:nvPr>
        </p:nvSpPr>
        <p:spPr>
          <a:xfrm>
            <a:off x="514350" y="1481334"/>
            <a:ext cx="92583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7567911" y="6407944"/>
            <a:ext cx="2160270" cy="365760"/>
          </a:xfrm>
          <a:prstGeom prst="rect">
            <a:avLst/>
          </a:prstGeom>
        </p:spPr>
        <p:txBody>
          <a:bodyPr vert="horz" anchor="b"/>
          <a:lstStyle>
            <a:lvl1pPr algn="l" eaLnBrk="1" latinLnBrk="0" hangingPunct="1">
              <a:defRPr kumimoji="0" sz="1000">
                <a:solidFill>
                  <a:schemeClr val="tx1"/>
                </a:solidFill>
              </a:defRPr>
            </a:lvl1pPr>
            <a:extLst/>
          </a:lstStyle>
          <a:p>
            <a:pPr>
              <a:defRPr/>
            </a:pPr>
            <a:fld id="{1C7745F5-FA7C-4772-A5D2-54EE430B05CD}" type="datetimeFigureOut">
              <a:rPr lang="en-US" smtClean="0"/>
              <a:pPr>
                <a:defRPr/>
              </a:pPr>
              <a:t>2/17/2026</a:t>
            </a:fld>
            <a:endParaRPr lang="en-US"/>
          </a:p>
        </p:txBody>
      </p:sp>
      <p:sp>
        <p:nvSpPr>
          <p:cNvPr id="22" name="Footer Placeholder 21"/>
          <p:cNvSpPr>
            <a:spLocks noGrp="1"/>
          </p:cNvSpPr>
          <p:nvPr>
            <p:ph type="ftr" sz="quarter" idx="3"/>
          </p:nvPr>
        </p:nvSpPr>
        <p:spPr>
          <a:xfrm>
            <a:off x="4927586" y="6408115"/>
            <a:ext cx="2644516" cy="365125"/>
          </a:xfrm>
          <a:prstGeom prst="rect">
            <a:avLst/>
          </a:prstGeom>
        </p:spPr>
        <p:txBody>
          <a:bodyPr vert="horz" anchor="b"/>
          <a:lstStyle>
            <a:lvl1pPr algn="r" eaLnBrk="1" latinLnBrk="0" hangingPunct="1">
              <a:defRPr kumimoji="0" sz="1000">
                <a:solidFill>
                  <a:schemeClr val="tx1"/>
                </a:solidFill>
              </a:defRPr>
            </a:lvl1pPr>
            <a:extLst/>
          </a:lstStyle>
          <a:p>
            <a:pPr>
              <a:defRPr/>
            </a:pPr>
            <a:endParaRPr lang="en-US"/>
          </a:p>
        </p:txBody>
      </p:sp>
      <p:sp>
        <p:nvSpPr>
          <p:cNvPr id="18" name="Slide Number Placeholder 17"/>
          <p:cNvSpPr>
            <a:spLocks noGrp="1"/>
          </p:cNvSpPr>
          <p:nvPr>
            <p:ph type="sldNum" sz="quarter" idx="4"/>
          </p:nvPr>
        </p:nvSpPr>
        <p:spPr>
          <a:xfrm>
            <a:off x="9728181" y="6408115"/>
            <a:ext cx="411480" cy="365125"/>
          </a:xfrm>
          <a:prstGeom prst="rect">
            <a:avLst/>
          </a:prstGeom>
        </p:spPr>
        <p:txBody>
          <a:bodyPr vert="horz" anchor="b"/>
          <a:lstStyle>
            <a:lvl1pPr algn="r" eaLnBrk="1" latinLnBrk="0" hangingPunct="1">
              <a:defRPr kumimoji="0" sz="1000" b="0">
                <a:solidFill>
                  <a:schemeClr val="tx1"/>
                </a:solidFill>
              </a:defRPr>
            </a:lvl1pPr>
            <a:extLst/>
          </a:lstStyle>
          <a:p>
            <a:pPr>
              <a:defRPr/>
            </a:pPr>
            <a:fld id="{26BC99B4-1B96-4323-B3B1-1130944DA979}" type="slidenum">
              <a:rPr lang="en-US"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3731" r:id="rId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805993" y="5002156"/>
            <a:ext cx="427725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60248" y="5785023"/>
            <a:ext cx="427725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796" y="5791253"/>
            <a:ext cx="3827603" cy="1080868"/>
          </a:xfrm>
          <a:prstGeom prst="rtTriangle">
            <a:avLst/>
          </a:prstGeom>
          <a:blipFill>
            <a:blip r:embed="rId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10389" y="5787901"/>
            <a:ext cx="3831198"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514350" y="274638"/>
            <a:ext cx="92583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a:t>Click to edit Master title style</a:t>
            </a:r>
          </a:p>
        </p:txBody>
      </p:sp>
      <p:sp>
        <p:nvSpPr>
          <p:cNvPr id="30" name="Text Placeholder 29"/>
          <p:cNvSpPr>
            <a:spLocks noGrp="1"/>
          </p:cNvSpPr>
          <p:nvPr>
            <p:ph type="body" idx="1"/>
          </p:nvPr>
        </p:nvSpPr>
        <p:spPr>
          <a:xfrm>
            <a:off x="514350" y="1481334"/>
            <a:ext cx="92583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7567911" y="6407944"/>
            <a:ext cx="2160270" cy="365760"/>
          </a:xfrm>
          <a:prstGeom prst="rect">
            <a:avLst/>
          </a:prstGeom>
        </p:spPr>
        <p:txBody>
          <a:bodyPr vert="horz" anchor="b"/>
          <a:lstStyle>
            <a:lvl1pPr algn="l" eaLnBrk="1" latinLnBrk="0" hangingPunct="1">
              <a:defRPr kumimoji="0" sz="1000">
                <a:solidFill>
                  <a:schemeClr val="tx1"/>
                </a:solidFill>
              </a:defRPr>
            </a:lvl1pPr>
            <a:extLst/>
          </a:lstStyle>
          <a:p>
            <a:pPr>
              <a:defRPr/>
            </a:pPr>
            <a:fld id="{1C7745F5-FA7C-4772-A5D2-54EE430B05CD}" type="datetimeFigureOut">
              <a:rPr lang="en-US" smtClean="0"/>
              <a:pPr>
                <a:defRPr/>
              </a:pPr>
              <a:t>2/17/2026</a:t>
            </a:fld>
            <a:endParaRPr lang="en-US"/>
          </a:p>
        </p:txBody>
      </p:sp>
      <p:sp>
        <p:nvSpPr>
          <p:cNvPr id="22" name="Footer Placeholder 21"/>
          <p:cNvSpPr>
            <a:spLocks noGrp="1"/>
          </p:cNvSpPr>
          <p:nvPr>
            <p:ph type="ftr" sz="quarter" idx="3"/>
          </p:nvPr>
        </p:nvSpPr>
        <p:spPr>
          <a:xfrm>
            <a:off x="4927586" y="6408107"/>
            <a:ext cx="2644516" cy="365125"/>
          </a:xfrm>
          <a:prstGeom prst="rect">
            <a:avLst/>
          </a:prstGeom>
        </p:spPr>
        <p:txBody>
          <a:bodyPr vert="horz" anchor="b"/>
          <a:lstStyle>
            <a:lvl1pPr algn="r" eaLnBrk="1" latinLnBrk="0" hangingPunct="1">
              <a:defRPr kumimoji="0" sz="1000">
                <a:solidFill>
                  <a:schemeClr val="tx1"/>
                </a:solidFill>
              </a:defRPr>
            </a:lvl1pPr>
            <a:extLst/>
          </a:lstStyle>
          <a:p>
            <a:pPr>
              <a:defRPr/>
            </a:pPr>
            <a:endParaRPr lang="en-US"/>
          </a:p>
        </p:txBody>
      </p:sp>
      <p:sp>
        <p:nvSpPr>
          <p:cNvPr id="18" name="Slide Number Placeholder 17"/>
          <p:cNvSpPr>
            <a:spLocks noGrp="1"/>
          </p:cNvSpPr>
          <p:nvPr>
            <p:ph type="sldNum" sz="quarter" idx="4"/>
          </p:nvPr>
        </p:nvSpPr>
        <p:spPr>
          <a:xfrm>
            <a:off x="9728181" y="6408107"/>
            <a:ext cx="411480" cy="365125"/>
          </a:xfrm>
          <a:prstGeom prst="rect">
            <a:avLst/>
          </a:prstGeom>
        </p:spPr>
        <p:txBody>
          <a:bodyPr vert="horz" anchor="b"/>
          <a:lstStyle>
            <a:lvl1pPr algn="r" eaLnBrk="1" latinLnBrk="0" hangingPunct="1">
              <a:defRPr kumimoji="0" sz="1000" b="0">
                <a:solidFill>
                  <a:schemeClr val="tx1"/>
                </a:solidFill>
              </a:defRPr>
            </a:lvl1pPr>
            <a:extLst/>
          </a:lstStyle>
          <a:p>
            <a:pPr>
              <a:defRPr/>
            </a:pPr>
            <a:fld id="{26BC99B4-1B96-4323-B3B1-1130944DA979}" type="slidenum">
              <a:rPr lang="en-US"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3733" r:id="rId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805993" y="5002146"/>
            <a:ext cx="427725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60248" y="5785023"/>
            <a:ext cx="427725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796" y="5791253"/>
            <a:ext cx="3827603" cy="1080868"/>
          </a:xfrm>
          <a:prstGeom prst="rtTriangle">
            <a:avLst/>
          </a:prstGeom>
          <a:blipFill>
            <a:blip r:embed="rId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10389" y="5787891"/>
            <a:ext cx="3831198"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514350" y="274638"/>
            <a:ext cx="92583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a:t>Click to edit Master title style</a:t>
            </a:r>
          </a:p>
        </p:txBody>
      </p:sp>
      <p:sp>
        <p:nvSpPr>
          <p:cNvPr id="30" name="Text Placeholder 29"/>
          <p:cNvSpPr>
            <a:spLocks noGrp="1"/>
          </p:cNvSpPr>
          <p:nvPr>
            <p:ph type="body" idx="1"/>
          </p:nvPr>
        </p:nvSpPr>
        <p:spPr>
          <a:xfrm>
            <a:off x="514350" y="1481334"/>
            <a:ext cx="92583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7567911" y="6407944"/>
            <a:ext cx="2160270" cy="365760"/>
          </a:xfrm>
          <a:prstGeom prst="rect">
            <a:avLst/>
          </a:prstGeom>
        </p:spPr>
        <p:txBody>
          <a:bodyPr vert="horz" anchor="b"/>
          <a:lstStyle>
            <a:lvl1pPr algn="l" eaLnBrk="1" latinLnBrk="0" hangingPunct="1">
              <a:defRPr kumimoji="0" sz="1000">
                <a:solidFill>
                  <a:schemeClr val="tx1"/>
                </a:solidFill>
              </a:defRPr>
            </a:lvl1pPr>
            <a:extLst/>
          </a:lstStyle>
          <a:p>
            <a:pPr>
              <a:defRPr/>
            </a:pPr>
            <a:fld id="{1C7745F5-FA7C-4772-A5D2-54EE430B05CD}" type="datetimeFigureOut">
              <a:rPr lang="en-US" smtClean="0"/>
              <a:pPr>
                <a:defRPr/>
              </a:pPr>
              <a:t>2/17/2026</a:t>
            </a:fld>
            <a:endParaRPr lang="en-US"/>
          </a:p>
        </p:txBody>
      </p:sp>
      <p:sp>
        <p:nvSpPr>
          <p:cNvPr id="22" name="Footer Placeholder 21"/>
          <p:cNvSpPr>
            <a:spLocks noGrp="1"/>
          </p:cNvSpPr>
          <p:nvPr>
            <p:ph type="ftr" sz="quarter" idx="3"/>
          </p:nvPr>
        </p:nvSpPr>
        <p:spPr>
          <a:xfrm>
            <a:off x="4927586" y="6408097"/>
            <a:ext cx="2644516" cy="365125"/>
          </a:xfrm>
          <a:prstGeom prst="rect">
            <a:avLst/>
          </a:prstGeom>
        </p:spPr>
        <p:txBody>
          <a:bodyPr vert="horz" anchor="b"/>
          <a:lstStyle>
            <a:lvl1pPr algn="r" eaLnBrk="1" latinLnBrk="0" hangingPunct="1">
              <a:defRPr kumimoji="0" sz="1000">
                <a:solidFill>
                  <a:schemeClr val="tx1"/>
                </a:solidFill>
              </a:defRPr>
            </a:lvl1pPr>
            <a:extLst/>
          </a:lstStyle>
          <a:p>
            <a:pPr>
              <a:defRPr/>
            </a:pPr>
            <a:endParaRPr lang="en-US"/>
          </a:p>
        </p:txBody>
      </p:sp>
      <p:sp>
        <p:nvSpPr>
          <p:cNvPr id="18" name="Slide Number Placeholder 17"/>
          <p:cNvSpPr>
            <a:spLocks noGrp="1"/>
          </p:cNvSpPr>
          <p:nvPr>
            <p:ph type="sldNum" sz="quarter" idx="4"/>
          </p:nvPr>
        </p:nvSpPr>
        <p:spPr>
          <a:xfrm>
            <a:off x="9728181" y="6408097"/>
            <a:ext cx="411480" cy="365125"/>
          </a:xfrm>
          <a:prstGeom prst="rect">
            <a:avLst/>
          </a:prstGeom>
        </p:spPr>
        <p:txBody>
          <a:bodyPr vert="horz" anchor="b"/>
          <a:lstStyle>
            <a:lvl1pPr algn="r" eaLnBrk="1" latinLnBrk="0" hangingPunct="1">
              <a:defRPr kumimoji="0" sz="1000" b="0">
                <a:solidFill>
                  <a:schemeClr val="tx1"/>
                </a:solidFill>
              </a:defRPr>
            </a:lvl1pPr>
            <a:extLst/>
          </a:lstStyle>
          <a:p>
            <a:pPr>
              <a:defRPr/>
            </a:pPr>
            <a:fld id="{26BC99B4-1B96-4323-B3B1-1130944DA979}" type="slidenum">
              <a:rPr lang="en-US"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3735" r:id="rId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805993" y="5002134"/>
            <a:ext cx="427725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60248" y="5785023"/>
            <a:ext cx="427725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796" y="5791253"/>
            <a:ext cx="3827603" cy="1080868"/>
          </a:xfrm>
          <a:prstGeom prst="rtTriangle">
            <a:avLst/>
          </a:prstGeom>
          <a:blipFill>
            <a:blip r:embed="rId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10389" y="5787879"/>
            <a:ext cx="3831198"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514350" y="274638"/>
            <a:ext cx="92583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a:t>Click to edit Master title style</a:t>
            </a:r>
          </a:p>
        </p:txBody>
      </p:sp>
      <p:sp>
        <p:nvSpPr>
          <p:cNvPr id="30" name="Text Placeholder 29"/>
          <p:cNvSpPr>
            <a:spLocks noGrp="1"/>
          </p:cNvSpPr>
          <p:nvPr>
            <p:ph type="body" idx="1"/>
          </p:nvPr>
        </p:nvSpPr>
        <p:spPr>
          <a:xfrm>
            <a:off x="514350" y="1481334"/>
            <a:ext cx="92583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7567911" y="6407944"/>
            <a:ext cx="2160270" cy="365760"/>
          </a:xfrm>
          <a:prstGeom prst="rect">
            <a:avLst/>
          </a:prstGeom>
        </p:spPr>
        <p:txBody>
          <a:bodyPr vert="horz" anchor="b"/>
          <a:lstStyle>
            <a:lvl1pPr algn="l" eaLnBrk="1" latinLnBrk="0" hangingPunct="1">
              <a:defRPr kumimoji="0" sz="1000">
                <a:solidFill>
                  <a:schemeClr val="tx1"/>
                </a:solidFill>
              </a:defRPr>
            </a:lvl1pPr>
            <a:extLst/>
          </a:lstStyle>
          <a:p>
            <a:pPr>
              <a:defRPr/>
            </a:pPr>
            <a:fld id="{1C7745F5-FA7C-4772-A5D2-54EE430B05CD}" type="datetimeFigureOut">
              <a:rPr lang="en-US" smtClean="0"/>
              <a:pPr>
                <a:defRPr/>
              </a:pPr>
              <a:t>2/17/2026</a:t>
            </a:fld>
            <a:endParaRPr lang="en-US"/>
          </a:p>
        </p:txBody>
      </p:sp>
      <p:sp>
        <p:nvSpPr>
          <p:cNvPr id="22" name="Footer Placeholder 21"/>
          <p:cNvSpPr>
            <a:spLocks noGrp="1"/>
          </p:cNvSpPr>
          <p:nvPr>
            <p:ph type="ftr" sz="quarter" idx="3"/>
          </p:nvPr>
        </p:nvSpPr>
        <p:spPr>
          <a:xfrm>
            <a:off x="4927586" y="6408085"/>
            <a:ext cx="2644516" cy="365125"/>
          </a:xfrm>
          <a:prstGeom prst="rect">
            <a:avLst/>
          </a:prstGeom>
        </p:spPr>
        <p:txBody>
          <a:bodyPr vert="horz" anchor="b"/>
          <a:lstStyle>
            <a:lvl1pPr algn="r" eaLnBrk="1" latinLnBrk="0" hangingPunct="1">
              <a:defRPr kumimoji="0" sz="1000">
                <a:solidFill>
                  <a:schemeClr val="tx1"/>
                </a:solidFill>
              </a:defRPr>
            </a:lvl1pPr>
            <a:extLst/>
          </a:lstStyle>
          <a:p>
            <a:pPr>
              <a:defRPr/>
            </a:pPr>
            <a:endParaRPr lang="en-US"/>
          </a:p>
        </p:txBody>
      </p:sp>
      <p:sp>
        <p:nvSpPr>
          <p:cNvPr id="18" name="Slide Number Placeholder 17"/>
          <p:cNvSpPr>
            <a:spLocks noGrp="1"/>
          </p:cNvSpPr>
          <p:nvPr>
            <p:ph type="sldNum" sz="quarter" idx="4"/>
          </p:nvPr>
        </p:nvSpPr>
        <p:spPr>
          <a:xfrm>
            <a:off x="9728181" y="6408085"/>
            <a:ext cx="411480" cy="365125"/>
          </a:xfrm>
          <a:prstGeom prst="rect">
            <a:avLst/>
          </a:prstGeom>
        </p:spPr>
        <p:txBody>
          <a:bodyPr vert="horz" anchor="b"/>
          <a:lstStyle>
            <a:lvl1pPr algn="r" eaLnBrk="1" latinLnBrk="0" hangingPunct="1">
              <a:defRPr kumimoji="0" sz="1000" b="0">
                <a:solidFill>
                  <a:schemeClr val="tx1"/>
                </a:solidFill>
              </a:defRPr>
            </a:lvl1pPr>
            <a:extLst/>
          </a:lstStyle>
          <a:p>
            <a:pPr>
              <a:defRPr/>
            </a:pPr>
            <a:fld id="{26BC99B4-1B96-4323-B3B1-1130944DA979}" type="slidenum">
              <a:rPr lang="en-US"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3737" r:id="rId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805993" y="5002120"/>
            <a:ext cx="427725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60248" y="5785023"/>
            <a:ext cx="427725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796" y="5791253"/>
            <a:ext cx="3827603" cy="1080868"/>
          </a:xfrm>
          <a:prstGeom prst="rtTriangle">
            <a:avLst/>
          </a:prstGeom>
          <a:blipFill>
            <a:blip r:embed="rId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10389" y="5787865"/>
            <a:ext cx="3831198"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514350" y="274638"/>
            <a:ext cx="92583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a:t>Click to edit Master title style</a:t>
            </a:r>
          </a:p>
        </p:txBody>
      </p:sp>
      <p:sp>
        <p:nvSpPr>
          <p:cNvPr id="30" name="Text Placeholder 29"/>
          <p:cNvSpPr>
            <a:spLocks noGrp="1"/>
          </p:cNvSpPr>
          <p:nvPr>
            <p:ph type="body" idx="1"/>
          </p:nvPr>
        </p:nvSpPr>
        <p:spPr>
          <a:xfrm>
            <a:off x="514350" y="1481334"/>
            <a:ext cx="92583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7567911" y="6407944"/>
            <a:ext cx="2160270" cy="365760"/>
          </a:xfrm>
          <a:prstGeom prst="rect">
            <a:avLst/>
          </a:prstGeom>
        </p:spPr>
        <p:txBody>
          <a:bodyPr vert="horz" anchor="b"/>
          <a:lstStyle>
            <a:lvl1pPr algn="l" eaLnBrk="1" latinLnBrk="0" hangingPunct="1">
              <a:defRPr kumimoji="0" sz="1000">
                <a:solidFill>
                  <a:schemeClr val="tx1"/>
                </a:solidFill>
              </a:defRPr>
            </a:lvl1pPr>
            <a:extLst/>
          </a:lstStyle>
          <a:p>
            <a:pPr>
              <a:defRPr/>
            </a:pPr>
            <a:fld id="{1C7745F5-FA7C-4772-A5D2-54EE430B05CD}" type="datetimeFigureOut">
              <a:rPr lang="en-US" smtClean="0"/>
              <a:pPr>
                <a:defRPr/>
              </a:pPr>
              <a:t>2/17/2026</a:t>
            </a:fld>
            <a:endParaRPr lang="en-US"/>
          </a:p>
        </p:txBody>
      </p:sp>
      <p:sp>
        <p:nvSpPr>
          <p:cNvPr id="22" name="Footer Placeholder 21"/>
          <p:cNvSpPr>
            <a:spLocks noGrp="1"/>
          </p:cNvSpPr>
          <p:nvPr>
            <p:ph type="ftr" sz="quarter" idx="3"/>
          </p:nvPr>
        </p:nvSpPr>
        <p:spPr>
          <a:xfrm>
            <a:off x="4927586" y="6408071"/>
            <a:ext cx="2644516" cy="365125"/>
          </a:xfrm>
          <a:prstGeom prst="rect">
            <a:avLst/>
          </a:prstGeom>
        </p:spPr>
        <p:txBody>
          <a:bodyPr vert="horz" anchor="b"/>
          <a:lstStyle>
            <a:lvl1pPr algn="r" eaLnBrk="1" latinLnBrk="0" hangingPunct="1">
              <a:defRPr kumimoji="0" sz="1000">
                <a:solidFill>
                  <a:schemeClr val="tx1"/>
                </a:solidFill>
              </a:defRPr>
            </a:lvl1pPr>
            <a:extLst/>
          </a:lstStyle>
          <a:p>
            <a:pPr>
              <a:defRPr/>
            </a:pPr>
            <a:endParaRPr lang="en-US"/>
          </a:p>
        </p:txBody>
      </p:sp>
      <p:sp>
        <p:nvSpPr>
          <p:cNvPr id="18" name="Slide Number Placeholder 17"/>
          <p:cNvSpPr>
            <a:spLocks noGrp="1"/>
          </p:cNvSpPr>
          <p:nvPr>
            <p:ph type="sldNum" sz="quarter" idx="4"/>
          </p:nvPr>
        </p:nvSpPr>
        <p:spPr>
          <a:xfrm>
            <a:off x="9728181" y="6408071"/>
            <a:ext cx="411480" cy="365125"/>
          </a:xfrm>
          <a:prstGeom prst="rect">
            <a:avLst/>
          </a:prstGeom>
        </p:spPr>
        <p:txBody>
          <a:bodyPr vert="horz" anchor="b"/>
          <a:lstStyle>
            <a:lvl1pPr algn="r" eaLnBrk="1" latinLnBrk="0" hangingPunct="1">
              <a:defRPr kumimoji="0" sz="1000" b="0">
                <a:solidFill>
                  <a:schemeClr val="tx1"/>
                </a:solidFill>
              </a:defRPr>
            </a:lvl1pPr>
            <a:extLst/>
          </a:lstStyle>
          <a:p>
            <a:pPr>
              <a:defRPr/>
            </a:pPr>
            <a:fld id="{26BC99B4-1B96-4323-B3B1-1130944DA979}" type="slidenum">
              <a:rPr lang="en-US"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3739" r:id="rId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805993" y="5002104"/>
            <a:ext cx="427725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60248" y="5785023"/>
            <a:ext cx="427725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796" y="5791253"/>
            <a:ext cx="3827603" cy="1080868"/>
          </a:xfrm>
          <a:prstGeom prst="rtTriangle">
            <a:avLst/>
          </a:prstGeom>
          <a:blipFill>
            <a:blip r:embed="rId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10389" y="5787849"/>
            <a:ext cx="3831198"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514350" y="274638"/>
            <a:ext cx="92583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a:t>Click to edit Master title style</a:t>
            </a:r>
          </a:p>
        </p:txBody>
      </p:sp>
      <p:sp>
        <p:nvSpPr>
          <p:cNvPr id="30" name="Text Placeholder 29"/>
          <p:cNvSpPr>
            <a:spLocks noGrp="1"/>
          </p:cNvSpPr>
          <p:nvPr>
            <p:ph type="body" idx="1"/>
          </p:nvPr>
        </p:nvSpPr>
        <p:spPr>
          <a:xfrm>
            <a:off x="514350" y="1481334"/>
            <a:ext cx="92583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7567911" y="6407944"/>
            <a:ext cx="2160270" cy="365760"/>
          </a:xfrm>
          <a:prstGeom prst="rect">
            <a:avLst/>
          </a:prstGeom>
        </p:spPr>
        <p:txBody>
          <a:bodyPr vert="horz" anchor="b"/>
          <a:lstStyle>
            <a:lvl1pPr algn="l" eaLnBrk="1" latinLnBrk="0" hangingPunct="1">
              <a:defRPr kumimoji="0" sz="1000">
                <a:solidFill>
                  <a:schemeClr val="tx1"/>
                </a:solidFill>
              </a:defRPr>
            </a:lvl1pPr>
            <a:extLst/>
          </a:lstStyle>
          <a:p>
            <a:pPr>
              <a:defRPr/>
            </a:pPr>
            <a:fld id="{1C7745F5-FA7C-4772-A5D2-54EE430B05CD}" type="datetimeFigureOut">
              <a:rPr lang="en-US" smtClean="0"/>
              <a:pPr>
                <a:defRPr/>
              </a:pPr>
              <a:t>2/17/2026</a:t>
            </a:fld>
            <a:endParaRPr lang="en-US"/>
          </a:p>
        </p:txBody>
      </p:sp>
      <p:sp>
        <p:nvSpPr>
          <p:cNvPr id="22" name="Footer Placeholder 21"/>
          <p:cNvSpPr>
            <a:spLocks noGrp="1"/>
          </p:cNvSpPr>
          <p:nvPr>
            <p:ph type="ftr" sz="quarter" idx="3"/>
          </p:nvPr>
        </p:nvSpPr>
        <p:spPr>
          <a:xfrm>
            <a:off x="4927586" y="6408055"/>
            <a:ext cx="2644516" cy="365125"/>
          </a:xfrm>
          <a:prstGeom prst="rect">
            <a:avLst/>
          </a:prstGeom>
        </p:spPr>
        <p:txBody>
          <a:bodyPr vert="horz" anchor="b"/>
          <a:lstStyle>
            <a:lvl1pPr algn="r" eaLnBrk="1" latinLnBrk="0" hangingPunct="1">
              <a:defRPr kumimoji="0" sz="1000">
                <a:solidFill>
                  <a:schemeClr val="tx1"/>
                </a:solidFill>
              </a:defRPr>
            </a:lvl1pPr>
            <a:extLst/>
          </a:lstStyle>
          <a:p>
            <a:pPr>
              <a:defRPr/>
            </a:pPr>
            <a:endParaRPr lang="en-US"/>
          </a:p>
        </p:txBody>
      </p:sp>
      <p:sp>
        <p:nvSpPr>
          <p:cNvPr id="18" name="Slide Number Placeholder 17"/>
          <p:cNvSpPr>
            <a:spLocks noGrp="1"/>
          </p:cNvSpPr>
          <p:nvPr>
            <p:ph type="sldNum" sz="quarter" idx="4"/>
          </p:nvPr>
        </p:nvSpPr>
        <p:spPr>
          <a:xfrm>
            <a:off x="9728181" y="6408055"/>
            <a:ext cx="411480" cy="365125"/>
          </a:xfrm>
          <a:prstGeom prst="rect">
            <a:avLst/>
          </a:prstGeom>
        </p:spPr>
        <p:txBody>
          <a:bodyPr vert="horz" anchor="b"/>
          <a:lstStyle>
            <a:lvl1pPr algn="r" eaLnBrk="1" latinLnBrk="0" hangingPunct="1">
              <a:defRPr kumimoji="0" sz="1000" b="0">
                <a:solidFill>
                  <a:schemeClr val="tx1"/>
                </a:solidFill>
              </a:defRPr>
            </a:lvl1pPr>
            <a:extLst/>
          </a:lstStyle>
          <a:p>
            <a:pPr>
              <a:defRPr/>
            </a:pPr>
            <a:fld id="{26BC99B4-1B96-4323-B3B1-1130944DA979}" type="slidenum">
              <a:rPr lang="en-US"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3741" r:id="rId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805993" y="5002086"/>
            <a:ext cx="427725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60248" y="5785023"/>
            <a:ext cx="427725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796" y="5791253"/>
            <a:ext cx="3827603" cy="1080868"/>
          </a:xfrm>
          <a:prstGeom prst="rtTriangle">
            <a:avLst/>
          </a:prstGeom>
          <a:blipFill>
            <a:blip r:embed="rId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10389" y="5787831"/>
            <a:ext cx="3831198"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514350" y="274638"/>
            <a:ext cx="92583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a:t>Click to edit Master title style</a:t>
            </a:r>
          </a:p>
        </p:txBody>
      </p:sp>
      <p:sp>
        <p:nvSpPr>
          <p:cNvPr id="30" name="Text Placeholder 29"/>
          <p:cNvSpPr>
            <a:spLocks noGrp="1"/>
          </p:cNvSpPr>
          <p:nvPr>
            <p:ph type="body" idx="1"/>
          </p:nvPr>
        </p:nvSpPr>
        <p:spPr>
          <a:xfrm>
            <a:off x="514350" y="1481334"/>
            <a:ext cx="92583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7567911" y="6407944"/>
            <a:ext cx="2160270" cy="365760"/>
          </a:xfrm>
          <a:prstGeom prst="rect">
            <a:avLst/>
          </a:prstGeom>
        </p:spPr>
        <p:txBody>
          <a:bodyPr vert="horz" anchor="b"/>
          <a:lstStyle>
            <a:lvl1pPr algn="l" eaLnBrk="1" latinLnBrk="0" hangingPunct="1">
              <a:defRPr kumimoji="0" sz="1000">
                <a:solidFill>
                  <a:schemeClr val="tx1"/>
                </a:solidFill>
              </a:defRPr>
            </a:lvl1pPr>
            <a:extLst/>
          </a:lstStyle>
          <a:p>
            <a:pPr>
              <a:defRPr/>
            </a:pPr>
            <a:fld id="{1C7745F5-FA7C-4772-A5D2-54EE430B05CD}" type="datetimeFigureOut">
              <a:rPr lang="en-US" smtClean="0"/>
              <a:pPr>
                <a:defRPr/>
              </a:pPr>
              <a:t>2/17/2026</a:t>
            </a:fld>
            <a:endParaRPr lang="en-US"/>
          </a:p>
        </p:txBody>
      </p:sp>
      <p:sp>
        <p:nvSpPr>
          <p:cNvPr id="22" name="Footer Placeholder 21"/>
          <p:cNvSpPr>
            <a:spLocks noGrp="1"/>
          </p:cNvSpPr>
          <p:nvPr>
            <p:ph type="ftr" sz="quarter" idx="3"/>
          </p:nvPr>
        </p:nvSpPr>
        <p:spPr>
          <a:xfrm>
            <a:off x="4927586" y="6408037"/>
            <a:ext cx="2644516" cy="365125"/>
          </a:xfrm>
          <a:prstGeom prst="rect">
            <a:avLst/>
          </a:prstGeom>
        </p:spPr>
        <p:txBody>
          <a:bodyPr vert="horz" anchor="b"/>
          <a:lstStyle>
            <a:lvl1pPr algn="r" eaLnBrk="1" latinLnBrk="0" hangingPunct="1">
              <a:defRPr kumimoji="0" sz="1000">
                <a:solidFill>
                  <a:schemeClr val="tx1"/>
                </a:solidFill>
              </a:defRPr>
            </a:lvl1pPr>
            <a:extLst/>
          </a:lstStyle>
          <a:p>
            <a:pPr>
              <a:defRPr/>
            </a:pPr>
            <a:endParaRPr lang="en-US"/>
          </a:p>
        </p:txBody>
      </p:sp>
      <p:sp>
        <p:nvSpPr>
          <p:cNvPr id="18" name="Slide Number Placeholder 17"/>
          <p:cNvSpPr>
            <a:spLocks noGrp="1"/>
          </p:cNvSpPr>
          <p:nvPr>
            <p:ph type="sldNum" sz="quarter" idx="4"/>
          </p:nvPr>
        </p:nvSpPr>
        <p:spPr>
          <a:xfrm>
            <a:off x="9728181" y="6408037"/>
            <a:ext cx="411480" cy="365125"/>
          </a:xfrm>
          <a:prstGeom prst="rect">
            <a:avLst/>
          </a:prstGeom>
        </p:spPr>
        <p:txBody>
          <a:bodyPr vert="horz" anchor="b"/>
          <a:lstStyle>
            <a:lvl1pPr algn="r" eaLnBrk="1" latinLnBrk="0" hangingPunct="1">
              <a:defRPr kumimoji="0" sz="1000" b="0">
                <a:solidFill>
                  <a:schemeClr val="tx1"/>
                </a:solidFill>
              </a:defRPr>
            </a:lvl1pPr>
            <a:extLst/>
          </a:lstStyle>
          <a:p>
            <a:pPr>
              <a:defRPr/>
            </a:pPr>
            <a:fld id="{26BC99B4-1B96-4323-B3B1-1130944DA979}" type="slidenum">
              <a:rPr lang="en-US"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3743" r:id="rId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805993" y="5002066"/>
            <a:ext cx="427725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60248" y="5785023"/>
            <a:ext cx="427725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796" y="5791253"/>
            <a:ext cx="3827603" cy="1080868"/>
          </a:xfrm>
          <a:prstGeom prst="rtTriangle">
            <a:avLst/>
          </a:prstGeom>
          <a:blipFill>
            <a:blip r:embed="rId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10389" y="5787811"/>
            <a:ext cx="3831198"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514350" y="274638"/>
            <a:ext cx="92583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a:t>Click to edit Master title style</a:t>
            </a:r>
          </a:p>
        </p:txBody>
      </p:sp>
      <p:sp>
        <p:nvSpPr>
          <p:cNvPr id="30" name="Text Placeholder 29"/>
          <p:cNvSpPr>
            <a:spLocks noGrp="1"/>
          </p:cNvSpPr>
          <p:nvPr>
            <p:ph type="body" idx="1"/>
          </p:nvPr>
        </p:nvSpPr>
        <p:spPr>
          <a:xfrm>
            <a:off x="514350" y="1481334"/>
            <a:ext cx="92583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7567911" y="6407944"/>
            <a:ext cx="2160270" cy="365760"/>
          </a:xfrm>
          <a:prstGeom prst="rect">
            <a:avLst/>
          </a:prstGeom>
        </p:spPr>
        <p:txBody>
          <a:bodyPr vert="horz" anchor="b"/>
          <a:lstStyle>
            <a:lvl1pPr algn="l" eaLnBrk="1" latinLnBrk="0" hangingPunct="1">
              <a:defRPr kumimoji="0" sz="1000">
                <a:solidFill>
                  <a:schemeClr val="tx1"/>
                </a:solidFill>
              </a:defRPr>
            </a:lvl1pPr>
            <a:extLst/>
          </a:lstStyle>
          <a:p>
            <a:pPr>
              <a:defRPr/>
            </a:pPr>
            <a:fld id="{1C7745F5-FA7C-4772-A5D2-54EE430B05CD}" type="datetimeFigureOut">
              <a:rPr lang="en-US" smtClean="0"/>
              <a:pPr>
                <a:defRPr/>
              </a:pPr>
              <a:t>2/17/2026</a:t>
            </a:fld>
            <a:endParaRPr lang="en-US"/>
          </a:p>
        </p:txBody>
      </p:sp>
      <p:sp>
        <p:nvSpPr>
          <p:cNvPr id="22" name="Footer Placeholder 21"/>
          <p:cNvSpPr>
            <a:spLocks noGrp="1"/>
          </p:cNvSpPr>
          <p:nvPr>
            <p:ph type="ftr" sz="quarter" idx="3"/>
          </p:nvPr>
        </p:nvSpPr>
        <p:spPr>
          <a:xfrm>
            <a:off x="4927586" y="6408017"/>
            <a:ext cx="2644516" cy="365125"/>
          </a:xfrm>
          <a:prstGeom prst="rect">
            <a:avLst/>
          </a:prstGeom>
        </p:spPr>
        <p:txBody>
          <a:bodyPr vert="horz" anchor="b"/>
          <a:lstStyle>
            <a:lvl1pPr algn="r" eaLnBrk="1" latinLnBrk="0" hangingPunct="1">
              <a:defRPr kumimoji="0" sz="1000">
                <a:solidFill>
                  <a:schemeClr val="tx1"/>
                </a:solidFill>
              </a:defRPr>
            </a:lvl1pPr>
            <a:extLst/>
          </a:lstStyle>
          <a:p>
            <a:pPr>
              <a:defRPr/>
            </a:pPr>
            <a:endParaRPr lang="en-US"/>
          </a:p>
        </p:txBody>
      </p:sp>
      <p:sp>
        <p:nvSpPr>
          <p:cNvPr id="18" name="Slide Number Placeholder 17"/>
          <p:cNvSpPr>
            <a:spLocks noGrp="1"/>
          </p:cNvSpPr>
          <p:nvPr>
            <p:ph type="sldNum" sz="quarter" idx="4"/>
          </p:nvPr>
        </p:nvSpPr>
        <p:spPr>
          <a:xfrm>
            <a:off x="9728181" y="6408017"/>
            <a:ext cx="411480" cy="365125"/>
          </a:xfrm>
          <a:prstGeom prst="rect">
            <a:avLst/>
          </a:prstGeom>
        </p:spPr>
        <p:txBody>
          <a:bodyPr vert="horz" anchor="b"/>
          <a:lstStyle>
            <a:lvl1pPr algn="r" eaLnBrk="1" latinLnBrk="0" hangingPunct="1">
              <a:defRPr kumimoji="0" sz="1000" b="0">
                <a:solidFill>
                  <a:schemeClr val="tx1"/>
                </a:solidFill>
              </a:defRPr>
            </a:lvl1pPr>
            <a:extLst/>
          </a:lstStyle>
          <a:p>
            <a:pPr>
              <a:defRPr/>
            </a:pPr>
            <a:fld id="{26BC99B4-1B96-4323-B3B1-1130944DA979}" type="slidenum">
              <a:rPr lang="en-US"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3745" r:id="rId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805993" y="5002044"/>
            <a:ext cx="427725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60248" y="5785023"/>
            <a:ext cx="427725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796" y="5791253"/>
            <a:ext cx="3827603" cy="1080868"/>
          </a:xfrm>
          <a:prstGeom prst="rtTriangle">
            <a:avLst/>
          </a:prstGeom>
          <a:blipFill>
            <a:blip r:embed="rId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10389" y="5787789"/>
            <a:ext cx="3831198"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514350" y="274638"/>
            <a:ext cx="92583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a:t>Click to edit Master title style</a:t>
            </a:r>
          </a:p>
        </p:txBody>
      </p:sp>
      <p:sp>
        <p:nvSpPr>
          <p:cNvPr id="30" name="Text Placeholder 29"/>
          <p:cNvSpPr>
            <a:spLocks noGrp="1"/>
          </p:cNvSpPr>
          <p:nvPr>
            <p:ph type="body" idx="1"/>
          </p:nvPr>
        </p:nvSpPr>
        <p:spPr>
          <a:xfrm>
            <a:off x="514350" y="1481334"/>
            <a:ext cx="92583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7567911" y="6407944"/>
            <a:ext cx="2160270" cy="365760"/>
          </a:xfrm>
          <a:prstGeom prst="rect">
            <a:avLst/>
          </a:prstGeom>
        </p:spPr>
        <p:txBody>
          <a:bodyPr vert="horz" anchor="b"/>
          <a:lstStyle>
            <a:lvl1pPr algn="l" eaLnBrk="1" latinLnBrk="0" hangingPunct="1">
              <a:defRPr kumimoji="0" sz="1000">
                <a:solidFill>
                  <a:schemeClr val="tx1"/>
                </a:solidFill>
              </a:defRPr>
            </a:lvl1pPr>
            <a:extLst/>
          </a:lstStyle>
          <a:p>
            <a:pPr>
              <a:defRPr/>
            </a:pPr>
            <a:fld id="{1C7745F5-FA7C-4772-A5D2-54EE430B05CD}" type="datetimeFigureOut">
              <a:rPr lang="en-US" smtClean="0"/>
              <a:pPr>
                <a:defRPr/>
              </a:pPr>
              <a:t>2/17/2026</a:t>
            </a:fld>
            <a:endParaRPr lang="en-US"/>
          </a:p>
        </p:txBody>
      </p:sp>
      <p:sp>
        <p:nvSpPr>
          <p:cNvPr id="22" name="Footer Placeholder 21"/>
          <p:cNvSpPr>
            <a:spLocks noGrp="1"/>
          </p:cNvSpPr>
          <p:nvPr>
            <p:ph type="ftr" sz="quarter" idx="3"/>
          </p:nvPr>
        </p:nvSpPr>
        <p:spPr>
          <a:xfrm>
            <a:off x="4927586" y="6407995"/>
            <a:ext cx="2644516" cy="365125"/>
          </a:xfrm>
          <a:prstGeom prst="rect">
            <a:avLst/>
          </a:prstGeom>
        </p:spPr>
        <p:txBody>
          <a:bodyPr vert="horz" anchor="b"/>
          <a:lstStyle>
            <a:lvl1pPr algn="r" eaLnBrk="1" latinLnBrk="0" hangingPunct="1">
              <a:defRPr kumimoji="0" sz="1000">
                <a:solidFill>
                  <a:schemeClr val="tx1"/>
                </a:solidFill>
              </a:defRPr>
            </a:lvl1pPr>
            <a:extLst/>
          </a:lstStyle>
          <a:p>
            <a:pPr>
              <a:defRPr/>
            </a:pPr>
            <a:endParaRPr lang="en-US"/>
          </a:p>
        </p:txBody>
      </p:sp>
      <p:sp>
        <p:nvSpPr>
          <p:cNvPr id="18" name="Slide Number Placeholder 17"/>
          <p:cNvSpPr>
            <a:spLocks noGrp="1"/>
          </p:cNvSpPr>
          <p:nvPr>
            <p:ph type="sldNum" sz="quarter" idx="4"/>
          </p:nvPr>
        </p:nvSpPr>
        <p:spPr>
          <a:xfrm>
            <a:off x="9728181" y="6407995"/>
            <a:ext cx="411480" cy="365125"/>
          </a:xfrm>
          <a:prstGeom prst="rect">
            <a:avLst/>
          </a:prstGeom>
        </p:spPr>
        <p:txBody>
          <a:bodyPr vert="horz" anchor="b"/>
          <a:lstStyle>
            <a:lvl1pPr algn="r" eaLnBrk="1" latinLnBrk="0" hangingPunct="1">
              <a:defRPr kumimoji="0" sz="1000" b="0">
                <a:solidFill>
                  <a:schemeClr val="tx1"/>
                </a:solidFill>
              </a:defRPr>
            </a:lvl1pPr>
            <a:extLst/>
          </a:lstStyle>
          <a:p>
            <a:pPr>
              <a:defRPr/>
            </a:pPr>
            <a:fld id="{26BC99B4-1B96-4323-B3B1-1130944DA979}" type="slidenum">
              <a:rPr lang="en-US"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3747" r:id="rId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805993" y="5002020"/>
            <a:ext cx="427725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60248" y="5785023"/>
            <a:ext cx="427725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796" y="5791253"/>
            <a:ext cx="3827603" cy="1080868"/>
          </a:xfrm>
          <a:prstGeom prst="rtTriangle">
            <a:avLst/>
          </a:prstGeom>
          <a:blipFill>
            <a:blip r:embed="rId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10389" y="5787765"/>
            <a:ext cx="3831198"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514350" y="274638"/>
            <a:ext cx="92583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a:t>Click to edit Master title style</a:t>
            </a:r>
          </a:p>
        </p:txBody>
      </p:sp>
      <p:sp>
        <p:nvSpPr>
          <p:cNvPr id="30" name="Text Placeholder 29"/>
          <p:cNvSpPr>
            <a:spLocks noGrp="1"/>
          </p:cNvSpPr>
          <p:nvPr>
            <p:ph type="body" idx="1"/>
          </p:nvPr>
        </p:nvSpPr>
        <p:spPr>
          <a:xfrm>
            <a:off x="514350" y="1481334"/>
            <a:ext cx="92583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7567911" y="6407944"/>
            <a:ext cx="2160270" cy="365760"/>
          </a:xfrm>
          <a:prstGeom prst="rect">
            <a:avLst/>
          </a:prstGeom>
        </p:spPr>
        <p:txBody>
          <a:bodyPr vert="horz" anchor="b"/>
          <a:lstStyle>
            <a:lvl1pPr algn="l" eaLnBrk="1" latinLnBrk="0" hangingPunct="1">
              <a:defRPr kumimoji="0" sz="1000">
                <a:solidFill>
                  <a:schemeClr val="tx1"/>
                </a:solidFill>
              </a:defRPr>
            </a:lvl1pPr>
            <a:extLst/>
          </a:lstStyle>
          <a:p>
            <a:pPr>
              <a:defRPr/>
            </a:pPr>
            <a:fld id="{1C7745F5-FA7C-4772-A5D2-54EE430B05CD}" type="datetimeFigureOut">
              <a:rPr lang="en-US" smtClean="0"/>
              <a:pPr>
                <a:defRPr/>
              </a:pPr>
              <a:t>2/17/2026</a:t>
            </a:fld>
            <a:endParaRPr lang="en-US"/>
          </a:p>
        </p:txBody>
      </p:sp>
      <p:sp>
        <p:nvSpPr>
          <p:cNvPr id="22" name="Footer Placeholder 21"/>
          <p:cNvSpPr>
            <a:spLocks noGrp="1"/>
          </p:cNvSpPr>
          <p:nvPr>
            <p:ph type="ftr" sz="quarter" idx="3"/>
          </p:nvPr>
        </p:nvSpPr>
        <p:spPr>
          <a:xfrm>
            <a:off x="4927586" y="6407971"/>
            <a:ext cx="2644516" cy="365125"/>
          </a:xfrm>
          <a:prstGeom prst="rect">
            <a:avLst/>
          </a:prstGeom>
        </p:spPr>
        <p:txBody>
          <a:bodyPr vert="horz" anchor="b"/>
          <a:lstStyle>
            <a:lvl1pPr algn="r" eaLnBrk="1" latinLnBrk="0" hangingPunct="1">
              <a:defRPr kumimoji="0" sz="1000">
                <a:solidFill>
                  <a:schemeClr val="tx1"/>
                </a:solidFill>
              </a:defRPr>
            </a:lvl1pPr>
            <a:extLst/>
          </a:lstStyle>
          <a:p>
            <a:pPr>
              <a:defRPr/>
            </a:pPr>
            <a:endParaRPr lang="en-US"/>
          </a:p>
        </p:txBody>
      </p:sp>
      <p:sp>
        <p:nvSpPr>
          <p:cNvPr id="18" name="Slide Number Placeholder 17"/>
          <p:cNvSpPr>
            <a:spLocks noGrp="1"/>
          </p:cNvSpPr>
          <p:nvPr>
            <p:ph type="sldNum" sz="quarter" idx="4"/>
          </p:nvPr>
        </p:nvSpPr>
        <p:spPr>
          <a:xfrm>
            <a:off x="9728181" y="6407971"/>
            <a:ext cx="411480" cy="365125"/>
          </a:xfrm>
          <a:prstGeom prst="rect">
            <a:avLst/>
          </a:prstGeom>
        </p:spPr>
        <p:txBody>
          <a:bodyPr vert="horz" anchor="b"/>
          <a:lstStyle>
            <a:lvl1pPr algn="r" eaLnBrk="1" latinLnBrk="0" hangingPunct="1">
              <a:defRPr kumimoji="0" sz="1000" b="0">
                <a:solidFill>
                  <a:schemeClr val="tx1"/>
                </a:solidFill>
              </a:defRPr>
            </a:lvl1pPr>
            <a:extLst/>
          </a:lstStyle>
          <a:p>
            <a:pPr>
              <a:defRPr/>
            </a:pPr>
            <a:fld id="{26BC99B4-1B96-4323-B3B1-1130944DA979}" type="slidenum">
              <a:rPr lang="en-US"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3749" r:id="rId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5.emf"/></Relationships>
</file>

<file path=ppt/slides/_rels/slide3.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gif"/></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20.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8.xml"/><Relationship Id="rId1" Type="http://schemas.openxmlformats.org/officeDocument/2006/relationships/themeOverride" Target="../theme/themeOverride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3.xml"/><Relationship Id="rId1" Type="http://schemas.openxmlformats.org/officeDocument/2006/relationships/slideLayout" Target="../slideLayouts/slideLayout25.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4.xml"/><Relationship Id="rId1" Type="http://schemas.openxmlformats.org/officeDocument/2006/relationships/slideLayout" Target="../slideLayouts/slideLayout26.xml"/><Relationship Id="rId4" Type="http://schemas.openxmlformats.org/officeDocument/2006/relationships/image" Target="../media/image24.jpeg"/></Relationships>
</file>

<file path=ppt/slides/_rels/slide2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5.xml"/><Relationship Id="rId1" Type="http://schemas.openxmlformats.org/officeDocument/2006/relationships/slideLayout" Target="../slideLayouts/slideLayout27.xml"/><Relationship Id="rId4" Type="http://schemas.openxmlformats.org/officeDocument/2006/relationships/image" Target="../media/image26.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2.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1.xml"/><Relationship Id="rId1" Type="http://schemas.openxmlformats.org/officeDocument/2006/relationships/slideLayout" Target="../slideLayouts/slideLayout33.xml"/><Relationship Id="rId4" Type="http://schemas.openxmlformats.org/officeDocument/2006/relationships/image" Target="../media/image28.jpe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41.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43.xml"/></Relationships>
</file>

<file path=ppt/slides/_rels/slide42.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8.xml"/></Relationships>
</file>

<file path=ppt/slides/_rels/slide4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0.xml"/><Relationship Id="rId1" Type="http://schemas.openxmlformats.org/officeDocument/2006/relationships/slideLayout" Target="../slideLayouts/slideLayout49.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0.xml"/></Relationships>
</file>

<file path=ppt/slides/_rels/slide5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2.xml"/><Relationship Id="rId1" Type="http://schemas.openxmlformats.org/officeDocument/2006/relationships/slideLayout" Target="../slideLayouts/slideLayout5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3.xml"/></Relationships>
</file>

<file path=ppt/slides/_rels/slide5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5.xml"/><Relationship Id="rId1" Type="http://schemas.openxmlformats.org/officeDocument/2006/relationships/slideLayout" Target="../slideLayouts/slideLayout54.xml"/></Relationships>
</file>

<file path=ppt/slides/_rels/slide5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6.xml"/><Relationship Id="rId1" Type="http://schemas.openxmlformats.org/officeDocument/2006/relationships/slideLayout" Target="../slideLayouts/slideLayout5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6.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8.xml"/></Relationships>
</file>

<file path=ppt/slides/_rels/slide58.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51.xml"/><Relationship Id="rId1" Type="http://schemas.openxmlformats.org/officeDocument/2006/relationships/slideLayout" Target="../slideLayouts/slideLayout12.xml"/><Relationship Id="rId5" Type="http://schemas.openxmlformats.org/officeDocument/2006/relationships/image" Target="../media/image34.jpeg"/><Relationship Id="rId4" Type="http://schemas.openxmlformats.org/officeDocument/2006/relationships/image" Target="../media/image33.png"/></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3.xml"/><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4.xml"/><Relationship Id="rId1" Type="http://schemas.openxmlformats.org/officeDocument/2006/relationships/slideLayout" Target="../slideLayouts/slideLayout14.xml"/></Relationships>
</file>

<file path=ppt/slides/_rels/slide63.xml.rels><?xml version="1.0" encoding="UTF-8" standalone="yes"?>
<Relationships xmlns="http://schemas.openxmlformats.org/package/2006/relationships"><Relationship Id="rId3" Type="http://schemas.openxmlformats.org/officeDocument/2006/relationships/image" Target="../media/image37.wmf"/><Relationship Id="rId2" Type="http://schemas.openxmlformats.org/officeDocument/2006/relationships/notesSlide" Target="../notesSlides/notesSlide55.xml"/><Relationship Id="rId1" Type="http://schemas.openxmlformats.org/officeDocument/2006/relationships/slideLayout" Target="../slideLayouts/slideLayout14.xml"/></Relationships>
</file>

<file path=ppt/slides/_rels/slide6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6.xml"/><Relationship Id="rId1" Type="http://schemas.openxmlformats.org/officeDocument/2006/relationships/slideLayout" Target="../slideLayouts/slideLayout14.xml"/></Relationships>
</file>

<file path=ppt/slides/_rels/slide65.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57.xml"/><Relationship Id="rId1" Type="http://schemas.openxmlformats.org/officeDocument/2006/relationships/slideLayout" Target="../slideLayouts/slideLayout14.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notesSlide" Target="../notesSlides/notesSlide59.xml"/><Relationship Id="rId1" Type="http://schemas.openxmlformats.org/officeDocument/2006/relationships/slideLayout" Target="../slideLayouts/slideLayout14.xml"/><Relationship Id="rId4" Type="http://schemas.openxmlformats.org/officeDocument/2006/relationships/image" Target="../media/image40.emf"/></Relationships>
</file>

<file path=ppt/slides/_rels/slide68.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notesSlide" Target="../notesSlides/notesSlide60.xml"/><Relationship Id="rId1" Type="http://schemas.openxmlformats.org/officeDocument/2006/relationships/slideLayout" Target="../slideLayouts/slideLayout14.xml"/><Relationship Id="rId4" Type="http://schemas.openxmlformats.org/officeDocument/2006/relationships/image" Target="../media/image41.emf"/></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64.xml"/><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5.xml"/></Relationships>
</file>

<file path=ppt/slides/_rels/slide75.xml.rels><?xml version="1.0" encoding="UTF-8" standalone="yes"?>
<Relationships xmlns="http://schemas.openxmlformats.org/package/2006/relationships"><Relationship Id="rId2" Type="http://schemas.openxmlformats.org/officeDocument/2006/relationships/image" Target="../media/image43.wmf"/><Relationship Id="rId1" Type="http://schemas.openxmlformats.org/officeDocument/2006/relationships/slideLayout" Target="../slideLayouts/slideLayout14.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8.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p:cNvSpPr>
            <a:spLocks noGrp="1" noChangeArrowheads="1"/>
          </p:cNvSpPr>
          <p:nvPr>
            <p:ph type="ctrTitle"/>
          </p:nvPr>
        </p:nvSpPr>
        <p:spPr>
          <a:xfrm>
            <a:off x="600076" y="457199"/>
            <a:ext cx="9112250" cy="4143376"/>
          </a:xfrm>
          <a:noFill/>
          <a:ln/>
        </p:spPr>
        <p:txBody>
          <a:bodyPr lIns="0" tIns="571297" rIns="0" bIns="0"/>
          <a:lstStyle/>
          <a:p>
            <a:pPr>
              <a:lnSpc>
                <a:spcPct val="150000"/>
              </a:lnSpc>
              <a:spcBef>
                <a:spcPts val="0"/>
              </a:spcBef>
            </a:pPr>
            <a:br>
              <a:rPr lang="en-US" sz="4000" dirty="0">
                <a:solidFill>
                  <a:srgbClr val="FFFF37"/>
                </a:solidFill>
                <a:latin typeface="Verdana" pitchFamily="34" charset="0"/>
              </a:rPr>
            </a:br>
            <a:br>
              <a:rPr lang="en-US" sz="4000" dirty="0">
                <a:solidFill>
                  <a:srgbClr val="FFFF37"/>
                </a:solidFill>
                <a:latin typeface="Verdana" pitchFamily="34" charset="0"/>
              </a:rPr>
            </a:br>
            <a:br>
              <a:rPr lang="en-US" sz="4000" dirty="0">
                <a:solidFill>
                  <a:srgbClr val="FFFF37"/>
                </a:solidFill>
                <a:latin typeface="Verdana" pitchFamily="34" charset="0"/>
              </a:rPr>
            </a:br>
            <a:br>
              <a:rPr lang="en-US" sz="4000" dirty="0">
                <a:solidFill>
                  <a:srgbClr val="FFFF37"/>
                </a:solidFill>
                <a:latin typeface="Verdana" pitchFamily="34" charset="0"/>
              </a:rPr>
            </a:br>
            <a:r>
              <a:rPr lang="en-US" sz="4800" dirty="0">
                <a:solidFill>
                  <a:srgbClr val="FFFF37"/>
                </a:solidFill>
                <a:latin typeface="Verdana" pitchFamily="34" charset="0"/>
              </a:rPr>
              <a:t>Panel of Pioneers:</a:t>
            </a:r>
            <a:br>
              <a:rPr lang="en-US" sz="4800" dirty="0">
                <a:solidFill>
                  <a:srgbClr val="FFFF37"/>
                </a:solidFill>
                <a:latin typeface="Verdana" pitchFamily="34" charset="0"/>
              </a:rPr>
            </a:br>
            <a:r>
              <a:rPr lang="en-US" sz="4400" dirty="0">
                <a:solidFill>
                  <a:srgbClr val="FFFF37"/>
                </a:solidFill>
                <a:latin typeface="Verdana" pitchFamily="34" charset="0"/>
              </a:rPr>
              <a:t>Perspective</a:t>
            </a:r>
            <a:br>
              <a:rPr lang="en-US" sz="4400" dirty="0">
                <a:solidFill>
                  <a:srgbClr val="FFFF37"/>
                </a:solidFill>
                <a:latin typeface="Verdana" pitchFamily="34" charset="0"/>
              </a:rPr>
            </a:br>
            <a:r>
              <a:rPr lang="en-US" sz="4000" dirty="0">
                <a:solidFill>
                  <a:srgbClr val="FFFF37"/>
                </a:solidFill>
                <a:latin typeface="Verdana" pitchFamily="34" charset="0"/>
              </a:rPr>
              <a:t>and</a:t>
            </a:r>
            <a:br>
              <a:rPr lang="en-US" sz="4400" dirty="0">
                <a:solidFill>
                  <a:srgbClr val="FFFF37"/>
                </a:solidFill>
                <a:latin typeface="Verdana" pitchFamily="34" charset="0"/>
              </a:rPr>
            </a:br>
            <a:r>
              <a:rPr lang="en-US" sz="4400" dirty="0">
                <a:solidFill>
                  <a:srgbClr val="FFFF37"/>
                </a:solidFill>
                <a:latin typeface="Verdana" pitchFamily="34" charset="0"/>
              </a:rPr>
              <a:t>Predictions</a:t>
            </a:r>
            <a:br>
              <a:rPr lang="en-US" sz="4000" dirty="0">
                <a:solidFill>
                  <a:srgbClr val="FFFF37"/>
                </a:solidFill>
                <a:latin typeface="Verdana" pitchFamily="34" charset="0"/>
              </a:rPr>
            </a:br>
            <a:br>
              <a:rPr lang="en-US" sz="4000" dirty="0">
                <a:solidFill>
                  <a:srgbClr val="FFFF37"/>
                </a:solidFill>
                <a:latin typeface="Verdana" pitchFamily="34" charset="0"/>
              </a:rPr>
            </a:br>
            <a:br>
              <a:rPr lang="en-US" sz="4000" dirty="0">
                <a:solidFill>
                  <a:srgbClr val="FFFF37"/>
                </a:solidFill>
                <a:latin typeface="Verdana" pitchFamily="34" charset="0"/>
              </a:rPr>
            </a:br>
            <a:br>
              <a:rPr lang="en-US" sz="4000" dirty="0">
                <a:solidFill>
                  <a:srgbClr val="FFFF37"/>
                </a:solidFill>
                <a:latin typeface="Verdana" pitchFamily="34" charset="0"/>
              </a:rPr>
            </a:br>
            <a:r>
              <a:rPr lang="en-US" sz="4000" dirty="0">
                <a:solidFill>
                  <a:srgbClr val="FFFF37"/>
                </a:solidFill>
                <a:latin typeface="Verdana" pitchFamily="34" charset="0"/>
              </a:rPr>
              <a:t> </a:t>
            </a:r>
            <a:br>
              <a:rPr lang="en-US" sz="3600" dirty="0">
                <a:solidFill>
                  <a:srgbClr val="FFFF37"/>
                </a:solidFill>
                <a:latin typeface="Verdana" pitchFamily="34" charset="0"/>
              </a:rPr>
            </a:br>
            <a:endParaRPr lang="en-US" sz="3600" dirty="0">
              <a:solidFill>
                <a:srgbClr val="FFFF37"/>
              </a:solidFill>
              <a:latin typeface="Verdana" pitchFamily="34" charset="0"/>
            </a:endParaRPr>
          </a:p>
        </p:txBody>
      </p:sp>
      <p:sp>
        <p:nvSpPr>
          <p:cNvPr id="25" name="TextBox 24"/>
          <p:cNvSpPr txBox="1"/>
          <p:nvPr/>
        </p:nvSpPr>
        <p:spPr>
          <a:xfrm>
            <a:off x="3910619" y="4853772"/>
            <a:ext cx="2397587" cy="523220"/>
          </a:xfrm>
          <a:prstGeom prst="rect">
            <a:avLst/>
          </a:prstGeom>
          <a:noFill/>
        </p:spPr>
        <p:txBody>
          <a:bodyPr wrap="square" rtlCol="0">
            <a:spAutoFit/>
          </a:bodyPr>
          <a:lstStyle/>
          <a:p>
            <a:r>
              <a:rPr lang="en-US" sz="2800" i="1" dirty="0">
                <a:latin typeface="Verdana" pitchFamily="34" charset="0"/>
              </a:rPr>
              <a:t>Speakers:</a:t>
            </a:r>
            <a:r>
              <a:rPr lang="en-US" sz="2800" dirty="0">
                <a:latin typeface="Verdana" pitchFamily="34" charset="0"/>
              </a:rPr>
              <a:t> </a:t>
            </a:r>
          </a:p>
        </p:txBody>
      </p:sp>
      <p:sp>
        <p:nvSpPr>
          <p:cNvPr id="7" name="TextBox 6"/>
          <p:cNvSpPr txBox="1"/>
          <p:nvPr/>
        </p:nvSpPr>
        <p:spPr>
          <a:xfrm>
            <a:off x="1228725" y="5426060"/>
            <a:ext cx="8058150" cy="523220"/>
          </a:xfrm>
          <a:prstGeom prst="rect">
            <a:avLst/>
          </a:prstGeom>
          <a:noFill/>
        </p:spPr>
        <p:txBody>
          <a:bodyPr wrap="square" rtlCol="0">
            <a:spAutoFit/>
          </a:bodyPr>
          <a:lstStyle/>
          <a:p>
            <a:pPr algn="l"/>
            <a:r>
              <a:rPr lang="en-US" sz="2800" dirty="0">
                <a:latin typeface="Verdana" pitchFamily="34" charset="0"/>
              </a:rPr>
              <a:t>V. Taaffe,  J. Maltais,  G. Rovegno,  R. Ward</a:t>
            </a:r>
          </a:p>
        </p:txBody>
      </p:sp>
      <p:pic>
        <p:nvPicPr>
          <p:cNvPr id="185346" name="Picture 2" descr="C:\Documents and Settings\RPCUser\My Documents\My Pictures\Microsoft Clip Organizer\pe01563_.wmf"/>
          <p:cNvPicPr>
            <a:picLocks noChangeAspect="1" noChangeArrowheads="1"/>
          </p:cNvPicPr>
          <p:nvPr/>
        </p:nvPicPr>
        <p:blipFill>
          <a:blip r:embed="rId3" cstate="print"/>
          <a:srcRect/>
          <a:stretch>
            <a:fillRect/>
          </a:stretch>
        </p:blipFill>
        <p:spPr bwMode="auto">
          <a:xfrm>
            <a:off x="736208" y="1469757"/>
            <a:ext cx="1678380" cy="2134179"/>
          </a:xfrm>
          <a:prstGeom prst="rect">
            <a:avLst/>
          </a:prstGeom>
          <a:noFill/>
        </p:spPr>
      </p:pic>
      <p:grpSp>
        <p:nvGrpSpPr>
          <p:cNvPr id="95" name="Group 94"/>
          <p:cNvGrpSpPr/>
          <p:nvPr/>
        </p:nvGrpSpPr>
        <p:grpSpPr>
          <a:xfrm>
            <a:off x="7786692" y="3114675"/>
            <a:ext cx="1685925" cy="2085974"/>
            <a:chOff x="5400675" y="342900"/>
            <a:chExt cx="4043363" cy="4857751"/>
          </a:xfrm>
        </p:grpSpPr>
        <p:grpSp>
          <p:nvGrpSpPr>
            <p:cNvPr id="93" name="Group 92"/>
            <p:cNvGrpSpPr/>
            <p:nvPr/>
          </p:nvGrpSpPr>
          <p:grpSpPr>
            <a:xfrm>
              <a:off x="5400675" y="342900"/>
              <a:ext cx="4043363" cy="4857751"/>
              <a:chOff x="5486400" y="-44021"/>
              <a:chExt cx="4471989" cy="5873321"/>
            </a:xfrm>
          </p:grpSpPr>
          <p:grpSp>
            <p:nvGrpSpPr>
              <p:cNvPr id="185391" name="Group 47"/>
              <p:cNvGrpSpPr>
                <a:grpSpLocks noChangeAspect="1"/>
              </p:cNvGrpSpPr>
              <p:nvPr/>
            </p:nvGrpSpPr>
            <p:grpSpPr bwMode="auto">
              <a:xfrm>
                <a:off x="5486400" y="-44021"/>
                <a:ext cx="4471989" cy="5873321"/>
                <a:chOff x="5184" y="2104"/>
                <a:chExt cx="801" cy="1052"/>
              </a:xfrm>
            </p:grpSpPr>
            <p:sp>
              <p:nvSpPr>
                <p:cNvPr id="185390" name="AutoShape 46"/>
                <p:cNvSpPr>
                  <a:spLocks noChangeAspect="1" noChangeArrowheads="1" noTextEdit="1"/>
                </p:cNvSpPr>
                <p:nvPr/>
              </p:nvSpPr>
              <p:spPr bwMode="auto">
                <a:xfrm>
                  <a:off x="5184" y="2104"/>
                  <a:ext cx="801" cy="1052"/>
                </a:xfrm>
                <a:prstGeom prst="rect">
                  <a:avLst/>
                </a:prstGeom>
                <a:solidFill>
                  <a:schemeClr val="bg1">
                    <a:lumMod val="75000"/>
                  </a:schemeClr>
                </a:solidFill>
                <a:ln w="88900" cap="sq" cmpd="sng" algn="ctr">
                  <a:noFill/>
                  <a:prstDash val="solid"/>
                  <a:miter lim="800000"/>
                  <a:headEnd type="none" w="med" len="med"/>
                  <a:tailEnd type="none" w="med" len="med"/>
                </a:ln>
                <a:effectLst>
                  <a:outerShdw dist="18000" dir="5400000" algn="tl" rotWithShape="0">
                    <a:srgbClr val="000000">
                      <a:alpha val="39999"/>
                    </a:srgbClr>
                  </a:outerShdw>
                </a:effectLst>
              </p:spPr>
              <p:txBody>
                <a:bodyPr vert="horz" wrap="square" lIns="0" tIns="0" rIns="0" bIns="0" numCol="1" anchor="t" anchorCtr="0" compatLnSpc="1">
                  <a:prstTxWarp prst="textNoShape">
                    <a:avLst/>
                  </a:prstTxWarp>
                </a:bodyPr>
                <a:lstStyle/>
                <a:p>
                  <a:endParaRPr lang="en-US"/>
                </a:p>
              </p:txBody>
            </p:sp>
            <p:sp>
              <p:nvSpPr>
                <p:cNvPr id="185392" name="Rectangle 48"/>
                <p:cNvSpPr>
                  <a:spLocks noChangeArrowheads="1"/>
                </p:cNvSpPr>
                <p:nvPr/>
              </p:nvSpPr>
              <p:spPr bwMode="auto">
                <a:xfrm>
                  <a:off x="5184" y="2104"/>
                  <a:ext cx="801" cy="993"/>
                </a:xfrm>
                <a:prstGeom prst="rect">
                  <a:avLst/>
                </a:prstGeom>
                <a:solidFill>
                  <a:srgbClr val="A6E9F0"/>
                </a:solidFill>
                <a:ln w="9525">
                  <a:noFill/>
                  <a:miter lim="800000"/>
                  <a:headEnd/>
                  <a:tailEnd/>
                </a:ln>
              </p:spPr>
              <p:txBody>
                <a:bodyPr vert="horz" wrap="square" lIns="0" tIns="0" rIns="0" bIns="0" numCol="1" anchor="t" anchorCtr="0" compatLnSpc="1">
                  <a:prstTxWarp prst="textNoShape">
                    <a:avLst/>
                  </a:prstTxWarp>
                </a:bodyPr>
                <a:lstStyle/>
                <a:p>
                  <a:endParaRPr lang="en-US"/>
                </a:p>
              </p:txBody>
            </p:sp>
            <p:sp>
              <p:nvSpPr>
                <p:cNvPr id="185393" name="Freeform 49"/>
                <p:cNvSpPr>
                  <a:spLocks/>
                </p:cNvSpPr>
                <p:nvPr/>
              </p:nvSpPr>
              <p:spPr bwMode="auto">
                <a:xfrm>
                  <a:off x="5238" y="2319"/>
                  <a:ext cx="677" cy="772"/>
                </a:xfrm>
                <a:custGeom>
                  <a:avLst/>
                  <a:gdLst/>
                  <a:ahLst/>
                  <a:cxnLst>
                    <a:cxn ang="0">
                      <a:pos x="608" y="1502"/>
                    </a:cxn>
                    <a:cxn ang="0">
                      <a:pos x="523" y="1472"/>
                    </a:cxn>
                    <a:cxn ang="0">
                      <a:pos x="445" y="1438"/>
                    </a:cxn>
                    <a:cxn ang="0">
                      <a:pos x="373" y="1401"/>
                    </a:cxn>
                    <a:cxn ang="0">
                      <a:pos x="307" y="1360"/>
                    </a:cxn>
                    <a:cxn ang="0">
                      <a:pos x="247" y="1316"/>
                    </a:cxn>
                    <a:cxn ang="0">
                      <a:pos x="194" y="1270"/>
                    </a:cxn>
                    <a:cxn ang="0">
                      <a:pos x="147" y="1222"/>
                    </a:cxn>
                    <a:cxn ang="0">
                      <a:pos x="105" y="1171"/>
                    </a:cxn>
                    <a:cxn ang="0">
                      <a:pos x="72" y="1119"/>
                    </a:cxn>
                    <a:cxn ang="0">
                      <a:pos x="44" y="1066"/>
                    </a:cxn>
                    <a:cxn ang="0">
                      <a:pos x="23" y="1011"/>
                    </a:cxn>
                    <a:cxn ang="0">
                      <a:pos x="8" y="957"/>
                    </a:cxn>
                    <a:cxn ang="0">
                      <a:pos x="1" y="903"/>
                    </a:cxn>
                    <a:cxn ang="0">
                      <a:pos x="0" y="848"/>
                    </a:cxn>
                    <a:cxn ang="0">
                      <a:pos x="6" y="794"/>
                    </a:cxn>
                    <a:cxn ang="0">
                      <a:pos x="19" y="737"/>
                    </a:cxn>
                    <a:cxn ang="0">
                      <a:pos x="43" y="682"/>
                    </a:cxn>
                    <a:cxn ang="0">
                      <a:pos x="75" y="633"/>
                    </a:cxn>
                    <a:cxn ang="0">
                      <a:pos x="117" y="591"/>
                    </a:cxn>
                    <a:cxn ang="0">
                      <a:pos x="169" y="555"/>
                    </a:cxn>
                    <a:cxn ang="0">
                      <a:pos x="232" y="525"/>
                    </a:cxn>
                    <a:cxn ang="0">
                      <a:pos x="307" y="503"/>
                    </a:cxn>
                    <a:cxn ang="0">
                      <a:pos x="395" y="486"/>
                    </a:cxn>
                    <a:cxn ang="0">
                      <a:pos x="489" y="474"/>
                    </a:cxn>
                    <a:cxn ang="0">
                      <a:pos x="558" y="451"/>
                    </a:cxn>
                    <a:cxn ang="0">
                      <a:pos x="602" y="417"/>
                    </a:cxn>
                    <a:cxn ang="0">
                      <a:pos x="630" y="372"/>
                    </a:cxn>
                    <a:cxn ang="0">
                      <a:pos x="647" y="317"/>
                    </a:cxn>
                    <a:cxn ang="0">
                      <a:pos x="663" y="251"/>
                    </a:cxn>
                    <a:cxn ang="0">
                      <a:pos x="684" y="178"/>
                    </a:cxn>
                    <a:cxn ang="0">
                      <a:pos x="719" y="96"/>
                    </a:cxn>
                    <a:cxn ang="0">
                      <a:pos x="774" y="19"/>
                    </a:cxn>
                    <a:cxn ang="0">
                      <a:pos x="850" y="0"/>
                    </a:cxn>
                    <a:cxn ang="0">
                      <a:pos x="939" y="36"/>
                    </a:cxn>
                    <a:cxn ang="0">
                      <a:pos x="1034" y="116"/>
                    </a:cxn>
                    <a:cxn ang="0">
                      <a:pos x="1129" y="230"/>
                    </a:cxn>
                    <a:cxn ang="0">
                      <a:pos x="1215" y="366"/>
                    </a:cxn>
                    <a:cxn ang="0">
                      <a:pos x="1286" y="514"/>
                    </a:cxn>
                    <a:cxn ang="0">
                      <a:pos x="1333" y="664"/>
                    </a:cxn>
                    <a:cxn ang="0">
                      <a:pos x="1349" y="773"/>
                    </a:cxn>
                    <a:cxn ang="0">
                      <a:pos x="1352" y="850"/>
                    </a:cxn>
                    <a:cxn ang="0">
                      <a:pos x="1350" y="929"/>
                    </a:cxn>
                    <a:cxn ang="0">
                      <a:pos x="1343" y="1007"/>
                    </a:cxn>
                    <a:cxn ang="0">
                      <a:pos x="1329" y="1085"/>
                    </a:cxn>
                    <a:cxn ang="0">
                      <a:pos x="1308" y="1161"/>
                    </a:cxn>
                    <a:cxn ang="0">
                      <a:pos x="1282" y="1234"/>
                    </a:cxn>
                    <a:cxn ang="0">
                      <a:pos x="1248" y="1302"/>
                    </a:cxn>
                    <a:cxn ang="0">
                      <a:pos x="1207" y="1363"/>
                    </a:cxn>
                    <a:cxn ang="0">
                      <a:pos x="1158" y="1419"/>
                    </a:cxn>
                    <a:cxn ang="0">
                      <a:pos x="1103" y="1465"/>
                    </a:cxn>
                    <a:cxn ang="0">
                      <a:pos x="1039" y="1502"/>
                    </a:cxn>
                    <a:cxn ang="0">
                      <a:pos x="969" y="1527"/>
                    </a:cxn>
                    <a:cxn ang="0">
                      <a:pos x="889" y="1541"/>
                    </a:cxn>
                    <a:cxn ang="0">
                      <a:pos x="800" y="1542"/>
                    </a:cxn>
                    <a:cxn ang="0">
                      <a:pos x="704" y="1527"/>
                    </a:cxn>
                  </a:cxnLst>
                  <a:rect l="0" t="0" r="r" b="b"/>
                  <a:pathLst>
                    <a:path w="1352" h="1543">
                      <a:moveTo>
                        <a:pt x="652" y="1515"/>
                      </a:moveTo>
                      <a:lnTo>
                        <a:pt x="608" y="1502"/>
                      </a:lnTo>
                      <a:lnTo>
                        <a:pt x="565" y="1487"/>
                      </a:lnTo>
                      <a:lnTo>
                        <a:pt x="523" y="1472"/>
                      </a:lnTo>
                      <a:lnTo>
                        <a:pt x="483" y="1456"/>
                      </a:lnTo>
                      <a:lnTo>
                        <a:pt x="445" y="1438"/>
                      </a:lnTo>
                      <a:lnTo>
                        <a:pt x="408" y="1420"/>
                      </a:lnTo>
                      <a:lnTo>
                        <a:pt x="373" y="1401"/>
                      </a:lnTo>
                      <a:lnTo>
                        <a:pt x="339" y="1381"/>
                      </a:lnTo>
                      <a:lnTo>
                        <a:pt x="307" y="1360"/>
                      </a:lnTo>
                      <a:lnTo>
                        <a:pt x="276" y="1339"/>
                      </a:lnTo>
                      <a:lnTo>
                        <a:pt x="247" y="1316"/>
                      </a:lnTo>
                      <a:lnTo>
                        <a:pt x="219" y="1293"/>
                      </a:lnTo>
                      <a:lnTo>
                        <a:pt x="194" y="1270"/>
                      </a:lnTo>
                      <a:lnTo>
                        <a:pt x="169" y="1246"/>
                      </a:lnTo>
                      <a:lnTo>
                        <a:pt x="147" y="1222"/>
                      </a:lnTo>
                      <a:lnTo>
                        <a:pt x="126" y="1196"/>
                      </a:lnTo>
                      <a:lnTo>
                        <a:pt x="105" y="1171"/>
                      </a:lnTo>
                      <a:lnTo>
                        <a:pt x="88" y="1145"/>
                      </a:lnTo>
                      <a:lnTo>
                        <a:pt x="72" y="1119"/>
                      </a:lnTo>
                      <a:lnTo>
                        <a:pt x="57" y="1092"/>
                      </a:lnTo>
                      <a:lnTo>
                        <a:pt x="44" y="1066"/>
                      </a:lnTo>
                      <a:lnTo>
                        <a:pt x="33" y="1039"/>
                      </a:lnTo>
                      <a:lnTo>
                        <a:pt x="23" y="1011"/>
                      </a:lnTo>
                      <a:lnTo>
                        <a:pt x="15" y="985"/>
                      </a:lnTo>
                      <a:lnTo>
                        <a:pt x="8" y="957"/>
                      </a:lnTo>
                      <a:lnTo>
                        <a:pt x="4" y="929"/>
                      </a:lnTo>
                      <a:lnTo>
                        <a:pt x="1" y="903"/>
                      </a:lnTo>
                      <a:lnTo>
                        <a:pt x="0" y="875"/>
                      </a:lnTo>
                      <a:lnTo>
                        <a:pt x="0" y="848"/>
                      </a:lnTo>
                      <a:lnTo>
                        <a:pt x="2" y="821"/>
                      </a:lnTo>
                      <a:lnTo>
                        <a:pt x="6" y="794"/>
                      </a:lnTo>
                      <a:lnTo>
                        <a:pt x="11" y="767"/>
                      </a:lnTo>
                      <a:lnTo>
                        <a:pt x="19" y="737"/>
                      </a:lnTo>
                      <a:lnTo>
                        <a:pt x="31" y="709"/>
                      </a:lnTo>
                      <a:lnTo>
                        <a:pt x="43" y="682"/>
                      </a:lnTo>
                      <a:lnTo>
                        <a:pt x="57" y="656"/>
                      </a:lnTo>
                      <a:lnTo>
                        <a:pt x="75" y="633"/>
                      </a:lnTo>
                      <a:lnTo>
                        <a:pt x="94" y="611"/>
                      </a:lnTo>
                      <a:lnTo>
                        <a:pt x="117" y="591"/>
                      </a:lnTo>
                      <a:lnTo>
                        <a:pt x="141" y="571"/>
                      </a:lnTo>
                      <a:lnTo>
                        <a:pt x="169" y="555"/>
                      </a:lnTo>
                      <a:lnTo>
                        <a:pt x="199" y="539"/>
                      </a:lnTo>
                      <a:lnTo>
                        <a:pt x="232" y="525"/>
                      </a:lnTo>
                      <a:lnTo>
                        <a:pt x="268" y="513"/>
                      </a:lnTo>
                      <a:lnTo>
                        <a:pt x="307" y="503"/>
                      </a:lnTo>
                      <a:lnTo>
                        <a:pt x="349" y="493"/>
                      </a:lnTo>
                      <a:lnTo>
                        <a:pt x="395" y="486"/>
                      </a:lnTo>
                      <a:lnTo>
                        <a:pt x="443" y="480"/>
                      </a:lnTo>
                      <a:lnTo>
                        <a:pt x="489" y="474"/>
                      </a:lnTo>
                      <a:lnTo>
                        <a:pt x="527" y="464"/>
                      </a:lnTo>
                      <a:lnTo>
                        <a:pt x="558" y="451"/>
                      </a:lnTo>
                      <a:lnTo>
                        <a:pt x="583" y="436"/>
                      </a:lnTo>
                      <a:lnTo>
                        <a:pt x="602" y="417"/>
                      </a:lnTo>
                      <a:lnTo>
                        <a:pt x="618" y="396"/>
                      </a:lnTo>
                      <a:lnTo>
                        <a:pt x="630" y="372"/>
                      </a:lnTo>
                      <a:lnTo>
                        <a:pt x="639" y="346"/>
                      </a:lnTo>
                      <a:lnTo>
                        <a:pt x="647" y="317"/>
                      </a:lnTo>
                      <a:lnTo>
                        <a:pt x="655" y="285"/>
                      </a:lnTo>
                      <a:lnTo>
                        <a:pt x="663" y="251"/>
                      </a:lnTo>
                      <a:lnTo>
                        <a:pt x="672" y="216"/>
                      </a:lnTo>
                      <a:lnTo>
                        <a:pt x="684" y="178"/>
                      </a:lnTo>
                      <a:lnTo>
                        <a:pt x="700" y="138"/>
                      </a:lnTo>
                      <a:lnTo>
                        <a:pt x="719" y="96"/>
                      </a:lnTo>
                      <a:lnTo>
                        <a:pt x="744" y="53"/>
                      </a:lnTo>
                      <a:lnTo>
                        <a:pt x="774" y="19"/>
                      </a:lnTo>
                      <a:lnTo>
                        <a:pt x="810" y="2"/>
                      </a:lnTo>
                      <a:lnTo>
                        <a:pt x="850" y="0"/>
                      </a:lnTo>
                      <a:lnTo>
                        <a:pt x="893" y="11"/>
                      </a:lnTo>
                      <a:lnTo>
                        <a:pt x="939" y="36"/>
                      </a:lnTo>
                      <a:lnTo>
                        <a:pt x="986" y="71"/>
                      </a:lnTo>
                      <a:lnTo>
                        <a:pt x="1034" y="116"/>
                      </a:lnTo>
                      <a:lnTo>
                        <a:pt x="1081" y="169"/>
                      </a:lnTo>
                      <a:lnTo>
                        <a:pt x="1129" y="230"/>
                      </a:lnTo>
                      <a:lnTo>
                        <a:pt x="1173" y="295"/>
                      </a:lnTo>
                      <a:lnTo>
                        <a:pt x="1215" y="366"/>
                      </a:lnTo>
                      <a:lnTo>
                        <a:pt x="1253" y="439"/>
                      </a:lnTo>
                      <a:lnTo>
                        <a:pt x="1286" y="514"/>
                      </a:lnTo>
                      <a:lnTo>
                        <a:pt x="1312" y="590"/>
                      </a:lnTo>
                      <a:lnTo>
                        <a:pt x="1333" y="664"/>
                      </a:lnTo>
                      <a:lnTo>
                        <a:pt x="1345" y="735"/>
                      </a:lnTo>
                      <a:lnTo>
                        <a:pt x="1349" y="773"/>
                      </a:lnTo>
                      <a:lnTo>
                        <a:pt x="1351" y="811"/>
                      </a:lnTo>
                      <a:lnTo>
                        <a:pt x="1352" y="850"/>
                      </a:lnTo>
                      <a:lnTo>
                        <a:pt x="1352" y="889"/>
                      </a:lnTo>
                      <a:lnTo>
                        <a:pt x="1350" y="929"/>
                      </a:lnTo>
                      <a:lnTo>
                        <a:pt x="1347" y="968"/>
                      </a:lnTo>
                      <a:lnTo>
                        <a:pt x="1343" y="1007"/>
                      </a:lnTo>
                      <a:lnTo>
                        <a:pt x="1336" y="1047"/>
                      </a:lnTo>
                      <a:lnTo>
                        <a:pt x="1329" y="1085"/>
                      </a:lnTo>
                      <a:lnTo>
                        <a:pt x="1320" y="1124"/>
                      </a:lnTo>
                      <a:lnTo>
                        <a:pt x="1308" y="1161"/>
                      </a:lnTo>
                      <a:lnTo>
                        <a:pt x="1296" y="1198"/>
                      </a:lnTo>
                      <a:lnTo>
                        <a:pt x="1282" y="1234"/>
                      </a:lnTo>
                      <a:lnTo>
                        <a:pt x="1265" y="1269"/>
                      </a:lnTo>
                      <a:lnTo>
                        <a:pt x="1248" y="1302"/>
                      </a:lnTo>
                      <a:lnTo>
                        <a:pt x="1228" y="1333"/>
                      </a:lnTo>
                      <a:lnTo>
                        <a:pt x="1207" y="1363"/>
                      </a:lnTo>
                      <a:lnTo>
                        <a:pt x="1183" y="1392"/>
                      </a:lnTo>
                      <a:lnTo>
                        <a:pt x="1158" y="1419"/>
                      </a:lnTo>
                      <a:lnTo>
                        <a:pt x="1132" y="1442"/>
                      </a:lnTo>
                      <a:lnTo>
                        <a:pt x="1103" y="1465"/>
                      </a:lnTo>
                      <a:lnTo>
                        <a:pt x="1072" y="1484"/>
                      </a:lnTo>
                      <a:lnTo>
                        <a:pt x="1039" y="1502"/>
                      </a:lnTo>
                      <a:lnTo>
                        <a:pt x="1004" y="1516"/>
                      </a:lnTo>
                      <a:lnTo>
                        <a:pt x="969" y="1527"/>
                      </a:lnTo>
                      <a:lnTo>
                        <a:pt x="930" y="1536"/>
                      </a:lnTo>
                      <a:lnTo>
                        <a:pt x="889" y="1541"/>
                      </a:lnTo>
                      <a:lnTo>
                        <a:pt x="845" y="1543"/>
                      </a:lnTo>
                      <a:lnTo>
                        <a:pt x="800" y="1542"/>
                      </a:lnTo>
                      <a:lnTo>
                        <a:pt x="753" y="1537"/>
                      </a:lnTo>
                      <a:lnTo>
                        <a:pt x="704" y="1527"/>
                      </a:lnTo>
                      <a:lnTo>
                        <a:pt x="652" y="1515"/>
                      </a:lnTo>
                      <a:close/>
                    </a:path>
                  </a:pathLst>
                </a:custGeom>
                <a:solidFill>
                  <a:srgbClr val="A55F13"/>
                </a:solidFill>
                <a:ln w="9525">
                  <a:noFill/>
                  <a:round/>
                  <a:headEnd/>
                  <a:tailEnd/>
                </a:ln>
              </p:spPr>
              <p:txBody>
                <a:bodyPr vert="horz" wrap="square" lIns="0" tIns="0" rIns="0" bIns="0" numCol="1" anchor="t" anchorCtr="0" compatLnSpc="1">
                  <a:prstTxWarp prst="textNoShape">
                    <a:avLst/>
                  </a:prstTxWarp>
                </a:bodyPr>
                <a:lstStyle/>
                <a:p>
                  <a:endParaRPr lang="en-US"/>
                </a:p>
              </p:txBody>
            </p:sp>
            <p:sp>
              <p:nvSpPr>
                <p:cNvPr id="185394" name="Freeform 50"/>
                <p:cNvSpPr>
                  <a:spLocks/>
                </p:cNvSpPr>
                <p:nvPr/>
              </p:nvSpPr>
              <p:spPr bwMode="auto">
                <a:xfrm>
                  <a:off x="5407" y="2655"/>
                  <a:ext cx="368" cy="450"/>
                </a:xfrm>
                <a:custGeom>
                  <a:avLst/>
                  <a:gdLst/>
                  <a:ahLst/>
                  <a:cxnLst>
                    <a:cxn ang="0">
                      <a:pos x="405" y="898"/>
                    </a:cxn>
                    <a:cxn ang="0">
                      <a:pos x="477" y="880"/>
                    </a:cxn>
                    <a:cxn ang="0">
                      <a:pos x="542" y="846"/>
                    </a:cxn>
                    <a:cxn ang="0">
                      <a:pos x="601" y="798"/>
                    </a:cxn>
                    <a:cxn ang="0">
                      <a:pos x="651" y="736"/>
                    </a:cxn>
                    <a:cxn ang="0">
                      <a:pos x="691" y="664"/>
                    </a:cxn>
                    <a:cxn ang="0">
                      <a:pos x="719" y="583"/>
                    </a:cxn>
                    <a:cxn ang="0">
                      <a:pos x="733" y="495"/>
                    </a:cxn>
                    <a:cxn ang="0">
                      <a:pos x="733" y="403"/>
                    </a:cxn>
                    <a:cxn ang="0">
                      <a:pos x="719" y="316"/>
                    </a:cxn>
                    <a:cxn ang="0">
                      <a:pos x="691" y="235"/>
                    </a:cxn>
                    <a:cxn ang="0">
                      <a:pos x="651" y="163"/>
                    </a:cxn>
                    <a:cxn ang="0">
                      <a:pos x="601" y="102"/>
                    </a:cxn>
                    <a:cxn ang="0">
                      <a:pos x="542" y="54"/>
                    </a:cxn>
                    <a:cxn ang="0">
                      <a:pos x="477" y="20"/>
                    </a:cxn>
                    <a:cxn ang="0">
                      <a:pos x="405" y="2"/>
                    </a:cxn>
                    <a:cxn ang="0">
                      <a:pos x="331" y="2"/>
                    </a:cxn>
                    <a:cxn ang="0">
                      <a:pos x="259" y="20"/>
                    </a:cxn>
                    <a:cxn ang="0">
                      <a:pos x="193" y="54"/>
                    </a:cxn>
                    <a:cxn ang="0">
                      <a:pos x="135" y="102"/>
                    </a:cxn>
                    <a:cxn ang="0">
                      <a:pos x="85" y="163"/>
                    </a:cxn>
                    <a:cxn ang="0">
                      <a:pos x="45" y="235"/>
                    </a:cxn>
                    <a:cxn ang="0">
                      <a:pos x="17" y="316"/>
                    </a:cxn>
                    <a:cxn ang="0">
                      <a:pos x="2" y="403"/>
                    </a:cxn>
                    <a:cxn ang="0">
                      <a:pos x="2" y="495"/>
                    </a:cxn>
                    <a:cxn ang="0">
                      <a:pos x="17" y="583"/>
                    </a:cxn>
                    <a:cxn ang="0">
                      <a:pos x="45" y="664"/>
                    </a:cxn>
                    <a:cxn ang="0">
                      <a:pos x="85" y="736"/>
                    </a:cxn>
                    <a:cxn ang="0">
                      <a:pos x="135" y="798"/>
                    </a:cxn>
                    <a:cxn ang="0">
                      <a:pos x="193" y="846"/>
                    </a:cxn>
                    <a:cxn ang="0">
                      <a:pos x="259" y="880"/>
                    </a:cxn>
                    <a:cxn ang="0">
                      <a:pos x="331" y="898"/>
                    </a:cxn>
                  </a:cxnLst>
                  <a:rect l="0" t="0" r="r" b="b"/>
                  <a:pathLst>
                    <a:path w="735" h="900">
                      <a:moveTo>
                        <a:pt x="368" y="900"/>
                      </a:moveTo>
                      <a:lnTo>
                        <a:pt x="405" y="898"/>
                      </a:lnTo>
                      <a:lnTo>
                        <a:pt x="442" y="891"/>
                      </a:lnTo>
                      <a:lnTo>
                        <a:pt x="477" y="880"/>
                      </a:lnTo>
                      <a:lnTo>
                        <a:pt x="510" y="865"/>
                      </a:lnTo>
                      <a:lnTo>
                        <a:pt x="542" y="846"/>
                      </a:lnTo>
                      <a:lnTo>
                        <a:pt x="573" y="824"/>
                      </a:lnTo>
                      <a:lnTo>
                        <a:pt x="601" y="798"/>
                      </a:lnTo>
                      <a:lnTo>
                        <a:pt x="627" y="768"/>
                      </a:lnTo>
                      <a:lnTo>
                        <a:pt x="651" y="736"/>
                      </a:lnTo>
                      <a:lnTo>
                        <a:pt x="673" y="701"/>
                      </a:lnTo>
                      <a:lnTo>
                        <a:pt x="691" y="664"/>
                      </a:lnTo>
                      <a:lnTo>
                        <a:pt x="706" y="624"/>
                      </a:lnTo>
                      <a:lnTo>
                        <a:pt x="719" y="583"/>
                      </a:lnTo>
                      <a:lnTo>
                        <a:pt x="728" y="540"/>
                      </a:lnTo>
                      <a:lnTo>
                        <a:pt x="733" y="495"/>
                      </a:lnTo>
                      <a:lnTo>
                        <a:pt x="735" y="449"/>
                      </a:lnTo>
                      <a:lnTo>
                        <a:pt x="733" y="403"/>
                      </a:lnTo>
                      <a:lnTo>
                        <a:pt x="728" y="359"/>
                      </a:lnTo>
                      <a:lnTo>
                        <a:pt x="719" y="316"/>
                      </a:lnTo>
                      <a:lnTo>
                        <a:pt x="706" y="274"/>
                      </a:lnTo>
                      <a:lnTo>
                        <a:pt x="691" y="235"/>
                      </a:lnTo>
                      <a:lnTo>
                        <a:pt x="673" y="198"/>
                      </a:lnTo>
                      <a:lnTo>
                        <a:pt x="651" y="163"/>
                      </a:lnTo>
                      <a:lnTo>
                        <a:pt x="627" y="131"/>
                      </a:lnTo>
                      <a:lnTo>
                        <a:pt x="601" y="102"/>
                      </a:lnTo>
                      <a:lnTo>
                        <a:pt x="573" y="77"/>
                      </a:lnTo>
                      <a:lnTo>
                        <a:pt x="542" y="54"/>
                      </a:lnTo>
                      <a:lnTo>
                        <a:pt x="510" y="35"/>
                      </a:lnTo>
                      <a:lnTo>
                        <a:pt x="477" y="20"/>
                      </a:lnTo>
                      <a:lnTo>
                        <a:pt x="442" y="9"/>
                      </a:lnTo>
                      <a:lnTo>
                        <a:pt x="405" y="2"/>
                      </a:lnTo>
                      <a:lnTo>
                        <a:pt x="368" y="0"/>
                      </a:lnTo>
                      <a:lnTo>
                        <a:pt x="331" y="2"/>
                      </a:lnTo>
                      <a:lnTo>
                        <a:pt x="294" y="9"/>
                      </a:lnTo>
                      <a:lnTo>
                        <a:pt x="259" y="20"/>
                      </a:lnTo>
                      <a:lnTo>
                        <a:pt x="225" y="35"/>
                      </a:lnTo>
                      <a:lnTo>
                        <a:pt x="193" y="54"/>
                      </a:lnTo>
                      <a:lnTo>
                        <a:pt x="163" y="77"/>
                      </a:lnTo>
                      <a:lnTo>
                        <a:pt x="135" y="102"/>
                      </a:lnTo>
                      <a:lnTo>
                        <a:pt x="108" y="131"/>
                      </a:lnTo>
                      <a:lnTo>
                        <a:pt x="85" y="163"/>
                      </a:lnTo>
                      <a:lnTo>
                        <a:pt x="63" y="198"/>
                      </a:lnTo>
                      <a:lnTo>
                        <a:pt x="45" y="235"/>
                      </a:lnTo>
                      <a:lnTo>
                        <a:pt x="29" y="274"/>
                      </a:lnTo>
                      <a:lnTo>
                        <a:pt x="17" y="316"/>
                      </a:lnTo>
                      <a:lnTo>
                        <a:pt x="8" y="359"/>
                      </a:lnTo>
                      <a:lnTo>
                        <a:pt x="2" y="403"/>
                      </a:lnTo>
                      <a:lnTo>
                        <a:pt x="0" y="449"/>
                      </a:lnTo>
                      <a:lnTo>
                        <a:pt x="2" y="495"/>
                      </a:lnTo>
                      <a:lnTo>
                        <a:pt x="8" y="540"/>
                      </a:lnTo>
                      <a:lnTo>
                        <a:pt x="17" y="583"/>
                      </a:lnTo>
                      <a:lnTo>
                        <a:pt x="29" y="624"/>
                      </a:lnTo>
                      <a:lnTo>
                        <a:pt x="45" y="664"/>
                      </a:lnTo>
                      <a:lnTo>
                        <a:pt x="63" y="701"/>
                      </a:lnTo>
                      <a:lnTo>
                        <a:pt x="85" y="736"/>
                      </a:lnTo>
                      <a:lnTo>
                        <a:pt x="108" y="768"/>
                      </a:lnTo>
                      <a:lnTo>
                        <a:pt x="135" y="798"/>
                      </a:lnTo>
                      <a:lnTo>
                        <a:pt x="163" y="824"/>
                      </a:lnTo>
                      <a:lnTo>
                        <a:pt x="193" y="846"/>
                      </a:lnTo>
                      <a:lnTo>
                        <a:pt x="225" y="865"/>
                      </a:lnTo>
                      <a:lnTo>
                        <a:pt x="259" y="880"/>
                      </a:lnTo>
                      <a:lnTo>
                        <a:pt x="294" y="891"/>
                      </a:lnTo>
                      <a:lnTo>
                        <a:pt x="331" y="898"/>
                      </a:lnTo>
                      <a:lnTo>
                        <a:pt x="368" y="900"/>
                      </a:lnTo>
                      <a:close/>
                    </a:path>
                  </a:pathLst>
                </a:custGeom>
                <a:solidFill>
                  <a:srgbClr val="FFFFFF"/>
                </a:solidFill>
                <a:ln w="9525">
                  <a:noFill/>
                  <a:round/>
                  <a:headEnd/>
                  <a:tailEnd/>
                </a:ln>
              </p:spPr>
              <p:txBody>
                <a:bodyPr vert="horz" wrap="square" lIns="0" tIns="0" rIns="0" bIns="0" numCol="1" anchor="t" anchorCtr="0" compatLnSpc="1">
                  <a:prstTxWarp prst="textNoShape">
                    <a:avLst/>
                  </a:prstTxWarp>
                </a:bodyPr>
                <a:lstStyle/>
                <a:p>
                  <a:endParaRPr lang="en-US"/>
                </a:p>
              </p:txBody>
            </p:sp>
            <p:sp>
              <p:nvSpPr>
                <p:cNvPr id="185395" name="Freeform 51"/>
                <p:cNvSpPr>
                  <a:spLocks/>
                </p:cNvSpPr>
                <p:nvPr/>
              </p:nvSpPr>
              <p:spPr bwMode="auto">
                <a:xfrm>
                  <a:off x="5581" y="2715"/>
                  <a:ext cx="193" cy="390"/>
                </a:xfrm>
                <a:custGeom>
                  <a:avLst/>
                  <a:gdLst/>
                  <a:ahLst/>
                  <a:cxnLst>
                    <a:cxn ang="0">
                      <a:pos x="204" y="0"/>
                    </a:cxn>
                    <a:cxn ang="0">
                      <a:pos x="206" y="2"/>
                    </a:cxn>
                    <a:cxn ang="0">
                      <a:pos x="213" y="8"/>
                    </a:cxn>
                    <a:cxn ang="0">
                      <a:pos x="222" y="21"/>
                    </a:cxn>
                    <a:cxn ang="0">
                      <a:pos x="232" y="44"/>
                    </a:cxn>
                    <a:cxn ang="0">
                      <a:pos x="245" y="79"/>
                    </a:cxn>
                    <a:cxn ang="0">
                      <a:pos x="255" y="127"/>
                    </a:cxn>
                    <a:cxn ang="0">
                      <a:pos x="264" y="192"/>
                    </a:cxn>
                    <a:cxn ang="0">
                      <a:pos x="270" y="274"/>
                    </a:cxn>
                    <a:cxn ang="0">
                      <a:pos x="270" y="314"/>
                    </a:cxn>
                    <a:cxn ang="0">
                      <a:pos x="266" y="353"/>
                    </a:cxn>
                    <a:cxn ang="0">
                      <a:pos x="259" y="392"/>
                    </a:cxn>
                    <a:cxn ang="0">
                      <a:pos x="249" y="430"/>
                    </a:cxn>
                    <a:cxn ang="0">
                      <a:pos x="235" y="467"/>
                    </a:cxn>
                    <a:cxn ang="0">
                      <a:pos x="220" y="503"/>
                    </a:cxn>
                    <a:cxn ang="0">
                      <a:pos x="201" y="538"/>
                    </a:cxn>
                    <a:cxn ang="0">
                      <a:pos x="182" y="572"/>
                    </a:cxn>
                    <a:cxn ang="0">
                      <a:pos x="161" y="605"/>
                    </a:cxn>
                    <a:cxn ang="0">
                      <a:pos x="139" y="636"/>
                    </a:cxn>
                    <a:cxn ang="0">
                      <a:pos x="116" y="665"/>
                    </a:cxn>
                    <a:cxn ang="0">
                      <a:pos x="93" y="692"/>
                    </a:cxn>
                    <a:cxn ang="0">
                      <a:pos x="69" y="717"/>
                    </a:cxn>
                    <a:cxn ang="0">
                      <a:pos x="45" y="739"/>
                    </a:cxn>
                    <a:cxn ang="0">
                      <a:pos x="23" y="760"/>
                    </a:cxn>
                    <a:cxn ang="0">
                      <a:pos x="0" y="777"/>
                    </a:cxn>
                    <a:cxn ang="0">
                      <a:pos x="4" y="777"/>
                    </a:cxn>
                    <a:cxn ang="0">
                      <a:pos x="10" y="777"/>
                    </a:cxn>
                    <a:cxn ang="0">
                      <a:pos x="14" y="778"/>
                    </a:cxn>
                    <a:cxn ang="0">
                      <a:pos x="18" y="778"/>
                    </a:cxn>
                    <a:cxn ang="0">
                      <a:pos x="56" y="776"/>
                    </a:cxn>
                    <a:cxn ang="0">
                      <a:pos x="92" y="769"/>
                    </a:cxn>
                    <a:cxn ang="0">
                      <a:pos x="127" y="758"/>
                    </a:cxn>
                    <a:cxn ang="0">
                      <a:pos x="160" y="743"/>
                    </a:cxn>
                    <a:cxn ang="0">
                      <a:pos x="193" y="724"/>
                    </a:cxn>
                    <a:cxn ang="0">
                      <a:pos x="223" y="701"/>
                    </a:cxn>
                    <a:cxn ang="0">
                      <a:pos x="252" y="676"/>
                    </a:cxn>
                    <a:cxn ang="0">
                      <a:pos x="278" y="646"/>
                    </a:cxn>
                    <a:cxn ang="0">
                      <a:pos x="302" y="614"/>
                    </a:cxn>
                    <a:cxn ang="0">
                      <a:pos x="324" y="579"/>
                    </a:cxn>
                    <a:cxn ang="0">
                      <a:pos x="342" y="542"/>
                    </a:cxn>
                    <a:cxn ang="0">
                      <a:pos x="357" y="502"/>
                    </a:cxn>
                    <a:cxn ang="0">
                      <a:pos x="370" y="461"/>
                    </a:cxn>
                    <a:cxn ang="0">
                      <a:pos x="378" y="418"/>
                    </a:cxn>
                    <a:cxn ang="0">
                      <a:pos x="383" y="373"/>
                    </a:cxn>
                    <a:cxn ang="0">
                      <a:pos x="385" y="327"/>
                    </a:cxn>
                    <a:cxn ang="0">
                      <a:pos x="383" y="277"/>
                    </a:cxn>
                    <a:cxn ang="0">
                      <a:pos x="377" y="233"/>
                    </a:cxn>
                    <a:cxn ang="0">
                      <a:pos x="368" y="193"/>
                    </a:cxn>
                    <a:cxn ang="0">
                      <a:pos x="355" y="158"/>
                    </a:cxn>
                    <a:cxn ang="0">
                      <a:pos x="342" y="127"/>
                    </a:cxn>
                    <a:cxn ang="0">
                      <a:pos x="327" y="100"/>
                    </a:cxn>
                    <a:cxn ang="0">
                      <a:pos x="310" y="77"/>
                    </a:cxn>
                    <a:cxn ang="0">
                      <a:pos x="293" y="58"/>
                    </a:cxn>
                    <a:cxn ang="0">
                      <a:pos x="276" y="42"/>
                    </a:cxn>
                    <a:cxn ang="0">
                      <a:pos x="260" y="30"/>
                    </a:cxn>
                    <a:cxn ang="0">
                      <a:pos x="245" y="19"/>
                    </a:cxn>
                    <a:cxn ang="0">
                      <a:pos x="231" y="11"/>
                    </a:cxn>
                    <a:cxn ang="0">
                      <a:pos x="220" y="6"/>
                    </a:cxn>
                    <a:cxn ang="0">
                      <a:pos x="211" y="2"/>
                    </a:cxn>
                    <a:cxn ang="0">
                      <a:pos x="206" y="1"/>
                    </a:cxn>
                    <a:cxn ang="0">
                      <a:pos x="204" y="0"/>
                    </a:cxn>
                  </a:cxnLst>
                  <a:rect l="0" t="0" r="r" b="b"/>
                  <a:pathLst>
                    <a:path w="385" h="778">
                      <a:moveTo>
                        <a:pt x="204" y="0"/>
                      </a:moveTo>
                      <a:lnTo>
                        <a:pt x="206" y="2"/>
                      </a:lnTo>
                      <a:lnTo>
                        <a:pt x="213" y="8"/>
                      </a:lnTo>
                      <a:lnTo>
                        <a:pt x="222" y="21"/>
                      </a:lnTo>
                      <a:lnTo>
                        <a:pt x="232" y="44"/>
                      </a:lnTo>
                      <a:lnTo>
                        <a:pt x="245" y="79"/>
                      </a:lnTo>
                      <a:lnTo>
                        <a:pt x="255" y="127"/>
                      </a:lnTo>
                      <a:lnTo>
                        <a:pt x="264" y="192"/>
                      </a:lnTo>
                      <a:lnTo>
                        <a:pt x="270" y="274"/>
                      </a:lnTo>
                      <a:lnTo>
                        <a:pt x="270" y="314"/>
                      </a:lnTo>
                      <a:lnTo>
                        <a:pt x="266" y="353"/>
                      </a:lnTo>
                      <a:lnTo>
                        <a:pt x="259" y="392"/>
                      </a:lnTo>
                      <a:lnTo>
                        <a:pt x="249" y="430"/>
                      </a:lnTo>
                      <a:lnTo>
                        <a:pt x="235" y="467"/>
                      </a:lnTo>
                      <a:lnTo>
                        <a:pt x="220" y="503"/>
                      </a:lnTo>
                      <a:lnTo>
                        <a:pt x="201" y="538"/>
                      </a:lnTo>
                      <a:lnTo>
                        <a:pt x="182" y="572"/>
                      </a:lnTo>
                      <a:lnTo>
                        <a:pt x="161" y="605"/>
                      </a:lnTo>
                      <a:lnTo>
                        <a:pt x="139" y="636"/>
                      </a:lnTo>
                      <a:lnTo>
                        <a:pt x="116" y="665"/>
                      </a:lnTo>
                      <a:lnTo>
                        <a:pt x="93" y="692"/>
                      </a:lnTo>
                      <a:lnTo>
                        <a:pt x="69" y="717"/>
                      </a:lnTo>
                      <a:lnTo>
                        <a:pt x="45" y="739"/>
                      </a:lnTo>
                      <a:lnTo>
                        <a:pt x="23" y="760"/>
                      </a:lnTo>
                      <a:lnTo>
                        <a:pt x="0" y="777"/>
                      </a:lnTo>
                      <a:lnTo>
                        <a:pt x="4" y="777"/>
                      </a:lnTo>
                      <a:lnTo>
                        <a:pt x="10" y="777"/>
                      </a:lnTo>
                      <a:lnTo>
                        <a:pt x="14" y="778"/>
                      </a:lnTo>
                      <a:lnTo>
                        <a:pt x="18" y="778"/>
                      </a:lnTo>
                      <a:lnTo>
                        <a:pt x="56" y="776"/>
                      </a:lnTo>
                      <a:lnTo>
                        <a:pt x="92" y="769"/>
                      </a:lnTo>
                      <a:lnTo>
                        <a:pt x="127" y="758"/>
                      </a:lnTo>
                      <a:lnTo>
                        <a:pt x="160" y="743"/>
                      </a:lnTo>
                      <a:lnTo>
                        <a:pt x="193" y="724"/>
                      </a:lnTo>
                      <a:lnTo>
                        <a:pt x="223" y="701"/>
                      </a:lnTo>
                      <a:lnTo>
                        <a:pt x="252" y="676"/>
                      </a:lnTo>
                      <a:lnTo>
                        <a:pt x="278" y="646"/>
                      </a:lnTo>
                      <a:lnTo>
                        <a:pt x="302" y="614"/>
                      </a:lnTo>
                      <a:lnTo>
                        <a:pt x="324" y="579"/>
                      </a:lnTo>
                      <a:lnTo>
                        <a:pt x="342" y="542"/>
                      </a:lnTo>
                      <a:lnTo>
                        <a:pt x="357" y="502"/>
                      </a:lnTo>
                      <a:lnTo>
                        <a:pt x="370" y="461"/>
                      </a:lnTo>
                      <a:lnTo>
                        <a:pt x="378" y="418"/>
                      </a:lnTo>
                      <a:lnTo>
                        <a:pt x="383" y="373"/>
                      </a:lnTo>
                      <a:lnTo>
                        <a:pt x="385" y="327"/>
                      </a:lnTo>
                      <a:lnTo>
                        <a:pt x="383" y="277"/>
                      </a:lnTo>
                      <a:lnTo>
                        <a:pt x="377" y="233"/>
                      </a:lnTo>
                      <a:lnTo>
                        <a:pt x="368" y="193"/>
                      </a:lnTo>
                      <a:lnTo>
                        <a:pt x="355" y="158"/>
                      </a:lnTo>
                      <a:lnTo>
                        <a:pt x="342" y="127"/>
                      </a:lnTo>
                      <a:lnTo>
                        <a:pt x="327" y="100"/>
                      </a:lnTo>
                      <a:lnTo>
                        <a:pt x="310" y="77"/>
                      </a:lnTo>
                      <a:lnTo>
                        <a:pt x="293" y="58"/>
                      </a:lnTo>
                      <a:lnTo>
                        <a:pt x="276" y="42"/>
                      </a:lnTo>
                      <a:lnTo>
                        <a:pt x="260" y="30"/>
                      </a:lnTo>
                      <a:lnTo>
                        <a:pt x="245" y="19"/>
                      </a:lnTo>
                      <a:lnTo>
                        <a:pt x="231" y="11"/>
                      </a:lnTo>
                      <a:lnTo>
                        <a:pt x="220" y="6"/>
                      </a:lnTo>
                      <a:lnTo>
                        <a:pt x="211" y="2"/>
                      </a:lnTo>
                      <a:lnTo>
                        <a:pt x="206" y="1"/>
                      </a:lnTo>
                      <a:lnTo>
                        <a:pt x="204" y="0"/>
                      </a:lnTo>
                      <a:close/>
                    </a:path>
                  </a:pathLst>
                </a:custGeom>
                <a:solidFill>
                  <a:srgbClr val="CEDDE5"/>
                </a:solidFill>
                <a:ln w="9525">
                  <a:noFill/>
                  <a:round/>
                  <a:headEnd/>
                  <a:tailEnd/>
                </a:ln>
              </p:spPr>
              <p:txBody>
                <a:bodyPr vert="horz" wrap="square" lIns="0" tIns="0" rIns="0" bIns="0" numCol="1" anchor="t" anchorCtr="0" compatLnSpc="1">
                  <a:prstTxWarp prst="textNoShape">
                    <a:avLst/>
                  </a:prstTxWarp>
                </a:bodyPr>
                <a:lstStyle/>
                <a:p>
                  <a:endParaRPr lang="en-US"/>
                </a:p>
              </p:txBody>
            </p:sp>
            <p:sp>
              <p:nvSpPr>
                <p:cNvPr id="185396" name="Freeform 52"/>
                <p:cNvSpPr>
                  <a:spLocks/>
                </p:cNvSpPr>
                <p:nvPr/>
              </p:nvSpPr>
              <p:spPr bwMode="auto">
                <a:xfrm>
                  <a:off x="5558" y="2525"/>
                  <a:ext cx="78" cy="144"/>
                </a:xfrm>
                <a:custGeom>
                  <a:avLst/>
                  <a:gdLst/>
                  <a:ahLst/>
                  <a:cxnLst>
                    <a:cxn ang="0">
                      <a:pos x="156" y="147"/>
                    </a:cxn>
                    <a:cxn ang="0">
                      <a:pos x="153" y="179"/>
                    </a:cxn>
                    <a:cxn ang="0">
                      <a:pos x="148" y="207"/>
                    </a:cxn>
                    <a:cxn ang="0">
                      <a:pos x="140" y="232"/>
                    </a:cxn>
                    <a:cxn ang="0">
                      <a:pos x="129" y="254"/>
                    </a:cxn>
                    <a:cxn ang="0">
                      <a:pos x="117" y="270"/>
                    </a:cxn>
                    <a:cxn ang="0">
                      <a:pos x="104" y="281"/>
                    </a:cxn>
                    <a:cxn ang="0">
                      <a:pos x="88" y="287"/>
                    </a:cxn>
                    <a:cxn ang="0">
                      <a:pos x="73" y="287"/>
                    </a:cxn>
                    <a:cxn ang="0">
                      <a:pos x="58" y="280"/>
                    </a:cxn>
                    <a:cxn ang="0">
                      <a:pos x="43" y="268"/>
                    </a:cxn>
                    <a:cxn ang="0">
                      <a:pos x="30" y="251"/>
                    </a:cxn>
                    <a:cxn ang="0">
                      <a:pos x="20" y="229"/>
                    </a:cxn>
                    <a:cxn ang="0">
                      <a:pos x="10" y="203"/>
                    </a:cxn>
                    <a:cxn ang="0">
                      <a:pos x="4" y="175"/>
                    </a:cxn>
                    <a:cxn ang="0">
                      <a:pos x="0" y="144"/>
                    </a:cxn>
                    <a:cxn ang="0">
                      <a:pos x="0" y="112"/>
                    </a:cxn>
                    <a:cxn ang="0">
                      <a:pos x="3" y="78"/>
                    </a:cxn>
                    <a:cxn ang="0">
                      <a:pos x="9" y="48"/>
                    </a:cxn>
                    <a:cxn ang="0">
                      <a:pos x="18" y="22"/>
                    </a:cxn>
                    <a:cxn ang="0">
                      <a:pos x="30" y="0"/>
                    </a:cxn>
                    <a:cxn ang="0">
                      <a:pos x="134" y="23"/>
                    </a:cxn>
                    <a:cxn ang="0">
                      <a:pos x="143" y="49"/>
                    </a:cxn>
                    <a:cxn ang="0">
                      <a:pos x="151" y="79"/>
                    </a:cxn>
                    <a:cxn ang="0">
                      <a:pos x="155" y="112"/>
                    </a:cxn>
                    <a:cxn ang="0">
                      <a:pos x="156" y="147"/>
                    </a:cxn>
                  </a:cxnLst>
                  <a:rect l="0" t="0" r="r" b="b"/>
                  <a:pathLst>
                    <a:path w="156" h="287">
                      <a:moveTo>
                        <a:pt x="156" y="147"/>
                      </a:moveTo>
                      <a:lnTo>
                        <a:pt x="153" y="179"/>
                      </a:lnTo>
                      <a:lnTo>
                        <a:pt x="148" y="207"/>
                      </a:lnTo>
                      <a:lnTo>
                        <a:pt x="140" y="232"/>
                      </a:lnTo>
                      <a:lnTo>
                        <a:pt x="129" y="254"/>
                      </a:lnTo>
                      <a:lnTo>
                        <a:pt x="117" y="270"/>
                      </a:lnTo>
                      <a:lnTo>
                        <a:pt x="104" y="281"/>
                      </a:lnTo>
                      <a:lnTo>
                        <a:pt x="88" y="287"/>
                      </a:lnTo>
                      <a:lnTo>
                        <a:pt x="73" y="287"/>
                      </a:lnTo>
                      <a:lnTo>
                        <a:pt x="58" y="280"/>
                      </a:lnTo>
                      <a:lnTo>
                        <a:pt x="43" y="268"/>
                      </a:lnTo>
                      <a:lnTo>
                        <a:pt x="30" y="251"/>
                      </a:lnTo>
                      <a:lnTo>
                        <a:pt x="20" y="229"/>
                      </a:lnTo>
                      <a:lnTo>
                        <a:pt x="10" y="203"/>
                      </a:lnTo>
                      <a:lnTo>
                        <a:pt x="4" y="175"/>
                      </a:lnTo>
                      <a:lnTo>
                        <a:pt x="0" y="144"/>
                      </a:lnTo>
                      <a:lnTo>
                        <a:pt x="0" y="112"/>
                      </a:lnTo>
                      <a:lnTo>
                        <a:pt x="3" y="78"/>
                      </a:lnTo>
                      <a:lnTo>
                        <a:pt x="9" y="48"/>
                      </a:lnTo>
                      <a:lnTo>
                        <a:pt x="18" y="22"/>
                      </a:lnTo>
                      <a:lnTo>
                        <a:pt x="30" y="0"/>
                      </a:lnTo>
                      <a:lnTo>
                        <a:pt x="134" y="23"/>
                      </a:lnTo>
                      <a:lnTo>
                        <a:pt x="143" y="49"/>
                      </a:lnTo>
                      <a:lnTo>
                        <a:pt x="151" y="79"/>
                      </a:lnTo>
                      <a:lnTo>
                        <a:pt x="155" y="112"/>
                      </a:lnTo>
                      <a:lnTo>
                        <a:pt x="156" y="147"/>
                      </a:lnTo>
                      <a:close/>
                    </a:path>
                  </a:pathLst>
                </a:custGeom>
                <a:solidFill>
                  <a:srgbClr val="FFCCAA"/>
                </a:solidFill>
                <a:ln w="9525">
                  <a:solidFill>
                    <a:srgbClr val="000000"/>
                  </a:solidFill>
                  <a:round/>
                  <a:headEnd/>
                  <a:tailEnd/>
                </a:ln>
              </p:spPr>
              <p:txBody>
                <a:bodyPr vert="horz" wrap="square" lIns="0" tIns="0" rIns="0" bIns="0" numCol="1" anchor="t" anchorCtr="0" compatLnSpc="1">
                  <a:prstTxWarp prst="textNoShape">
                    <a:avLst/>
                  </a:prstTxWarp>
                </a:bodyPr>
                <a:lstStyle/>
                <a:p>
                  <a:endParaRPr lang="en-US"/>
                </a:p>
              </p:txBody>
            </p:sp>
            <p:sp>
              <p:nvSpPr>
                <p:cNvPr id="185397" name="Freeform 53"/>
                <p:cNvSpPr>
                  <a:spLocks/>
                </p:cNvSpPr>
                <p:nvPr/>
              </p:nvSpPr>
              <p:spPr bwMode="auto">
                <a:xfrm>
                  <a:off x="5547" y="2680"/>
                  <a:ext cx="87" cy="341"/>
                </a:xfrm>
                <a:custGeom>
                  <a:avLst/>
                  <a:gdLst/>
                  <a:ahLst/>
                  <a:cxnLst>
                    <a:cxn ang="0">
                      <a:pos x="98" y="0"/>
                    </a:cxn>
                    <a:cxn ang="0">
                      <a:pos x="50" y="52"/>
                    </a:cxn>
                    <a:cxn ang="0">
                      <a:pos x="85" y="106"/>
                    </a:cxn>
                    <a:cxn ang="0">
                      <a:pos x="0" y="532"/>
                    </a:cxn>
                    <a:cxn ang="0">
                      <a:pos x="87" y="681"/>
                    </a:cxn>
                    <a:cxn ang="0">
                      <a:pos x="173" y="544"/>
                    </a:cxn>
                    <a:cxn ang="0">
                      <a:pos x="109" y="109"/>
                    </a:cxn>
                    <a:cxn ang="0">
                      <a:pos x="144" y="60"/>
                    </a:cxn>
                    <a:cxn ang="0">
                      <a:pos x="98" y="0"/>
                    </a:cxn>
                  </a:cxnLst>
                  <a:rect l="0" t="0" r="r" b="b"/>
                  <a:pathLst>
                    <a:path w="173" h="681">
                      <a:moveTo>
                        <a:pt x="98" y="0"/>
                      </a:moveTo>
                      <a:lnTo>
                        <a:pt x="50" y="52"/>
                      </a:lnTo>
                      <a:lnTo>
                        <a:pt x="85" y="106"/>
                      </a:lnTo>
                      <a:lnTo>
                        <a:pt x="0" y="532"/>
                      </a:lnTo>
                      <a:lnTo>
                        <a:pt x="87" y="681"/>
                      </a:lnTo>
                      <a:lnTo>
                        <a:pt x="173" y="544"/>
                      </a:lnTo>
                      <a:lnTo>
                        <a:pt x="109" y="109"/>
                      </a:lnTo>
                      <a:lnTo>
                        <a:pt x="144" y="60"/>
                      </a:lnTo>
                      <a:lnTo>
                        <a:pt x="98" y="0"/>
                      </a:lnTo>
                      <a:close/>
                    </a:path>
                  </a:pathLst>
                </a:custGeom>
                <a:solidFill>
                  <a:srgbClr val="FF3300"/>
                </a:solidFill>
                <a:ln w="9525">
                  <a:solidFill>
                    <a:srgbClr val="000000"/>
                  </a:solidFill>
                  <a:round/>
                  <a:headEnd/>
                  <a:tailEnd/>
                </a:ln>
              </p:spPr>
              <p:txBody>
                <a:bodyPr vert="horz" wrap="square" lIns="0" tIns="0" rIns="0" bIns="0" numCol="1" anchor="t" anchorCtr="0" compatLnSpc="1">
                  <a:prstTxWarp prst="textNoShape">
                    <a:avLst/>
                  </a:prstTxWarp>
                </a:bodyPr>
                <a:lstStyle/>
                <a:p>
                  <a:endParaRPr lang="en-US"/>
                </a:p>
              </p:txBody>
            </p:sp>
            <p:sp>
              <p:nvSpPr>
                <p:cNvPr id="185398" name="Freeform 54"/>
                <p:cNvSpPr>
                  <a:spLocks/>
                </p:cNvSpPr>
                <p:nvPr/>
              </p:nvSpPr>
              <p:spPr bwMode="auto">
                <a:xfrm>
                  <a:off x="5587" y="2416"/>
                  <a:ext cx="92" cy="170"/>
                </a:xfrm>
                <a:custGeom>
                  <a:avLst/>
                  <a:gdLst/>
                  <a:ahLst/>
                  <a:cxnLst>
                    <a:cxn ang="0">
                      <a:pos x="173" y="95"/>
                    </a:cxn>
                    <a:cxn ang="0">
                      <a:pos x="168" y="83"/>
                    </a:cxn>
                    <a:cxn ang="0">
                      <a:pos x="161" y="72"/>
                    </a:cxn>
                    <a:cxn ang="0">
                      <a:pos x="154" y="60"/>
                    </a:cxn>
                    <a:cxn ang="0">
                      <a:pos x="145" y="51"/>
                    </a:cxn>
                    <a:cxn ang="0">
                      <a:pos x="136" y="42"/>
                    </a:cxn>
                    <a:cxn ang="0">
                      <a:pos x="126" y="34"/>
                    </a:cxn>
                    <a:cxn ang="0">
                      <a:pos x="115" y="26"/>
                    </a:cxn>
                    <a:cxn ang="0">
                      <a:pos x="103" y="20"/>
                    </a:cxn>
                    <a:cxn ang="0">
                      <a:pos x="91" y="15"/>
                    </a:cxn>
                    <a:cxn ang="0">
                      <a:pos x="79" y="10"/>
                    </a:cxn>
                    <a:cxn ang="0">
                      <a:pos x="66" y="6"/>
                    </a:cxn>
                    <a:cxn ang="0">
                      <a:pos x="53" y="3"/>
                    </a:cxn>
                    <a:cxn ang="0">
                      <a:pos x="40" y="1"/>
                    </a:cxn>
                    <a:cxn ang="0">
                      <a:pos x="26" y="0"/>
                    </a:cxn>
                    <a:cxn ang="0">
                      <a:pos x="13" y="0"/>
                    </a:cxn>
                    <a:cxn ang="0">
                      <a:pos x="0" y="0"/>
                    </a:cxn>
                    <a:cxn ang="0">
                      <a:pos x="10" y="7"/>
                    </a:cxn>
                    <a:cxn ang="0">
                      <a:pos x="23" y="16"/>
                    </a:cxn>
                    <a:cxn ang="0">
                      <a:pos x="37" y="26"/>
                    </a:cxn>
                    <a:cxn ang="0">
                      <a:pos x="50" y="39"/>
                    </a:cxn>
                    <a:cxn ang="0">
                      <a:pos x="62" y="52"/>
                    </a:cxn>
                    <a:cxn ang="0">
                      <a:pos x="73" y="67"/>
                    </a:cxn>
                    <a:cxn ang="0">
                      <a:pos x="81" y="82"/>
                    </a:cxn>
                    <a:cxn ang="0">
                      <a:pos x="85" y="98"/>
                    </a:cxn>
                    <a:cxn ang="0">
                      <a:pos x="88" y="131"/>
                    </a:cxn>
                    <a:cxn ang="0">
                      <a:pos x="86" y="163"/>
                    </a:cxn>
                    <a:cxn ang="0">
                      <a:pos x="83" y="195"/>
                    </a:cxn>
                    <a:cxn ang="0">
                      <a:pos x="77" y="223"/>
                    </a:cxn>
                    <a:cxn ang="0">
                      <a:pos x="68" y="251"/>
                    </a:cxn>
                    <a:cxn ang="0">
                      <a:pos x="60" y="276"/>
                    </a:cxn>
                    <a:cxn ang="0">
                      <a:pos x="51" y="297"/>
                    </a:cxn>
                    <a:cxn ang="0">
                      <a:pos x="43" y="316"/>
                    </a:cxn>
                    <a:cxn ang="0">
                      <a:pos x="52" y="320"/>
                    </a:cxn>
                    <a:cxn ang="0">
                      <a:pos x="62" y="324"/>
                    </a:cxn>
                    <a:cxn ang="0">
                      <a:pos x="70" y="328"/>
                    </a:cxn>
                    <a:cxn ang="0">
                      <a:pos x="79" y="331"/>
                    </a:cxn>
                    <a:cxn ang="0">
                      <a:pos x="85" y="334"/>
                    </a:cxn>
                    <a:cxn ang="0">
                      <a:pos x="91" y="337"/>
                    </a:cxn>
                    <a:cxn ang="0">
                      <a:pos x="94" y="338"/>
                    </a:cxn>
                    <a:cxn ang="0">
                      <a:pos x="95" y="339"/>
                    </a:cxn>
                    <a:cxn ang="0">
                      <a:pos x="100" y="333"/>
                    </a:cxn>
                    <a:cxn ang="0">
                      <a:pos x="114" y="318"/>
                    </a:cxn>
                    <a:cxn ang="0">
                      <a:pos x="131" y="292"/>
                    </a:cxn>
                    <a:cxn ang="0">
                      <a:pos x="151" y="260"/>
                    </a:cxn>
                    <a:cxn ang="0">
                      <a:pos x="167" y="223"/>
                    </a:cxn>
                    <a:cxn ang="0">
                      <a:pos x="179" y="182"/>
                    </a:cxn>
                    <a:cxn ang="0">
                      <a:pos x="182" y="139"/>
                    </a:cxn>
                    <a:cxn ang="0">
                      <a:pos x="173" y="95"/>
                    </a:cxn>
                  </a:cxnLst>
                  <a:rect l="0" t="0" r="r" b="b"/>
                  <a:pathLst>
                    <a:path w="182" h="339">
                      <a:moveTo>
                        <a:pt x="173" y="95"/>
                      </a:moveTo>
                      <a:lnTo>
                        <a:pt x="168" y="83"/>
                      </a:lnTo>
                      <a:lnTo>
                        <a:pt x="161" y="72"/>
                      </a:lnTo>
                      <a:lnTo>
                        <a:pt x="154" y="60"/>
                      </a:lnTo>
                      <a:lnTo>
                        <a:pt x="145" y="51"/>
                      </a:lnTo>
                      <a:lnTo>
                        <a:pt x="136" y="42"/>
                      </a:lnTo>
                      <a:lnTo>
                        <a:pt x="126" y="34"/>
                      </a:lnTo>
                      <a:lnTo>
                        <a:pt x="115" y="26"/>
                      </a:lnTo>
                      <a:lnTo>
                        <a:pt x="103" y="20"/>
                      </a:lnTo>
                      <a:lnTo>
                        <a:pt x="91" y="15"/>
                      </a:lnTo>
                      <a:lnTo>
                        <a:pt x="79" y="10"/>
                      </a:lnTo>
                      <a:lnTo>
                        <a:pt x="66" y="6"/>
                      </a:lnTo>
                      <a:lnTo>
                        <a:pt x="53" y="3"/>
                      </a:lnTo>
                      <a:lnTo>
                        <a:pt x="40" y="1"/>
                      </a:lnTo>
                      <a:lnTo>
                        <a:pt x="26" y="0"/>
                      </a:lnTo>
                      <a:lnTo>
                        <a:pt x="13" y="0"/>
                      </a:lnTo>
                      <a:lnTo>
                        <a:pt x="0" y="0"/>
                      </a:lnTo>
                      <a:lnTo>
                        <a:pt x="10" y="7"/>
                      </a:lnTo>
                      <a:lnTo>
                        <a:pt x="23" y="16"/>
                      </a:lnTo>
                      <a:lnTo>
                        <a:pt x="37" y="26"/>
                      </a:lnTo>
                      <a:lnTo>
                        <a:pt x="50" y="39"/>
                      </a:lnTo>
                      <a:lnTo>
                        <a:pt x="62" y="52"/>
                      </a:lnTo>
                      <a:lnTo>
                        <a:pt x="73" y="67"/>
                      </a:lnTo>
                      <a:lnTo>
                        <a:pt x="81" y="82"/>
                      </a:lnTo>
                      <a:lnTo>
                        <a:pt x="85" y="98"/>
                      </a:lnTo>
                      <a:lnTo>
                        <a:pt x="88" y="131"/>
                      </a:lnTo>
                      <a:lnTo>
                        <a:pt x="86" y="163"/>
                      </a:lnTo>
                      <a:lnTo>
                        <a:pt x="83" y="195"/>
                      </a:lnTo>
                      <a:lnTo>
                        <a:pt x="77" y="223"/>
                      </a:lnTo>
                      <a:lnTo>
                        <a:pt x="68" y="251"/>
                      </a:lnTo>
                      <a:lnTo>
                        <a:pt x="60" y="276"/>
                      </a:lnTo>
                      <a:lnTo>
                        <a:pt x="51" y="297"/>
                      </a:lnTo>
                      <a:lnTo>
                        <a:pt x="43" y="316"/>
                      </a:lnTo>
                      <a:lnTo>
                        <a:pt x="52" y="320"/>
                      </a:lnTo>
                      <a:lnTo>
                        <a:pt x="62" y="324"/>
                      </a:lnTo>
                      <a:lnTo>
                        <a:pt x="70" y="328"/>
                      </a:lnTo>
                      <a:lnTo>
                        <a:pt x="79" y="331"/>
                      </a:lnTo>
                      <a:lnTo>
                        <a:pt x="85" y="334"/>
                      </a:lnTo>
                      <a:lnTo>
                        <a:pt x="91" y="337"/>
                      </a:lnTo>
                      <a:lnTo>
                        <a:pt x="94" y="338"/>
                      </a:lnTo>
                      <a:lnTo>
                        <a:pt x="95" y="339"/>
                      </a:lnTo>
                      <a:lnTo>
                        <a:pt x="100" y="333"/>
                      </a:lnTo>
                      <a:lnTo>
                        <a:pt x="114" y="318"/>
                      </a:lnTo>
                      <a:lnTo>
                        <a:pt x="131" y="292"/>
                      </a:lnTo>
                      <a:lnTo>
                        <a:pt x="151" y="260"/>
                      </a:lnTo>
                      <a:lnTo>
                        <a:pt x="167" y="223"/>
                      </a:lnTo>
                      <a:lnTo>
                        <a:pt x="179" y="182"/>
                      </a:lnTo>
                      <a:lnTo>
                        <a:pt x="182" y="139"/>
                      </a:lnTo>
                      <a:lnTo>
                        <a:pt x="173" y="95"/>
                      </a:lnTo>
                      <a:close/>
                    </a:path>
                  </a:pathLst>
                </a:custGeom>
                <a:solidFill>
                  <a:srgbClr val="CEDDE5"/>
                </a:solidFill>
                <a:ln w="9525">
                  <a:solidFill>
                    <a:srgbClr val="000000"/>
                  </a:solidFill>
                  <a:round/>
                  <a:headEnd/>
                  <a:tailEnd/>
                </a:ln>
              </p:spPr>
              <p:txBody>
                <a:bodyPr vert="horz" wrap="square" lIns="0" tIns="0" rIns="0" bIns="0" numCol="1" anchor="t" anchorCtr="0" compatLnSpc="1">
                  <a:prstTxWarp prst="textNoShape">
                    <a:avLst/>
                  </a:prstTxWarp>
                </a:bodyPr>
                <a:lstStyle/>
                <a:p>
                  <a:endParaRPr lang="en-US"/>
                </a:p>
              </p:txBody>
            </p:sp>
            <p:sp>
              <p:nvSpPr>
                <p:cNvPr id="185399" name="Freeform 55"/>
                <p:cNvSpPr>
                  <a:spLocks/>
                </p:cNvSpPr>
                <p:nvPr/>
              </p:nvSpPr>
              <p:spPr bwMode="auto">
                <a:xfrm>
                  <a:off x="5520" y="2416"/>
                  <a:ext cx="111" cy="165"/>
                </a:xfrm>
                <a:custGeom>
                  <a:avLst/>
                  <a:gdLst/>
                  <a:ahLst/>
                  <a:cxnLst>
                    <a:cxn ang="0">
                      <a:pos x="221" y="98"/>
                    </a:cxn>
                    <a:cxn ang="0">
                      <a:pos x="217" y="82"/>
                    </a:cxn>
                    <a:cxn ang="0">
                      <a:pos x="209" y="67"/>
                    </a:cxn>
                    <a:cxn ang="0">
                      <a:pos x="198" y="52"/>
                    </a:cxn>
                    <a:cxn ang="0">
                      <a:pos x="186" y="39"/>
                    </a:cxn>
                    <a:cxn ang="0">
                      <a:pos x="173" y="26"/>
                    </a:cxn>
                    <a:cxn ang="0">
                      <a:pos x="159" y="16"/>
                    </a:cxn>
                    <a:cxn ang="0">
                      <a:pos x="146" y="7"/>
                    </a:cxn>
                    <a:cxn ang="0">
                      <a:pos x="136" y="0"/>
                    </a:cxn>
                    <a:cxn ang="0">
                      <a:pos x="104" y="5"/>
                    </a:cxn>
                    <a:cxn ang="0">
                      <a:pos x="74" y="15"/>
                    </a:cxn>
                    <a:cxn ang="0">
                      <a:pos x="48" y="29"/>
                    </a:cxn>
                    <a:cxn ang="0">
                      <a:pos x="28" y="50"/>
                    </a:cxn>
                    <a:cxn ang="0">
                      <a:pos x="12" y="75"/>
                    </a:cxn>
                    <a:cxn ang="0">
                      <a:pos x="2" y="103"/>
                    </a:cxn>
                    <a:cxn ang="0">
                      <a:pos x="0" y="136"/>
                    </a:cxn>
                    <a:cxn ang="0">
                      <a:pos x="5" y="173"/>
                    </a:cxn>
                    <a:cxn ang="0">
                      <a:pos x="20" y="225"/>
                    </a:cxn>
                    <a:cxn ang="0">
                      <a:pos x="33" y="264"/>
                    </a:cxn>
                    <a:cxn ang="0">
                      <a:pos x="45" y="293"/>
                    </a:cxn>
                    <a:cxn ang="0">
                      <a:pos x="56" y="312"/>
                    </a:cxn>
                    <a:cxn ang="0">
                      <a:pos x="64" y="322"/>
                    </a:cxn>
                    <a:cxn ang="0">
                      <a:pos x="71" y="328"/>
                    </a:cxn>
                    <a:cxn ang="0">
                      <a:pos x="75" y="330"/>
                    </a:cxn>
                    <a:cxn ang="0">
                      <a:pos x="76" y="330"/>
                    </a:cxn>
                    <a:cxn ang="0">
                      <a:pos x="78" y="329"/>
                    </a:cxn>
                    <a:cxn ang="0">
                      <a:pos x="83" y="325"/>
                    </a:cxn>
                    <a:cxn ang="0">
                      <a:pos x="92" y="320"/>
                    </a:cxn>
                    <a:cxn ang="0">
                      <a:pos x="101" y="315"/>
                    </a:cxn>
                    <a:cxn ang="0">
                      <a:pos x="112" y="310"/>
                    </a:cxn>
                    <a:cxn ang="0">
                      <a:pos x="124" y="305"/>
                    </a:cxn>
                    <a:cxn ang="0">
                      <a:pos x="136" y="302"/>
                    </a:cxn>
                    <a:cxn ang="0">
                      <a:pos x="147" y="303"/>
                    </a:cxn>
                    <a:cxn ang="0">
                      <a:pos x="150" y="304"/>
                    </a:cxn>
                    <a:cxn ang="0">
                      <a:pos x="154" y="305"/>
                    </a:cxn>
                    <a:cxn ang="0">
                      <a:pos x="158" y="307"/>
                    </a:cxn>
                    <a:cxn ang="0">
                      <a:pos x="161" y="308"/>
                    </a:cxn>
                    <a:cxn ang="0">
                      <a:pos x="165" y="311"/>
                    </a:cxn>
                    <a:cxn ang="0">
                      <a:pos x="170" y="312"/>
                    </a:cxn>
                    <a:cxn ang="0">
                      <a:pos x="175" y="314"/>
                    </a:cxn>
                    <a:cxn ang="0">
                      <a:pos x="179" y="316"/>
                    </a:cxn>
                    <a:cxn ang="0">
                      <a:pos x="187" y="297"/>
                    </a:cxn>
                    <a:cxn ang="0">
                      <a:pos x="196" y="276"/>
                    </a:cxn>
                    <a:cxn ang="0">
                      <a:pos x="204" y="251"/>
                    </a:cxn>
                    <a:cxn ang="0">
                      <a:pos x="213" y="223"/>
                    </a:cxn>
                    <a:cxn ang="0">
                      <a:pos x="219" y="195"/>
                    </a:cxn>
                    <a:cxn ang="0">
                      <a:pos x="222" y="163"/>
                    </a:cxn>
                    <a:cxn ang="0">
                      <a:pos x="224" y="131"/>
                    </a:cxn>
                    <a:cxn ang="0">
                      <a:pos x="221" y="98"/>
                    </a:cxn>
                  </a:cxnLst>
                  <a:rect l="0" t="0" r="r" b="b"/>
                  <a:pathLst>
                    <a:path w="224" h="330">
                      <a:moveTo>
                        <a:pt x="221" y="98"/>
                      </a:moveTo>
                      <a:lnTo>
                        <a:pt x="217" y="82"/>
                      </a:lnTo>
                      <a:lnTo>
                        <a:pt x="209" y="67"/>
                      </a:lnTo>
                      <a:lnTo>
                        <a:pt x="198" y="52"/>
                      </a:lnTo>
                      <a:lnTo>
                        <a:pt x="186" y="39"/>
                      </a:lnTo>
                      <a:lnTo>
                        <a:pt x="173" y="26"/>
                      </a:lnTo>
                      <a:lnTo>
                        <a:pt x="159" y="16"/>
                      </a:lnTo>
                      <a:lnTo>
                        <a:pt x="146" y="7"/>
                      </a:lnTo>
                      <a:lnTo>
                        <a:pt x="136" y="0"/>
                      </a:lnTo>
                      <a:lnTo>
                        <a:pt x="104" y="5"/>
                      </a:lnTo>
                      <a:lnTo>
                        <a:pt x="74" y="15"/>
                      </a:lnTo>
                      <a:lnTo>
                        <a:pt x="48" y="29"/>
                      </a:lnTo>
                      <a:lnTo>
                        <a:pt x="28" y="50"/>
                      </a:lnTo>
                      <a:lnTo>
                        <a:pt x="12" y="75"/>
                      </a:lnTo>
                      <a:lnTo>
                        <a:pt x="2" y="103"/>
                      </a:lnTo>
                      <a:lnTo>
                        <a:pt x="0" y="136"/>
                      </a:lnTo>
                      <a:lnTo>
                        <a:pt x="5" y="173"/>
                      </a:lnTo>
                      <a:lnTo>
                        <a:pt x="20" y="225"/>
                      </a:lnTo>
                      <a:lnTo>
                        <a:pt x="33" y="264"/>
                      </a:lnTo>
                      <a:lnTo>
                        <a:pt x="45" y="293"/>
                      </a:lnTo>
                      <a:lnTo>
                        <a:pt x="56" y="312"/>
                      </a:lnTo>
                      <a:lnTo>
                        <a:pt x="64" y="322"/>
                      </a:lnTo>
                      <a:lnTo>
                        <a:pt x="71" y="328"/>
                      </a:lnTo>
                      <a:lnTo>
                        <a:pt x="75" y="330"/>
                      </a:lnTo>
                      <a:lnTo>
                        <a:pt x="76" y="330"/>
                      </a:lnTo>
                      <a:lnTo>
                        <a:pt x="78" y="329"/>
                      </a:lnTo>
                      <a:lnTo>
                        <a:pt x="83" y="325"/>
                      </a:lnTo>
                      <a:lnTo>
                        <a:pt x="92" y="320"/>
                      </a:lnTo>
                      <a:lnTo>
                        <a:pt x="101" y="315"/>
                      </a:lnTo>
                      <a:lnTo>
                        <a:pt x="112" y="310"/>
                      </a:lnTo>
                      <a:lnTo>
                        <a:pt x="124" y="305"/>
                      </a:lnTo>
                      <a:lnTo>
                        <a:pt x="136" y="302"/>
                      </a:lnTo>
                      <a:lnTo>
                        <a:pt x="147" y="303"/>
                      </a:lnTo>
                      <a:lnTo>
                        <a:pt x="150" y="304"/>
                      </a:lnTo>
                      <a:lnTo>
                        <a:pt x="154" y="305"/>
                      </a:lnTo>
                      <a:lnTo>
                        <a:pt x="158" y="307"/>
                      </a:lnTo>
                      <a:lnTo>
                        <a:pt x="161" y="308"/>
                      </a:lnTo>
                      <a:lnTo>
                        <a:pt x="165" y="311"/>
                      </a:lnTo>
                      <a:lnTo>
                        <a:pt x="170" y="312"/>
                      </a:lnTo>
                      <a:lnTo>
                        <a:pt x="175" y="314"/>
                      </a:lnTo>
                      <a:lnTo>
                        <a:pt x="179" y="316"/>
                      </a:lnTo>
                      <a:lnTo>
                        <a:pt x="187" y="297"/>
                      </a:lnTo>
                      <a:lnTo>
                        <a:pt x="196" y="276"/>
                      </a:lnTo>
                      <a:lnTo>
                        <a:pt x="204" y="251"/>
                      </a:lnTo>
                      <a:lnTo>
                        <a:pt x="213" y="223"/>
                      </a:lnTo>
                      <a:lnTo>
                        <a:pt x="219" y="195"/>
                      </a:lnTo>
                      <a:lnTo>
                        <a:pt x="222" y="163"/>
                      </a:lnTo>
                      <a:lnTo>
                        <a:pt x="224" y="131"/>
                      </a:lnTo>
                      <a:lnTo>
                        <a:pt x="221" y="98"/>
                      </a:lnTo>
                      <a:close/>
                    </a:path>
                  </a:pathLst>
                </a:custGeom>
                <a:solidFill>
                  <a:srgbClr val="FFFFFF"/>
                </a:solidFill>
                <a:ln w="9525">
                  <a:solidFill>
                    <a:srgbClr val="000000"/>
                  </a:solidFill>
                  <a:round/>
                  <a:headEnd/>
                  <a:tailEnd/>
                </a:ln>
              </p:spPr>
              <p:txBody>
                <a:bodyPr vert="horz" wrap="square" lIns="0" tIns="0" rIns="0" bIns="0" numCol="1" anchor="t" anchorCtr="0" compatLnSpc="1">
                  <a:prstTxWarp prst="textNoShape">
                    <a:avLst/>
                  </a:prstTxWarp>
                </a:bodyPr>
                <a:lstStyle/>
                <a:p>
                  <a:endParaRPr lang="en-US"/>
                </a:p>
              </p:txBody>
            </p:sp>
            <p:sp>
              <p:nvSpPr>
                <p:cNvPr id="185400" name="Freeform 56"/>
                <p:cNvSpPr>
                  <a:spLocks/>
                </p:cNvSpPr>
                <p:nvPr/>
              </p:nvSpPr>
              <p:spPr bwMode="auto">
                <a:xfrm>
                  <a:off x="5579" y="2502"/>
                  <a:ext cx="44" cy="29"/>
                </a:xfrm>
                <a:custGeom>
                  <a:avLst/>
                  <a:gdLst/>
                  <a:ahLst/>
                  <a:cxnLst>
                    <a:cxn ang="0">
                      <a:pos x="45" y="60"/>
                    </a:cxn>
                    <a:cxn ang="0">
                      <a:pos x="54" y="58"/>
                    </a:cxn>
                    <a:cxn ang="0">
                      <a:pos x="62" y="57"/>
                    </a:cxn>
                    <a:cxn ang="0">
                      <a:pos x="70" y="54"/>
                    </a:cxn>
                    <a:cxn ang="0">
                      <a:pos x="76" y="50"/>
                    </a:cxn>
                    <a:cxn ang="0">
                      <a:pos x="81" y="46"/>
                    </a:cxn>
                    <a:cxn ang="0">
                      <a:pos x="86" y="41"/>
                    </a:cxn>
                    <a:cxn ang="0">
                      <a:pos x="88" y="36"/>
                    </a:cxn>
                    <a:cxn ang="0">
                      <a:pos x="89" y="30"/>
                    </a:cxn>
                    <a:cxn ang="0">
                      <a:pos x="88" y="24"/>
                    </a:cxn>
                    <a:cxn ang="0">
                      <a:pos x="86" y="18"/>
                    </a:cxn>
                    <a:cxn ang="0">
                      <a:pos x="81" y="13"/>
                    </a:cxn>
                    <a:cxn ang="0">
                      <a:pos x="76" y="8"/>
                    </a:cxn>
                    <a:cxn ang="0">
                      <a:pos x="70" y="5"/>
                    </a:cxn>
                    <a:cxn ang="0">
                      <a:pos x="62" y="2"/>
                    </a:cxn>
                    <a:cxn ang="0">
                      <a:pos x="54" y="1"/>
                    </a:cxn>
                    <a:cxn ang="0">
                      <a:pos x="45" y="0"/>
                    </a:cxn>
                    <a:cxn ang="0">
                      <a:pos x="36" y="1"/>
                    </a:cxn>
                    <a:cxn ang="0">
                      <a:pos x="28" y="2"/>
                    </a:cxn>
                    <a:cxn ang="0">
                      <a:pos x="20" y="5"/>
                    </a:cxn>
                    <a:cxn ang="0">
                      <a:pos x="14" y="8"/>
                    </a:cxn>
                    <a:cxn ang="0">
                      <a:pos x="7" y="13"/>
                    </a:cxn>
                    <a:cxn ang="0">
                      <a:pos x="3" y="18"/>
                    </a:cxn>
                    <a:cxn ang="0">
                      <a:pos x="1" y="24"/>
                    </a:cxn>
                    <a:cxn ang="0">
                      <a:pos x="0" y="30"/>
                    </a:cxn>
                    <a:cxn ang="0">
                      <a:pos x="1" y="36"/>
                    </a:cxn>
                    <a:cxn ang="0">
                      <a:pos x="3" y="41"/>
                    </a:cxn>
                    <a:cxn ang="0">
                      <a:pos x="7" y="46"/>
                    </a:cxn>
                    <a:cxn ang="0">
                      <a:pos x="14" y="50"/>
                    </a:cxn>
                    <a:cxn ang="0">
                      <a:pos x="20" y="54"/>
                    </a:cxn>
                    <a:cxn ang="0">
                      <a:pos x="28" y="57"/>
                    </a:cxn>
                    <a:cxn ang="0">
                      <a:pos x="36" y="58"/>
                    </a:cxn>
                    <a:cxn ang="0">
                      <a:pos x="45" y="60"/>
                    </a:cxn>
                  </a:cxnLst>
                  <a:rect l="0" t="0" r="r" b="b"/>
                  <a:pathLst>
                    <a:path w="89" h="60">
                      <a:moveTo>
                        <a:pt x="45" y="60"/>
                      </a:moveTo>
                      <a:lnTo>
                        <a:pt x="54" y="58"/>
                      </a:lnTo>
                      <a:lnTo>
                        <a:pt x="62" y="57"/>
                      </a:lnTo>
                      <a:lnTo>
                        <a:pt x="70" y="54"/>
                      </a:lnTo>
                      <a:lnTo>
                        <a:pt x="76" y="50"/>
                      </a:lnTo>
                      <a:lnTo>
                        <a:pt x="81" y="46"/>
                      </a:lnTo>
                      <a:lnTo>
                        <a:pt x="86" y="41"/>
                      </a:lnTo>
                      <a:lnTo>
                        <a:pt x="88" y="36"/>
                      </a:lnTo>
                      <a:lnTo>
                        <a:pt x="89" y="30"/>
                      </a:lnTo>
                      <a:lnTo>
                        <a:pt x="88" y="24"/>
                      </a:lnTo>
                      <a:lnTo>
                        <a:pt x="86" y="18"/>
                      </a:lnTo>
                      <a:lnTo>
                        <a:pt x="81" y="13"/>
                      </a:lnTo>
                      <a:lnTo>
                        <a:pt x="76" y="8"/>
                      </a:lnTo>
                      <a:lnTo>
                        <a:pt x="70" y="5"/>
                      </a:lnTo>
                      <a:lnTo>
                        <a:pt x="62" y="2"/>
                      </a:lnTo>
                      <a:lnTo>
                        <a:pt x="54" y="1"/>
                      </a:lnTo>
                      <a:lnTo>
                        <a:pt x="45" y="0"/>
                      </a:lnTo>
                      <a:lnTo>
                        <a:pt x="36" y="1"/>
                      </a:lnTo>
                      <a:lnTo>
                        <a:pt x="28" y="2"/>
                      </a:lnTo>
                      <a:lnTo>
                        <a:pt x="20" y="5"/>
                      </a:lnTo>
                      <a:lnTo>
                        <a:pt x="14" y="8"/>
                      </a:lnTo>
                      <a:lnTo>
                        <a:pt x="7" y="13"/>
                      </a:lnTo>
                      <a:lnTo>
                        <a:pt x="3" y="18"/>
                      </a:lnTo>
                      <a:lnTo>
                        <a:pt x="1" y="24"/>
                      </a:lnTo>
                      <a:lnTo>
                        <a:pt x="0" y="30"/>
                      </a:lnTo>
                      <a:lnTo>
                        <a:pt x="1" y="36"/>
                      </a:lnTo>
                      <a:lnTo>
                        <a:pt x="3" y="41"/>
                      </a:lnTo>
                      <a:lnTo>
                        <a:pt x="7" y="46"/>
                      </a:lnTo>
                      <a:lnTo>
                        <a:pt x="14" y="50"/>
                      </a:lnTo>
                      <a:lnTo>
                        <a:pt x="20" y="54"/>
                      </a:lnTo>
                      <a:lnTo>
                        <a:pt x="28" y="57"/>
                      </a:lnTo>
                      <a:lnTo>
                        <a:pt x="36" y="58"/>
                      </a:lnTo>
                      <a:lnTo>
                        <a:pt x="45" y="60"/>
                      </a:lnTo>
                      <a:close/>
                    </a:path>
                  </a:pathLst>
                </a:custGeom>
                <a:solidFill>
                  <a:srgbClr val="000000"/>
                </a:solidFill>
                <a:ln w="9525">
                  <a:noFill/>
                  <a:round/>
                  <a:headEnd/>
                  <a:tailEnd/>
                </a:ln>
              </p:spPr>
              <p:txBody>
                <a:bodyPr vert="horz" wrap="square" lIns="0" tIns="0" rIns="0" bIns="0" numCol="1" anchor="t" anchorCtr="0" compatLnSpc="1">
                  <a:prstTxWarp prst="textNoShape">
                    <a:avLst/>
                  </a:prstTxWarp>
                </a:bodyPr>
                <a:lstStyle/>
                <a:p>
                  <a:endParaRPr lang="en-US"/>
                </a:p>
              </p:txBody>
            </p:sp>
            <p:sp>
              <p:nvSpPr>
                <p:cNvPr id="185401" name="Rectangle 57"/>
                <p:cNvSpPr>
                  <a:spLocks noChangeArrowheads="1"/>
                </p:cNvSpPr>
                <p:nvPr/>
              </p:nvSpPr>
              <p:spPr bwMode="auto">
                <a:xfrm>
                  <a:off x="5467" y="2775"/>
                  <a:ext cx="75" cy="10"/>
                </a:xfrm>
                <a:prstGeom prst="rect">
                  <a:avLst/>
                </a:prstGeom>
                <a:solidFill>
                  <a:srgbClr val="CEDDE5"/>
                </a:solidFill>
                <a:ln w="9525">
                  <a:noFill/>
                  <a:miter lim="800000"/>
                  <a:headEnd/>
                  <a:tailEnd/>
                </a:ln>
              </p:spPr>
              <p:txBody>
                <a:bodyPr vert="horz" wrap="square" lIns="0" tIns="0" rIns="0" bIns="0" numCol="1" anchor="t" anchorCtr="0" compatLnSpc="1">
                  <a:prstTxWarp prst="textNoShape">
                    <a:avLst/>
                  </a:prstTxWarp>
                </a:bodyPr>
                <a:lstStyle/>
                <a:p>
                  <a:endParaRPr lang="en-US"/>
                </a:p>
              </p:txBody>
            </p:sp>
            <p:sp>
              <p:nvSpPr>
                <p:cNvPr id="185420" name="Freeform 76"/>
                <p:cNvSpPr>
                  <a:spLocks/>
                </p:cNvSpPr>
                <p:nvPr/>
              </p:nvSpPr>
              <p:spPr bwMode="auto">
                <a:xfrm>
                  <a:off x="5184" y="2895"/>
                  <a:ext cx="801" cy="232"/>
                </a:xfrm>
                <a:custGeom>
                  <a:avLst/>
                  <a:gdLst/>
                  <a:ahLst/>
                  <a:cxnLst>
                    <a:cxn ang="0">
                      <a:pos x="1602" y="125"/>
                    </a:cxn>
                    <a:cxn ang="0">
                      <a:pos x="1572" y="112"/>
                    </a:cxn>
                    <a:cxn ang="0">
                      <a:pos x="1539" y="98"/>
                    </a:cxn>
                    <a:cxn ang="0">
                      <a:pos x="1503" y="87"/>
                    </a:cxn>
                    <a:cxn ang="0">
                      <a:pos x="1464" y="75"/>
                    </a:cxn>
                    <a:cxn ang="0">
                      <a:pos x="1422" y="64"/>
                    </a:cxn>
                    <a:cxn ang="0">
                      <a:pos x="1378" y="54"/>
                    </a:cxn>
                    <a:cxn ang="0">
                      <a:pos x="1331" y="45"/>
                    </a:cxn>
                    <a:cxn ang="0">
                      <a:pos x="1282" y="36"/>
                    </a:cxn>
                    <a:cxn ang="0">
                      <a:pos x="1229" y="29"/>
                    </a:cxn>
                    <a:cxn ang="0">
                      <a:pos x="1176" y="21"/>
                    </a:cxn>
                    <a:cxn ang="0">
                      <a:pos x="1121" y="15"/>
                    </a:cxn>
                    <a:cxn ang="0">
                      <a:pos x="1063" y="10"/>
                    </a:cxn>
                    <a:cxn ang="0">
                      <a:pos x="1004" y="6"/>
                    </a:cxn>
                    <a:cxn ang="0">
                      <a:pos x="943" y="3"/>
                    </a:cxn>
                    <a:cxn ang="0">
                      <a:pos x="882" y="1"/>
                    </a:cxn>
                    <a:cxn ang="0">
                      <a:pos x="818" y="0"/>
                    </a:cxn>
                    <a:cxn ang="0">
                      <a:pos x="750" y="0"/>
                    </a:cxn>
                    <a:cxn ang="0">
                      <a:pos x="683" y="2"/>
                    </a:cxn>
                    <a:cxn ang="0">
                      <a:pos x="618" y="5"/>
                    </a:cxn>
                    <a:cxn ang="0">
                      <a:pos x="555" y="8"/>
                    </a:cxn>
                    <a:cxn ang="0">
                      <a:pos x="494" y="14"/>
                    </a:cxn>
                    <a:cxn ang="0">
                      <a:pos x="434" y="20"/>
                    </a:cxn>
                    <a:cxn ang="0">
                      <a:pos x="378" y="28"/>
                    </a:cxn>
                    <a:cxn ang="0">
                      <a:pos x="323" y="36"/>
                    </a:cxn>
                    <a:cxn ang="0">
                      <a:pos x="271" y="45"/>
                    </a:cxn>
                    <a:cxn ang="0">
                      <a:pos x="222" y="55"/>
                    </a:cxn>
                    <a:cxn ang="0">
                      <a:pos x="177" y="67"/>
                    </a:cxn>
                    <a:cxn ang="0">
                      <a:pos x="133" y="78"/>
                    </a:cxn>
                    <a:cxn ang="0">
                      <a:pos x="94" y="91"/>
                    </a:cxn>
                    <a:cxn ang="0">
                      <a:pos x="60" y="104"/>
                    </a:cxn>
                    <a:cxn ang="0">
                      <a:pos x="28" y="119"/>
                    </a:cxn>
                    <a:cxn ang="0">
                      <a:pos x="0" y="133"/>
                    </a:cxn>
                    <a:cxn ang="0">
                      <a:pos x="1602" y="465"/>
                    </a:cxn>
                  </a:cxnLst>
                  <a:rect l="0" t="0" r="r" b="b"/>
                  <a:pathLst>
                    <a:path w="1602" h="465">
                      <a:moveTo>
                        <a:pt x="1602" y="465"/>
                      </a:moveTo>
                      <a:lnTo>
                        <a:pt x="1602" y="125"/>
                      </a:lnTo>
                      <a:lnTo>
                        <a:pt x="1588" y="118"/>
                      </a:lnTo>
                      <a:lnTo>
                        <a:pt x="1572" y="112"/>
                      </a:lnTo>
                      <a:lnTo>
                        <a:pt x="1557" y="106"/>
                      </a:lnTo>
                      <a:lnTo>
                        <a:pt x="1539" y="98"/>
                      </a:lnTo>
                      <a:lnTo>
                        <a:pt x="1522" y="92"/>
                      </a:lnTo>
                      <a:lnTo>
                        <a:pt x="1503" y="87"/>
                      </a:lnTo>
                      <a:lnTo>
                        <a:pt x="1484" y="81"/>
                      </a:lnTo>
                      <a:lnTo>
                        <a:pt x="1464" y="75"/>
                      </a:lnTo>
                      <a:lnTo>
                        <a:pt x="1444" y="70"/>
                      </a:lnTo>
                      <a:lnTo>
                        <a:pt x="1422" y="64"/>
                      </a:lnTo>
                      <a:lnTo>
                        <a:pt x="1401" y="59"/>
                      </a:lnTo>
                      <a:lnTo>
                        <a:pt x="1378" y="54"/>
                      </a:lnTo>
                      <a:lnTo>
                        <a:pt x="1355" y="49"/>
                      </a:lnTo>
                      <a:lnTo>
                        <a:pt x="1331" y="45"/>
                      </a:lnTo>
                      <a:lnTo>
                        <a:pt x="1306" y="40"/>
                      </a:lnTo>
                      <a:lnTo>
                        <a:pt x="1282" y="36"/>
                      </a:lnTo>
                      <a:lnTo>
                        <a:pt x="1256" y="32"/>
                      </a:lnTo>
                      <a:lnTo>
                        <a:pt x="1229" y="29"/>
                      </a:lnTo>
                      <a:lnTo>
                        <a:pt x="1203" y="24"/>
                      </a:lnTo>
                      <a:lnTo>
                        <a:pt x="1176" y="21"/>
                      </a:lnTo>
                      <a:lnTo>
                        <a:pt x="1148" y="18"/>
                      </a:lnTo>
                      <a:lnTo>
                        <a:pt x="1121" y="15"/>
                      </a:lnTo>
                      <a:lnTo>
                        <a:pt x="1092" y="12"/>
                      </a:lnTo>
                      <a:lnTo>
                        <a:pt x="1063" y="10"/>
                      </a:lnTo>
                      <a:lnTo>
                        <a:pt x="1033" y="8"/>
                      </a:lnTo>
                      <a:lnTo>
                        <a:pt x="1004" y="6"/>
                      </a:lnTo>
                      <a:lnTo>
                        <a:pt x="974" y="4"/>
                      </a:lnTo>
                      <a:lnTo>
                        <a:pt x="943" y="3"/>
                      </a:lnTo>
                      <a:lnTo>
                        <a:pt x="912" y="2"/>
                      </a:lnTo>
                      <a:lnTo>
                        <a:pt x="882" y="1"/>
                      </a:lnTo>
                      <a:lnTo>
                        <a:pt x="850" y="0"/>
                      </a:lnTo>
                      <a:lnTo>
                        <a:pt x="818" y="0"/>
                      </a:lnTo>
                      <a:lnTo>
                        <a:pt x="784" y="0"/>
                      </a:lnTo>
                      <a:lnTo>
                        <a:pt x="750" y="0"/>
                      </a:lnTo>
                      <a:lnTo>
                        <a:pt x="716" y="1"/>
                      </a:lnTo>
                      <a:lnTo>
                        <a:pt x="683" y="2"/>
                      </a:lnTo>
                      <a:lnTo>
                        <a:pt x="651" y="3"/>
                      </a:lnTo>
                      <a:lnTo>
                        <a:pt x="618" y="5"/>
                      </a:lnTo>
                      <a:lnTo>
                        <a:pt x="586" y="6"/>
                      </a:lnTo>
                      <a:lnTo>
                        <a:pt x="555" y="8"/>
                      </a:lnTo>
                      <a:lnTo>
                        <a:pt x="523" y="11"/>
                      </a:lnTo>
                      <a:lnTo>
                        <a:pt x="494" y="14"/>
                      </a:lnTo>
                      <a:lnTo>
                        <a:pt x="464" y="16"/>
                      </a:lnTo>
                      <a:lnTo>
                        <a:pt x="434" y="20"/>
                      </a:lnTo>
                      <a:lnTo>
                        <a:pt x="405" y="23"/>
                      </a:lnTo>
                      <a:lnTo>
                        <a:pt x="378" y="28"/>
                      </a:lnTo>
                      <a:lnTo>
                        <a:pt x="350" y="32"/>
                      </a:lnTo>
                      <a:lnTo>
                        <a:pt x="323" y="36"/>
                      </a:lnTo>
                      <a:lnTo>
                        <a:pt x="297" y="40"/>
                      </a:lnTo>
                      <a:lnTo>
                        <a:pt x="271" y="45"/>
                      </a:lnTo>
                      <a:lnTo>
                        <a:pt x="246" y="50"/>
                      </a:lnTo>
                      <a:lnTo>
                        <a:pt x="222" y="55"/>
                      </a:lnTo>
                      <a:lnTo>
                        <a:pt x="199" y="60"/>
                      </a:lnTo>
                      <a:lnTo>
                        <a:pt x="177" y="67"/>
                      </a:lnTo>
                      <a:lnTo>
                        <a:pt x="155" y="73"/>
                      </a:lnTo>
                      <a:lnTo>
                        <a:pt x="133" y="78"/>
                      </a:lnTo>
                      <a:lnTo>
                        <a:pt x="114" y="85"/>
                      </a:lnTo>
                      <a:lnTo>
                        <a:pt x="94" y="91"/>
                      </a:lnTo>
                      <a:lnTo>
                        <a:pt x="77" y="97"/>
                      </a:lnTo>
                      <a:lnTo>
                        <a:pt x="60" y="104"/>
                      </a:lnTo>
                      <a:lnTo>
                        <a:pt x="43" y="112"/>
                      </a:lnTo>
                      <a:lnTo>
                        <a:pt x="28" y="119"/>
                      </a:lnTo>
                      <a:lnTo>
                        <a:pt x="13" y="126"/>
                      </a:lnTo>
                      <a:lnTo>
                        <a:pt x="0" y="133"/>
                      </a:lnTo>
                      <a:lnTo>
                        <a:pt x="0" y="465"/>
                      </a:lnTo>
                      <a:lnTo>
                        <a:pt x="1602" y="465"/>
                      </a:lnTo>
                      <a:close/>
                    </a:path>
                  </a:pathLst>
                </a:custGeom>
                <a:solidFill>
                  <a:srgbClr val="CCCCFF"/>
                </a:solidFill>
                <a:ln w="9525">
                  <a:solidFill>
                    <a:srgbClr val="000000"/>
                  </a:solidFill>
                  <a:round/>
                  <a:headEnd/>
                  <a:tailEnd/>
                </a:ln>
              </p:spPr>
              <p:txBody>
                <a:bodyPr vert="horz" wrap="square" lIns="0" tIns="0" rIns="0" bIns="0" numCol="1" anchor="t" anchorCtr="0" compatLnSpc="1">
                  <a:prstTxWarp prst="textNoShape">
                    <a:avLst/>
                  </a:prstTxWarp>
                </a:bodyPr>
                <a:lstStyle/>
                <a:p>
                  <a:endParaRPr lang="en-US"/>
                </a:p>
              </p:txBody>
            </p:sp>
            <p:sp>
              <p:nvSpPr>
                <p:cNvPr id="185421" name="Freeform 77"/>
                <p:cNvSpPr>
                  <a:spLocks/>
                </p:cNvSpPr>
                <p:nvPr/>
              </p:nvSpPr>
              <p:spPr bwMode="auto">
                <a:xfrm>
                  <a:off x="5528" y="2983"/>
                  <a:ext cx="420" cy="98"/>
                </a:xfrm>
                <a:custGeom>
                  <a:avLst/>
                  <a:gdLst/>
                  <a:ahLst/>
                  <a:cxnLst>
                    <a:cxn ang="0">
                      <a:pos x="461" y="192"/>
                    </a:cxn>
                    <a:cxn ang="0">
                      <a:pos x="544" y="196"/>
                    </a:cxn>
                    <a:cxn ang="0">
                      <a:pos x="618" y="196"/>
                    </a:cxn>
                    <a:cxn ang="0">
                      <a:pos x="685" y="192"/>
                    </a:cxn>
                    <a:cxn ang="0">
                      <a:pos x="743" y="185"/>
                    </a:cxn>
                    <a:cxn ang="0">
                      <a:pos x="788" y="175"/>
                    </a:cxn>
                    <a:cxn ang="0">
                      <a:pos x="820" y="161"/>
                    </a:cxn>
                    <a:cxn ang="0">
                      <a:pos x="836" y="145"/>
                    </a:cxn>
                    <a:cxn ang="0">
                      <a:pos x="836" y="126"/>
                    </a:cxn>
                    <a:cxn ang="0">
                      <a:pos x="820" y="107"/>
                    </a:cxn>
                    <a:cxn ang="0">
                      <a:pos x="788" y="89"/>
                    </a:cxn>
                    <a:cxn ang="0">
                      <a:pos x="743" y="70"/>
                    </a:cxn>
                    <a:cxn ang="0">
                      <a:pos x="685" y="53"/>
                    </a:cxn>
                    <a:cxn ang="0">
                      <a:pos x="618" y="37"/>
                    </a:cxn>
                    <a:cxn ang="0">
                      <a:pos x="544" y="24"/>
                    </a:cxn>
                    <a:cxn ang="0">
                      <a:pos x="462" y="13"/>
                    </a:cxn>
                    <a:cxn ang="0">
                      <a:pos x="376" y="5"/>
                    </a:cxn>
                    <a:cxn ang="0">
                      <a:pos x="294" y="1"/>
                    </a:cxn>
                    <a:cxn ang="0">
                      <a:pos x="219" y="1"/>
                    </a:cxn>
                    <a:cxn ang="0">
                      <a:pos x="153" y="4"/>
                    </a:cxn>
                    <a:cxn ang="0">
                      <a:pos x="96" y="12"/>
                    </a:cxn>
                    <a:cxn ang="0">
                      <a:pos x="51" y="22"/>
                    </a:cxn>
                    <a:cxn ang="0">
                      <a:pos x="19" y="35"/>
                    </a:cxn>
                    <a:cxn ang="0">
                      <a:pos x="2" y="52"/>
                    </a:cxn>
                    <a:cxn ang="0">
                      <a:pos x="2" y="70"/>
                    </a:cxn>
                    <a:cxn ang="0">
                      <a:pos x="18" y="90"/>
                    </a:cxn>
                    <a:cxn ang="0">
                      <a:pos x="50" y="108"/>
                    </a:cxn>
                    <a:cxn ang="0">
                      <a:pos x="95" y="126"/>
                    </a:cxn>
                    <a:cxn ang="0">
                      <a:pos x="152" y="144"/>
                    </a:cxn>
                    <a:cxn ang="0">
                      <a:pos x="218" y="159"/>
                    </a:cxn>
                    <a:cxn ang="0">
                      <a:pos x="293" y="174"/>
                    </a:cxn>
                    <a:cxn ang="0">
                      <a:pos x="375" y="185"/>
                    </a:cxn>
                  </a:cxnLst>
                  <a:rect l="0" t="0" r="r" b="b"/>
                  <a:pathLst>
                    <a:path w="838" h="196">
                      <a:moveTo>
                        <a:pt x="418" y="189"/>
                      </a:moveTo>
                      <a:lnTo>
                        <a:pt x="461" y="192"/>
                      </a:lnTo>
                      <a:lnTo>
                        <a:pt x="502" y="195"/>
                      </a:lnTo>
                      <a:lnTo>
                        <a:pt x="544" y="196"/>
                      </a:lnTo>
                      <a:lnTo>
                        <a:pt x="582" y="196"/>
                      </a:lnTo>
                      <a:lnTo>
                        <a:pt x="618" y="196"/>
                      </a:lnTo>
                      <a:lnTo>
                        <a:pt x="653" y="194"/>
                      </a:lnTo>
                      <a:lnTo>
                        <a:pt x="685" y="192"/>
                      </a:lnTo>
                      <a:lnTo>
                        <a:pt x="715" y="189"/>
                      </a:lnTo>
                      <a:lnTo>
                        <a:pt x="743" y="185"/>
                      </a:lnTo>
                      <a:lnTo>
                        <a:pt x="766" y="180"/>
                      </a:lnTo>
                      <a:lnTo>
                        <a:pt x="788" y="175"/>
                      </a:lnTo>
                      <a:lnTo>
                        <a:pt x="805" y="169"/>
                      </a:lnTo>
                      <a:lnTo>
                        <a:pt x="820" y="161"/>
                      </a:lnTo>
                      <a:lnTo>
                        <a:pt x="830" y="153"/>
                      </a:lnTo>
                      <a:lnTo>
                        <a:pt x="836" y="145"/>
                      </a:lnTo>
                      <a:lnTo>
                        <a:pt x="838" y="136"/>
                      </a:lnTo>
                      <a:lnTo>
                        <a:pt x="836" y="126"/>
                      </a:lnTo>
                      <a:lnTo>
                        <a:pt x="830" y="117"/>
                      </a:lnTo>
                      <a:lnTo>
                        <a:pt x="820" y="107"/>
                      </a:lnTo>
                      <a:lnTo>
                        <a:pt x="805" y="98"/>
                      </a:lnTo>
                      <a:lnTo>
                        <a:pt x="788" y="89"/>
                      </a:lnTo>
                      <a:lnTo>
                        <a:pt x="766" y="79"/>
                      </a:lnTo>
                      <a:lnTo>
                        <a:pt x="743" y="70"/>
                      </a:lnTo>
                      <a:lnTo>
                        <a:pt x="715" y="61"/>
                      </a:lnTo>
                      <a:lnTo>
                        <a:pt x="685" y="53"/>
                      </a:lnTo>
                      <a:lnTo>
                        <a:pt x="653" y="44"/>
                      </a:lnTo>
                      <a:lnTo>
                        <a:pt x="618" y="37"/>
                      </a:lnTo>
                      <a:lnTo>
                        <a:pt x="583" y="30"/>
                      </a:lnTo>
                      <a:lnTo>
                        <a:pt x="544" y="24"/>
                      </a:lnTo>
                      <a:lnTo>
                        <a:pt x="504" y="18"/>
                      </a:lnTo>
                      <a:lnTo>
                        <a:pt x="462" y="13"/>
                      </a:lnTo>
                      <a:lnTo>
                        <a:pt x="419" y="8"/>
                      </a:lnTo>
                      <a:lnTo>
                        <a:pt x="376" y="5"/>
                      </a:lnTo>
                      <a:lnTo>
                        <a:pt x="335" y="2"/>
                      </a:lnTo>
                      <a:lnTo>
                        <a:pt x="294" y="1"/>
                      </a:lnTo>
                      <a:lnTo>
                        <a:pt x="256" y="0"/>
                      </a:lnTo>
                      <a:lnTo>
                        <a:pt x="219" y="1"/>
                      </a:lnTo>
                      <a:lnTo>
                        <a:pt x="185" y="2"/>
                      </a:lnTo>
                      <a:lnTo>
                        <a:pt x="153" y="4"/>
                      </a:lnTo>
                      <a:lnTo>
                        <a:pt x="123" y="7"/>
                      </a:lnTo>
                      <a:lnTo>
                        <a:pt x="96" y="12"/>
                      </a:lnTo>
                      <a:lnTo>
                        <a:pt x="71" y="17"/>
                      </a:lnTo>
                      <a:lnTo>
                        <a:pt x="51" y="22"/>
                      </a:lnTo>
                      <a:lnTo>
                        <a:pt x="33" y="28"/>
                      </a:lnTo>
                      <a:lnTo>
                        <a:pt x="19" y="35"/>
                      </a:lnTo>
                      <a:lnTo>
                        <a:pt x="9" y="43"/>
                      </a:lnTo>
                      <a:lnTo>
                        <a:pt x="2" y="52"/>
                      </a:lnTo>
                      <a:lnTo>
                        <a:pt x="0" y="61"/>
                      </a:lnTo>
                      <a:lnTo>
                        <a:pt x="2" y="70"/>
                      </a:lnTo>
                      <a:lnTo>
                        <a:pt x="8" y="79"/>
                      </a:lnTo>
                      <a:lnTo>
                        <a:pt x="18" y="90"/>
                      </a:lnTo>
                      <a:lnTo>
                        <a:pt x="32" y="99"/>
                      </a:lnTo>
                      <a:lnTo>
                        <a:pt x="50" y="108"/>
                      </a:lnTo>
                      <a:lnTo>
                        <a:pt x="71" y="117"/>
                      </a:lnTo>
                      <a:lnTo>
                        <a:pt x="95" y="126"/>
                      </a:lnTo>
                      <a:lnTo>
                        <a:pt x="122" y="136"/>
                      </a:lnTo>
                      <a:lnTo>
                        <a:pt x="152" y="144"/>
                      </a:lnTo>
                      <a:lnTo>
                        <a:pt x="184" y="152"/>
                      </a:lnTo>
                      <a:lnTo>
                        <a:pt x="218" y="159"/>
                      </a:lnTo>
                      <a:lnTo>
                        <a:pt x="255" y="166"/>
                      </a:lnTo>
                      <a:lnTo>
                        <a:pt x="293" y="174"/>
                      </a:lnTo>
                      <a:lnTo>
                        <a:pt x="334" y="180"/>
                      </a:lnTo>
                      <a:lnTo>
                        <a:pt x="375" y="185"/>
                      </a:lnTo>
                      <a:lnTo>
                        <a:pt x="418" y="189"/>
                      </a:lnTo>
                      <a:close/>
                    </a:path>
                  </a:pathLst>
                </a:custGeom>
                <a:solidFill>
                  <a:srgbClr val="491C00"/>
                </a:solidFill>
                <a:ln w="9525">
                  <a:noFill/>
                  <a:round/>
                  <a:headEnd/>
                  <a:tailEnd/>
                </a:ln>
              </p:spPr>
              <p:txBody>
                <a:bodyPr vert="horz" wrap="square" lIns="0" tIns="0" rIns="0" bIns="0" numCol="1" anchor="t" anchorCtr="0" compatLnSpc="1">
                  <a:prstTxWarp prst="textNoShape">
                    <a:avLst/>
                  </a:prstTxWarp>
                </a:bodyPr>
                <a:lstStyle/>
                <a:p>
                  <a:endParaRPr lang="en-US"/>
                </a:p>
              </p:txBody>
            </p:sp>
            <p:sp>
              <p:nvSpPr>
                <p:cNvPr id="185422" name="Freeform 78"/>
                <p:cNvSpPr>
                  <a:spLocks/>
                </p:cNvSpPr>
                <p:nvPr/>
              </p:nvSpPr>
              <p:spPr bwMode="auto">
                <a:xfrm>
                  <a:off x="5571" y="2964"/>
                  <a:ext cx="76" cy="66"/>
                </a:xfrm>
                <a:custGeom>
                  <a:avLst/>
                  <a:gdLst/>
                  <a:ahLst/>
                  <a:cxnLst>
                    <a:cxn ang="0">
                      <a:pos x="152" y="95"/>
                    </a:cxn>
                    <a:cxn ang="0">
                      <a:pos x="151" y="91"/>
                    </a:cxn>
                    <a:cxn ang="0">
                      <a:pos x="149" y="85"/>
                    </a:cxn>
                    <a:cxn ang="0">
                      <a:pos x="146" y="81"/>
                    </a:cxn>
                    <a:cxn ang="0">
                      <a:pos x="140" y="78"/>
                    </a:cxn>
                    <a:cxn ang="0">
                      <a:pos x="135" y="74"/>
                    </a:cxn>
                    <a:cxn ang="0">
                      <a:pos x="128" y="71"/>
                    </a:cxn>
                    <a:cxn ang="0">
                      <a:pos x="120" y="68"/>
                    </a:cxn>
                    <a:cxn ang="0">
                      <a:pos x="111" y="65"/>
                    </a:cxn>
                    <a:cxn ang="0">
                      <a:pos x="112" y="62"/>
                    </a:cxn>
                    <a:cxn ang="0">
                      <a:pos x="113" y="59"/>
                    </a:cxn>
                    <a:cxn ang="0">
                      <a:pos x="113" y="57"/>
                    </a:cxn>
                    <a:cxn ang="0">
                      <a:pos x="113" y="54"/>
                    </a:cxn>
                    <a:cxn ang="0">
                      <a:pos x="111" y="42"/>
                    </a:cxn>
                    <a:cxn ang="0">
                      <a:pos x="107" y="33"/>
                    </a:cxn>
                    <a:cxn ang="0">
                      <a:pos x="99" y="24"/>
                    </a:cxn>
                    <a:cxn ang="0">
                      <a:pos x="89" y="16"/>
                    </a:cxn>
                    <a:cxn ang="0">
                      <a:pos x="78" y="10"/>
                    </a:cxn>
                    <a:cxn ang="0">
                      <a:pos x="64" y="4"/>
                    </a:cxn>
                    <a:cxn ang="0">
                      <a:pos x="49" y="1"/>
                    </a:cxn>
                    <a:cxn ang="0">
                      <a:pos x="34" y="0"/>
                    </a:cxn>
                    <a:cxn ang="0">
                      <a:pos x="30" y="0"/>
                    </a:cxn>
                    <a:cxn ang="0">
                      <a:pos x="24" y="0"/>
                    </a:cxn>
                    <a:cxn ang="0">
                      <a:pos x="20" y="1"/>
                    </a:cxn>
                    <a:cxn ang="0">
                      <a:pos x="16" y="1"/>
                    </a:cxn>
                    <a:cxn ang="0">
                      <a:pos x="12" y="2"/>
                    </a:cxn>
                    <a:cxn ang="0">
                      <a:pos x="8" y="3"/>
                    </a:cxn>
                    <a:cxn ang="0">
                      <a:pos x="4" y="4"/>
                    </a:cxn>
                    <a:cxn ang="0">
                      <a:pos x="0" y="5"/>
                    </a:cxn>
                    <a:cxn ang="0">
                      <a:pos x="5" y="7"/>
                    </a:cxn>
                    <a:cxn ang="0">
                      <a:pos x="11" y="10"/>
                    </a:cxn>
                    <a:cxn ang="0">
                      <a:pos x="16" y="13"/>
                    </a:cxn>
                    <a:cxn ang="0">
                      <a:pos x="22" y="16"/>
                    </a:cxn>
                    <a:cxn ang="0">
                      <a:pos x="28" y="20"/>
                    </a:cxn>
                    <a:cxn ang="0">
                      <a:pos x="33" y="25"/>
                    </a:cxn>
                    <a:cxn ang="0">
                      <a:pos x="37" y="30"/>
                    </a:cxn>
                    <a:cxn ang="0">
                      <a:pos x="40" y="36"/>
                    </a:cxn>
                    <a:cxn ang="0">
                      <a:pos x="42" y="50"/>
                    </a:cxn>
                    <a:cxn ang="0">
                      <a:pos x="41" y="64"/>
                    </a:cxn>
                    <a:cxn ang="0">
                      <a:pos x="38" y="75"/>
                    </a:cxn>
                    <a:cxn ang="0">
                      <a:pos x="36" y="79"/>
                    </a:cxn>
                    <a:cxn ang="0">
                      <a:pos x="39" y="80"/>
                    </a:cxn>
                    <a:cxn ang="0">
                      <a:pos x="45" y="83"/>
                    </a:cxn>
                    <a:cxn ang="0">
                      <a:pos x="53" y="89"/>
                    </a:cxn>
                    <a:cxn ang="0">
                      <a:pos x="60" y="97"/>
                    </a:cxn>
                    <a:cxn ang="0">
                      <a:pos x="63" y="104"/>
                    </a:cxn>
                    <a:cxn ang="0">
                      <a:pos x="65" y="113"/>
                    </a:cxn>
                    <a:cxn ang="0">
                      <a:pos x="65" y="122"/>
                    </a:cxn>
                    <a:cxn ang="0">
                      <a:pos x="65" y="133"/>
                    </a:cxn>
                    <a:cxn ang="0">
                      <a:pos x="84" y="131"/>
                    </a:cxn>
                    <a:cxn ang="0">
                      <a:pos x="100" y="128"/>
                    </a:cxn>
                    <a:cxn ang="0">
                      <a:pos x="115" y="123"/>
                    </a:cxn>
                    <a:cxn ang="0">
                      <a:pos x="127" y="119"/>
                    </a:cxn>
                    <a:cxn ang="0">
                      <a:pos x="137" y="114"/>
                    </a:cxn>
                    <a:cxn ang="0">
                      <a:pos x="146" y="108"/>
                    </a:cxn>
                    <a:cxn ang="0">
                      <a:pos x="150" y="102"/>
                    </a:cxn>
                    <a:cxn ang="0">
                      <a:pos x="152" y="95"/>
                    </a:cxn>
                  </a:cxnLst>
                  <a:rect l="0" t="0" r="r" b="b"/>
                  <a:pathLst>
                    <a:path w="152" h="133">
                      <a:moveTo>
                        <a:pt x="152" y="95"/>
                      </a:moveTo>
                      <a:lnTo>
                        <a:pt x="151" y="91"/>
                      </a:lnTo>
                      <a:lnTo>
                        <a:pt x="149" y="85"/>
                      </a:lnTo>
                      <a:lnTo>
                        <a:pt x="146" y="81"/>
                      </a:lnTo>
                      <a:lnTo>
                        <a:pt x="140" y="78"/>
                      </a:lnTo>
                      <a:lnTo>
                        <a:pt x="135" y="74"/>
                      </a:lnTo>
                      <a:lnTo>
                        <a:pt x="128" y="71"/>
                      </a:lnTo>
                      <a:lnTo>
                        <a:pt x="120" y="68"/>
                      </a:lnTo>
                      <a:lnTo>
                        <a:pt x="111" y="65"/>
                      </a:lnTo>
                      <a:lnTo>
                        <a:pt x="112" y="62"/>
                      </a:lnTo>
                      <a:lnTo>
                        <a:pt x="113" y="59"/>
                      </a:lnTo>
                      <a:lnTo>
                        <a:pt x="113" y="57"/>
                      </a:lnTo>
                      <a:lnTo>
                        <a:pt x="113" y="54"/>
                      </a:lnTo>
                      <a:lnTo>
                        <a:pt x="111" y="42"/>
                      </a:lnTo>
                      <a:lnTo>
                        <a:pt x="107" y="33"/>
                      </a:lnTo>
                      <a:lnTo>
                        <a:pt x="99" y="24"/>
                      </a:lnTo>
                      <a:lnTo>
                        <a:pt x="89" y="16"/>
                      </a:lnTo>
                      <a:lnTo>
                        <a:pt x="78" y="10"/>
                      </a:lnTo>
                      <a:lnTo>
                        <a:pt x="64" y="4"/>
                      </a:lnTo>
                      <a:lnTo>
                        <a:pt x="49" y="1"/>
                      </a:lnTo>
                      <a:lnTo>
                        <a:pt x="34" y="0"/>
                      </a:lnTo>
                      <a:lnTo>
                        <a:pt x="30" y="0"/>
                      </a:lnTo>
                      <a:lnTo>
                        <a:pt x="24" y="0"/>
                      </a:lnTo>
                      <a:lnTo>
                        <a:pt x="20" y="1"/>
                      </a:lnTo>
                      <a:lnTo>
                        <a:pt x="16" y="1"/>
                      </a:lnTo>
                      <a:lnTo>
                        <a:pt x="12" y="2"/>
                      </a:lnTo>
                      <a:lnTo>
                        <a:pt x="8" y="3"/>
                      </a:lnTo>
                      <a:lnTo>
                        <a:pt x="4" y="4"/>
                      </a:lnTo>
                      <a:lnTo>
                        <a:pt x="0" y="5"/>
                      </a:lnTo>
                      <a:lnTo>
                        <a:pt x="5" y="7"/>
                      </a:lnTo>
                      <a:lnTo>
                        <a:pt x="11" y="10"/>
                      </a:lnTo>
                      <a:lnTo>
                        <a:pt x="16" y="13"/>
                      </a:lnTo>
                      <a:lnTo>
                        <a:pt x="22" y="16"/>
                      </a:lnTo>
                      <a:lnTo>
                        <a:pt x="28" y="20"/>
                      </a:lnTo>
                      <a:lnTo>
                        <a:pt x="33" y="25"/>
                      </a:lnTo>
                      <a:lnTo>
                        <a:pt x="37" y="30"/>
                      </a:lnTo>
                      <a:lnTo>
                        <a:pt x="40" y="36"/>
                      </a:lnTo>
                      <a:lnTo>
                        <a:pt x="42" y="50"/>
                      </a:lnTo>
                      <a:lnTo>
                        <a:pt x="41" y="64"/>
                      </a:lnTo>
                      <a:lnTo>
                        <a:pt x="38" y="75"/>
                      </a:lnTo>
                      <a:lnTo>
                        <a:pt x="36" y="79"/>
                      </a:lnTo>
                      <a:lnTo>
                        <a:pt x="39" y="80"/>
                      </a:lnTo>
                      <a:lnTo>
                        <a:pt x="45" y="83"/>
                      </a:lnTo>
                      <a:lnTo>
                        <a:pt x="53" y="89"/>
                      </a:lnTo>
                      <a:lnTo>
                        <a:pt x="60" y="97"/>
                      </a:lnTo>
                      <a:lnTo>
                        <a:pt x="63" y="104"/>
                      </a:lnTo>
                      <a:lnTo>
                        <a:pt x="65" y="113"/>
                      </a:lnTo>
                      <a:lnTo>
                        <a:pt x="65" y="122"/>
                      </a:lnTo>
                      <a:lnTo>
                        <a:pt x="65" y="133"/>
                      </a:lnTo>
                      <a:lnTo>
                        <a:pt x="84" y="131"/>
                      </a:lnTo>
                      <a:lnTo>
                        <a:pt x="100" y="128"/>
                      </a:lnTo>
                      <a:lnTo>
                        <a:pt x="115" y="123"/>
                      </a:lnTo>
                      <a:lnTo>
                        <a:pt x="127" y="119"/>
                      </a:lnTo>
                      <a:lnTo>
                        <a:pt x="137" y="114"/>
                      </a:lnTo>
                      <a:lnTo>
                        <a:pt x="146" y="108"/>
                      </a:lnTo>
                      <a:lnTo>
                        <a:pt x="150" y="102"/>
                      </a:lnTo>
                      <a:lnTo>
                        <a:pt x="152" y="95"/>
                      </a:lnTo>
                      <a:close/>
                    </a:path>
                  </a:pathLst>
                </a:custGeom>
                <a:solidFill>
                  <a:srgbClr val="91A0A8"/>
                </a:solidFill>
                <a:ln w="9525">
                  <a:solidFill>
                    <a:srgbClr val="000000"/>
                  </a:solidFill>
                  <a:round/>
                  <a:headEnd/>
                  <a:tailEnd/>
                </a:ln>
              </p:spPr>
              <p:txBody>
                <a:bodyPr vert="horz" wrap="square" lIns="0" tIns="0" rIns="0" bIns="0" numCol="1" anchor="t" anchorCtr="0" compatLnSpc="1">
                  <a:prstTxWarp prst="textNoShape">
                    <a:avLst/>
                  </a:prstTxWarp>
                </a:bodyPr>
                <a:lstStyle/>
                <a:p>
                  <a:endParaRPr lang="en-US"/>
                </a:p>
              </p:txBody>
            </p:sp>
            <p:sp>
              <p:nvSpPr>
                <p:cNvPr id="185423" name="Freeform 79"/>
                <p:cNvSpPr>
                  <a:spLocks/>
                </p:cNvSpPr>
                <p:nvPr/>
              </p:nvSpPr>
              <p:spPr bwMode="auto">
                <a:xfrm>
                  <a:off x="5527" y="2966"/>
                  <a:ext cx="77" cy="65"/>
                </a:xfrm>
                <a:custGeom>
                  <a:avLst/>
                  <a:gdLst/>
                  <a:ahLst/>
                  <a:cxnLst>
                    <a:cxn ang="0">
                      <a:pos x="148" y="92"/>
                    </a:cxn>
                    <a:cxn ang="0">
                      <a:pos x="141" y="84"/>
                    </a:cxn>
                    <a:cxn ang="0">
                      <a:pos x="133" y="78"/>
                    </a:cxn>
                    <a:cxn ang="0">
                      <a:pos x="127" y="75"/>
                    </a:cxn>
                    <a:cxn ang="0">
                      <a:pos x="124" y="74"/>
                    </a:cxn>
                    <a:cxn ang="0">
                      <a:pos x="126" y="70"/>
                    </a:cxn>
                    <a:cxn ang="0">
                      <a:pos x="129" y="59"/>
                    </a:cxn>
                    <a:cxn ang="0">
                      <a:pos x="130" y="45"/>
                    </a:cxn>
                    <a:cxn ang="0">
                      <a:pos x="128" y="31"/>
                    </a:cxn>
                    <a:cxn ang="0">
                      <a:pos x="125" y="25"/>
                    </a:cxn>
                    <a:cxn ang="0">
                      <a:pos x="121" y="20"/>
                    </a:cxn>
                    <a:cxn ang="0">
                      <a:pos x="116" y="15"/>
                    </a:cxn>
                    <a:cxn ang="0">
                      <a:pos x="110" y="11"/>
                    </a:cxn>
                    <a:cxn ang="0">
                      <a:pos x="104" y="8"/>
                    </a:cxn>
                    <a:cxn ang="0">
                      <a:pos x="99" y="5"/>
                    </a:cxn>
                    <a:cxn ang="0">
                      <a:pos x="93" y="2"/>
                    </a:cxn>
                    <a:cxn ang="0">
                      <a:pos x="88" y="0"/>
                    </a:cxn>
                    <a:cxn ang="0">
                      <a:pos x="78" y="4"/>
                    </a:cxn>
                    <a:cxn ang="0">
                      <a:pos x="69" y="9"/>
                    </a:cxn>
                    <a:cxn ang="0">
                      <a:pos x="61" y="14"/>
                    </a:cxn>
                    <a:cxn ang="0">
                      <a:pos x="54" y="20"/>
                    </a:cxn>
                    <a:cxn ang="0">
                      <a:pos x="49" y="26"/>
                    </a:cxn>
                    <a:cxn ang="0">
                      <a:pos x="45" y="33"/>
                    </a:cxn>
                    <a:cxn ang="0">
                      <a:pos x="43" y="40"/>
                    </a:cxn>
                    <a:cxn ang="0">
                      <a:pos x="42" y="49"/>
                    </a:cxn>
                    <a:cxn ang="0">
                      <a:pos x="42" y="52"/>
                    </a:cxn>
                    <a:cxn ang="0">
                      <a:pos x="42" y="54"/>
                    </a:cxn>
                    <a:cxn ang="0">
                      <a:pos x="42" y="57"/>
                    </a:cxn>
                    <a:cxn ang="0">
                      <a:pos x="43" y="59"/>
                    </a:cxn>
                    <a:cxn ang="0">
                      <a:pos x="33" y="62"/>
                    </a:cxn>
                    <a:cxn ang="0">
                      <a:pos x="25" y="65"/>
                    </a:cxn>
                    <a:cxn ang="0">
                      <a:pos x="18" y="68"/>
                    </a:cxn>
                    <a:cxn ang="0">
                      <a:pos x="12" y="72"/>
                    </a:cxn>
                    <a:cxn ang="0">
                      <a:pos x="7" y="76"/>
                    </a:cxn>
                    <a:cxn ang="0">
                      <a:pos x="3" y="80"/>
                    </a:cxn>
                    <a:cxn ang="0">
                      <a:pos x="1" y="86"/>
                    </a:cxn>
                    <a:cxn ang="0">
                      <a:pos x="0" y="90"/>
                    </a:cxn>
                    <a:cxn ang="0">
                      <a:pos x="2" y="98"/>
                    </a:cxn>
                    <a:cxn ang="0">
                      <a:pos x="9" y="105"/>
                    </a:cxn>
                    <a:cxn ang="0">
                      <a:pos x="20" y="112"/>
                    </a:cxn>
                    <a:cxn ang="0">
                      <a:pos x="35" y="118"/>
                    </a:cxn>
                    <a:cxn ang="0">
                      <a:pos x="53" y="123"/>
                    </a:cxn>
                    <a:cxn ang="0">
                      <a:pos x="73" y="127"/>
                    </a:cxn>
                    <a:cxn ang="0">
                      <a:pos x="96" y="129"/>
                    </a:cxn>
                    <a:cxn ang="0">
                      <a:pos x="121" y="130"/>
                    </a:cxn>
                    <a:cxn ang="0">
                      <a:pos x="125" y="130"/>
                    </a:cxn>
                    <a:cxn ang="0">
                      <a:pos x="129" y="130"/>
                    </a:cxn>
                    <a:cxn ang="0">
                      <a:pos x="134" y="130"/>
                    </a:cxn>
                    <a:cxn ang="0">
                      <a:pos x="138" y="130"/>
                    </a:cxn>
                    <a:cxn ang="0">
                      <a:pos x="142" y="130"/>
                    </a:cxn>
                    <a:cxn ang="0">
                      <a:pos x="146" y="129"/>
                    </a:cxn>
                    <a:cxn ang="0">
                      <a:pos x="149" y="129"/>
                    </a:cxn>
                    <a:cxn ang="0">
                      <a:pos x="153" y="128"/>
                    </a:cxn>
                    <a:cxn ang="0">
                      <a:pos x="153" y="117"/>
                    </a:cxn>
                    <a:cxn ang="0">
                      <a:pos x="153" y="108"/>
                    </a:cxn>
                    <a:cxn ang="0">
                      <a:pos x="151" y="99"/>
                    </a:cxn>
                    <a:cxn ang="0">
                      <a:pos x="148" y="92"/>
                    </a:cxn>
                  </a:cxnLst>
                  <a:rect l="0" t="0" r="r" b="b"/>
                  <a:pathLst>
                    <a:path w="153" h="130">
                      <a:moveTo>
                        <a:pt x="148" y="92"/>
                      </a:moveTo>
                      <a:lnTo>
                        <a:pt x="141" y="84"/>
                      </a:lnTo>
                      <a:lnTo>
                        <a:pt x="133" y="78"/>
                      </a:lnTo>
                      <a:lnTo>
                        <a:pt x="127" y="75"/>
                      </a:lnTo>
                      <a:lnTo>
                        <a:pt x="124" y="74"/>
                      </a:lnTo>
                      <a:lnTo>
                        <a:pt x="126" y="70"/>
                      </a:lnTo>
                      <a:lnTo>
                        <a:pt x="129" y="59"/>
                      </a:lnTo>
                      <a:lnTo>
                        <a:pt x="130" y="45"/>
                      </a:lnTo>
                      <a:lnTo>
                        <a:pt x="128" y="31"/>
                      </a:lnTo>
                      <a:lnTo>
                        <a:pt x="125" y="25"/>
                      </a:lnTo>
                      <a:lnTo>
                        <a:pt x="121" y="20"/>
                      </a:lnTo>
                      <a:lnTo>
                        <a:pt x="116" y="15"/>
                      </a:lnTo>
                      <a:lnTo>
                        <a:pt x="110" y="11"/>
                      </a:lnTo>
                      <a:lnTo>
                        <a:pt x="104" y="8"/>
                      </a:lnTo>
                      <a:lnTo>
                        <a:pt x="99" y="5"/>
                      </a:lnTo>
                      <a:lnTo>
                        <a:pt x="93" y="2"/>
                      </a:lnTo>
                      <a:lnTo>
                        <a:pt x="88" y="0"/>
                      </a:lnTo>
                      <a:lnTo>
                        <a:pt x="78" y="4"/>
                      </a:lnTo>
                      <a:lnTo>
                        <a:pt x="69" y="9"/>
                      </a:lnTo>
                      <a:lnTo>
                        <a:pt x="61" y="14"/>
                      </a:lnTo>
                      <a:lnTo>
                        <a:pt x="54" y="20"/>
                      </a:lnTo>
                      <a:lnTo>
                        <a:pt x="49" y="26"/>
                      </a:lnTo>
                      <a:lnTo>
                        <a:pt x="45" y="33"/>
                      </a:lnTo>
                      <a:lnTo>
                        <a:pt x="43" y="40"/>
                      </a:lnTo>
                      <a:lnTo>
                        <a:pt x="42" y="49"/>
                      </a:lnTo>
                      <a:lnTo>
                        <a:pt x="42" y="52"/>
                      </a:lnTo>
                      <a:lnTo>
                        <a:pt x="42" y="54"/>
                      </a:lnTo>
                      <a:lnTo>
                        <a:pt x="42" y="57"/>
                      </a:lnTo>
                      <a:lnTo>
                        <a:pt x="43" y="59"/>
                      </a:lnTo>
                      <a:lnTo>
                        <a:pt x="33" y="62"/>
                      </a:lnTo>
                      <a:lnTo>
                        <a:pt x="25" y="65"/>
                      </a:lnTo>
                      <a:lnTo>
                        <a:pt x="18" y="68"/>
                      </a:lnTo>
                      <a:lnTo>
                        <a:pt x="12" y="72"/>
                      </a:lnTo>
                      <a:lnTo>
                        <a:pt x="7" y="76"/>
                      </a:lnTo>
                      <a:lnTo>
                        <a:pt x="3" y="80"/>
                      </a:lnTo>
                      <a:lnTo>
                        <a:pt x="1" y="86"/>
                      </a:lnTo>
                      <a:lnTo>
                        <a:pt x="0" y="90"/>
                      </a:lnTo>
                      <a:lnTo>
                        <a:pt x="2" y="98"/>
                      </a:lnTo>
                      <a:lnTo>
                        <a:pt x="9" y="105"/>
                      </a:lnTo>
                      <a:lnTo>
                        <a:pt x="20" y="112"/>
                      </a:lnTo>
                      <a:lnTo>
                        <a:pt x="35" y="118"/>
                      </a:lnTo>
                      <a:lnTo>
                        <a:pt x="53" y="123"/>
                      </a:lnTo>
                      <a:lnTo>
                        <a:pt x="73" y="127"/>
                      </a:lnTo>
                      <a:lnTo>
                        <a:pt x="96" y="129"/>
                      </a:lnTo>
                      <a:lnTo>
                        <a:pt x="121" y="130"/>
                      </a:lnTo>
                      <a:lnTo>
                        <a:pt x="125" y="130"/>
                      </a:lnTo>
                      <a:lnTo>
                        <a:pt x="129" y="130"/>
                      </a:lnTo>
                      <a:lnTo>
                        <a:pt x="134" y="130"/>
                      </a:lnTo>
                      <a:lnTo>
                        <a:pt x="138" y="130"/>
                      </a:lnTo>
                      <a:lnTo>
                        <a:pt x="142" y="130"/>
                      </a:lnTo>
                      <a:lnTo>
                        <a:pt x="146" y="129"/>
                      </a:lnTo>
                      <a:lnTo>
                        <a:pt x="149" y="129"/>
                      </a:lnTo>
                      <a:lnTo>
                        <a:pt x="153" y="128"/>
                      </a:lnTo>
                      <a:lnTo>
                        <a:pt x="153" y="117"/>
                      </a:lnTo>
                      <a:lnTo>
                        <a:pt x="153" y="108"/>
                      </a:lnTo>
                      <a:lnTo>
                        <a:pt x="151" y="99"/>
                      </a:lnTo>
                      <a:lnTo>
                        <a:pt x="148" y="92"/>
                      </a:lnTo>
                      <a:close/>
                    </a:path>
                  </a:pathLst>
                </a:custGeom>
                <a:solidFill>
                  <a:srgbClr val="CEDDE5"/>
                </a:solidFill>
                <a:ln w="9525">
                  <a:solidFill>
                    <a:srgbClr val="000000"/>
                  </a:solidFill>
                  <a:round/>
                  <a:headEnd/>
                  <a:tailEnd/>
                </a:ln>
              </p:spPr>
              <p:txBody>
                <a:bodyPr vert="horz" wrap="square" lIns="0" tIns="0" rIns="0" bIns="0" numCol="1" anchor="t" anchorCtr="0" compatLnSpc="1">
                  <a:prstTxWarp prst="textNoShape">
                    <a:avLst/>
                  </a:prstTxWarp>
                </a:bodyPr>
                <a:lstStyle/>
                <a:p>
                  <a:endParaRPr lang="en-US"/>
                </a:p>
              </p:txBody>
            </p:sp>
            <p:sp>
              <p:nvSpPr>
                <p:cNvPr id="185424" name="Freeform 80"/>
                <p:cNvSpPr>
                  <a:spLocks/>
                </p:cNvSpPr>
                <p:nvPr/>
              </p:nvSpPr>
              <p:spPr bwMode="auto">
                <a:xfrm>
                  <a:off x="5484" y="2793"/>
                  <a:ext cx="196" cy="196"/>
                </a:xfrm>
                <a:custGeom>
                  <a:avLst/>
                  <a:gdLst/>
                  <a:ahLst/>
                  <a:cxnLst>
                    <a:cxn ang="0">
                      <a:pos x="217" y="392"/>
                    </a:cxn>
                    <a:cxn ang="0">
                      <a:pos x="256" y="383"/>
                    </a:cxn>
                    <a:cxn ang="0">
                      <a:pos x="291" y="369"/>
                    </a:cxn>
                    <a:cxn ang="0">
                      <a:pos x="322" y="347"/>
                    </a:cxn>
                    <a:cxn ang="0">
                      <a:pos x="348" y="321"/>
                    </a:cxn>
                    <a:cxn ang="0">
                      <a:pos x="370" y="290"/>
                    </a:cxn>
                    <a:cxn ang="0">
                      <a:pos x="384" y="254"/>
                    </a:cxn>
                    <a:cxn ang="0">
                      <a:pos x="392" y="216"/>
                    </a:cxn>
                    <a:cxn ang="0">
                      <a:pos x="392" y="176"/>
                    </a:cxn>
                    <a:cxn ang="0">
                      <a:pos x="384" y="137"/>
                    </a:cxn>
                    <a:cxn ang="0">
                      <a:pos x="370" y="102"/>
                    </a:cxn>
                    <a:cxn ang="0">
                      <a:pos x="348" y="72"/>
                    </a:cxn>
                    <a:cxn ang="0">
                      <a:pos x="322" y="45"/>
                    </a:cxn>
                    <a:cxn ang="0">
                      <a:pos x="291" y="23"/>
                    </a:cxn>
                    <a:cxn ang="0">
                      <a:pos x="256" y="9"/>
                    </a:cxn>
                    <a:cxn ang="0">
                      <a:pos x="217" y="1"/>
                    </a:cxn>
                    <a:cxn ang="0">
                      <a:pos x="177" y="1"/>
                    </a:cxn>
                    <a:cxn ang="0">
                      <a:pos x="139" y="9"/>
                    </a:cxn>
                    <a:cxn ang="0">
                      <a:pos x="103" y="23"/>
                    </a:cxn>
                    <a:cxn ang="0">
                      <a:pos x="72" y="45"/>
                    </a:cxn>
                    <a:cxn ang="0">
                      <a:pos x="45" y="72"/>
                    </a:cxn>
                    <a:cxn ang="0">
                      <a:pos x="24" y="102"/>
                    </a:cxn>
                    <a:cxn ang="0">
                      <a:pos x="10" y="137"/>
                    </a:cxn>
                    <a:cxn ang="0">
                      <a:pos x="1" y="176"/>
                    </a:cxn>
                    <a:cxn ang="0">
                      <a:pos x="1" y="216"/>
                    </a:cxn>
                    <a:cxn ang="0">
                      <a:pos x="10" y="254"/>
                    </a:cxn>
                    <a:cxn ang="0">
                      <a:pos x="24" y="290"/>
                    </a:cxn>
                    <a:cxn ang="0">
                      <a:pos x="45" y="321"/>
                    </a:cxn>
                    <a:cxn ang="0">
                      <a:pos x="72" y="347"/>
                    </a:cxn>
                    <a:cxn ang="0">
                      <a:pos x="103" y="369"/>
                    </a:cxn>
                    <a:cxn ang="0">
                      <a:pos x="139" y="383"/>
                    </a:cxn>
                    <a:cxn ang="0">
                      <a:pos x="177" y="392"/>
                    </a:cxn>
                  </a:cxnLst>
                  <a:rect l="0" t="0" r="r" b="b"/>
                  <a:pathLst>
                    <a:path w="393" h="393">
                      <a:moveTo>
                        <a:pt x="197" y="393"/>
                      </a:moveTo>
                      <a:lnTo>
                        <a:pt x="217" y="392"/>
                      </a:lnTo>
                      <a:lnTo>
                        <a:pt x="236" y="388"/>
                      </a:lnTo>
                      <a:lnTo>
                        <a:pt x="256" y="383"/>
                      </a:lnTo>
                      <a:lnTo>
                        <a:pt x="273" y="377"/>
                      </a:lnTo>
                      <a:lnTo>
                        <a:pt x="291" y="369"/>
                      </a:lnTo>
                      <a:lnTo>
                        <a:pt x="307" y="359"/>
                      </a:lnTo>
                      <a:lnTo>
                        <a:pt x="322" y="347"/>
                      </a:lnTo>
                      <a:lnTo>
                        <a:pt x="336" y="335"/>
                      </a:lnTo>
                      <a:lnTo>
                        <a:pt x="348" y="321"/>
                      </a:lnTo>
                      <a:lnTo>
                        <a:pt x="360" y="305"/>
                      </a:lnTo>
                      <a:lnTo>
                        <a:pt x="370" y="290"/>
                      </a:lnTo>
                      <a:lnTo>
                        <a:pt x="378" y="273"/>
                      </a:lnTo>
                      <a:lnTo>
                        <a:pt x="384" y="254"/>
                      </a:lnTo>
                      <a:lnTo>
                        <a:pt x="389" y="236"/>
                      </a:lnTo>
                      <a:lnTo>
                        <a:pt x="392" y="216"/>
                      </a:lnTo>
                      <a:lnTo>
                        <a:pt x="393" y="196"/>
                      </a:lnTo>
                      <a:lnTo>
                        <a:pt x="392" y="176"/>
                      </a:lnTo>
                      <a:lnTo>
                        <a:pt x="389" y="157"/>
                      </a:lnTo>
                      <a:lnTo>
                        <a:pt x="384" y="137"/>
                      </a:lnTo>
                      <a:lnTo>
                        <a:pt x="378" y="120"/>
                      </a:lnTo>
                      <a:lnTo>
                        <a:pt x="370" y="102"/>
                      </a:lnTo>
                      <a:lnTo>
                        <a:pt x="360" y="86"/>
                      </a:lnTo>
                      <a:lnTo>
                        <a:pt x="348" y="72"/>
                      </a:lnTo>
                      <a:lnTo>
                        <a:pt x="336" y="57"/>
                      </a:lnTo>
                      <a:lnTo>
                        <a:pt x="322" y="45"/>
                      </a:lnTo>
                      <a:lnTo>
                        <a:pt x="307" y="34"/>
                      </a:lnTo>
                      <a:lnTo>
                        <a:pt x="291" y="23"/>
                      </a:lnTo>
                      <a:lnTo>
                        <a:pt x="273" y="15"/>
                      </a:lnTo>
                      <a:lnTo>
                        <a:pt x="256" y="9"/>
                      </a:lnTo>
                      <a:lnTo>
                        <a:pt x="236" y="4"/>
                      </a:lnTo>
                      <a:lnTo>
                        <a:pt x="217" y="1"/>
                      </a:lnTo>
                      <a:lnTo>
                        <a:pt x="197" y="0"/>
                      </a:lnTo>
                      <a:lnTo>
                        <a:pt x="177" y="1"/>
                      </a:lnTo>
                      <a:lnTo>
                        <a:pt x="157" y="4"/>
                      </a:lnTo>
                      <a:lnTo>
                        <a:pt x="139" y="9"/>
                      </a:lnTo>
                      <a:lnTo>
                        <a:pt x="120" y="15"/>
                      </a:lnTo>
                      <a:lnTo>
                        <a:pt x="103" y="23"/>
                      </a:lnTo>
                      <a:lnTo>
                        <a:pt x="88" y="34"/>
                      </a:lnTo>
                      <a:lnTo>
                        <a:pt x="72" y="45"/>
                      </a:lnTo>
                      <a:lnTo>
                        <a:pt x="58" y="57"/>
                      </a:lnTo>
                      <a:lnTo>
                        <a:pt x="45" y="72"/>
                      </a:lnTo>
                      <a:lnTo>
                        <a:pt x="34" y="86"/>
                      </a:lnTo>
                      <a:lnTo>
                        <a:pt x="24" y="102"/>
                      </a:lnTo>
                      <a:lnTo>
                        <a:pt x="16" y="120"/>
                      </a:lnTo>
                      <a:lnTo>
                        <a:pt x="10" y="137"/>
                      </a:lnTo>
                      <a:lnTo>
                        <a:pt x="4" y="157"/>
                      </a:lnTo>
                      <a:lnTo>
                        <a:pt x="1" y="176"/>
                      </a:lnTo>
                      <a:lnTo>
                        <a:pt x="0" y="196"/>
                      </a:lnTo>
                      <a:lnTo>
                        <a:pt x="1" y="216"/>
                      </a:lnTo>
                      <a:lnTo>
                        <a:pt x="4" y="236"/>
                      </a:lnTo>
                      <a:lnTo>
                        <a:pt x="10" y="254"/>
                      </a:lnTo>
                      <a:lnTo>
                        <a:pt x="16" y="273"/>
                      </a:lnTo>
                      <a:lnTo>
                        <a:pt x="24" y="290"/>
                      </a:lnTo>
                      <a:lnTo>
                        <a:pt x="34" y="305"/>
                      </a:lnTo>
                      <a:lnTo>
                        <a:pt x="45" y="321"/>
                      </a:lnTo>
                      <a:lnTo>
                        <a:pt x="58" y="335"/>
                      </a:lnTo>
                      <a:lnTo>
                        <a:pt x="72" y="347"/>
                      </a:lnTo>
                      <a:lnTo>
                        <a:pt x="88" y="359"/>
                      </a:lnTo>
                      <a:lnTo>
                        <a:pt x="103" y="369"/>
                      </a:lnTo>
                      <a:lnTo>
                        <a:pt x="120" y="377"/>
                      </a:lnTo>
                      <a:lnTo>
                        <a:pt x="139" y="383"/>
                      </a:lnTo>
                      <a:lnTo>
                        <a:pt x="157" y="388"/>
                      </a:lnTo>
                      <a:lnTo>
                        <a:pt x="177" y="392"/>
                      </a:lnTo>
                      <a:lnTo>
                        <a:pt x="197" y="393"/>
                      </a:lnTo>
                      <a:close/>
                    </a:path>
                  </a:pathLst>
                </a:custGeom>
                <a:solidFill>
                  <a:schemeClr val="tx2"/>
                </a:solidFill>
                <a:ln w="9525">
                  <a:solidFill>
                    <a:srgbClr val="000000"/>
                  </a:solidFill>
                  <a:round/>
                  <a:headEnd/>
                  <a:tailEnd/>
                </a:ln>
              </p:spPr>
              <p:txBody>
                <a:bodyPr vert="horz" wrap="square" lIns="0" tIns="0" rIns="0" bIns="0" numCol="1" anchor="t" anchorCtr="0" compatLnSpc="1">
                  <a:prstTxWarp prst="textNoShape">
                    <a:avLst/>
                  </a:prstTxWarp>
                </a:bodyPr>
                <a:lstStyle/>
                <a:p>
                  <a:endParaRPr lang="en-US"/>
                </a:p>
              </p:txBody>
            </p:sp>
            <p:sp>
              <p:nvSpPr>
                <p:cNvPr id="185425" name="Freeform 81"/>
                <p:cNvSpPr>
                  <a:spLocks/>
                </p:cNvSpPr>
                <p:nvPr/>
              </p:nvSpPr>
              <p:spPr bwMode="auto">
                <a:xfrm>
                  <a:off x="5326" y="2662"/>
                  <a:ext cx="219" cy="287"/>
                </a:xfrm>
                <a:custGeom>
                  <a:avLst/>
                  <a:gdLst/>
                  <a:ahLst/>
                  <a:cxnLst>
                    <a:cxn ang="0">
                      <a:pos x="436" y="0"/>
                    </a:cxn>
                    <a:cxn ang="0">
                      <a:pos x="417" y="4"/>
                    </a:cxn>
                    <a:cxn ang="0">
                      <a:pos x="382" y="13"/>
                    </a:cxn>
                    <a:cxn ang="0">
                      <a:pos x="337" y="28"/>
                    </a:cxn>
                    <a:cxn ang="0">
                      <a:pos x="282" y="51"/>
                    </a:cxn>
                    <a:cxn ang="0">
                      <a:pos x="225" y="83"/>
                    </a:cxn>
                    <a:cxn ang="0">
                      <a:pos x="167" y="126"/>
                    </a:cxn>
                    <a:cxn ang="0">
                      <a:pos x="112" y="181"/>
                    </a:cxn>
                    <a:cxn ang="0">
                      <a:pos x="66" y="246"/>
                    </a:cxn>
                    <a:cxn ang="0">
                      <a:pos x="25" y="324"/>
                    </a:cxn>
                    <a:cxn ang="0">
                      <a:pos x="1" y="408"/>
                    </a:cxn>
                    <a:cxn ang="0">
                      <a:pos x="9" y="490"/>
                    </a:cxn>
                    <a:cxn ang="0">
                      <a:pos x="55" y="550"/>
                    </a:cxn>
                    <a:cxn ang="0">
                      <a:pos x="110" y="573"/>
                    </a:cxn>
                    <a:cxn ang="0">
                      <a:pos x="174" y="573"/>
                    </a:cxn>
                    <a:cxn ang="0">
                      <a:pos x="239" y="555"/>
                    </a:cxn>
                    <a:cxn ang="0">
                      <a:pos x="303" y="527"/>
                    </a:cxn>
                    <a:cxn ang="0">
                      <a:pos x="357" y="497"/>
                    </a:cxn>
                    <a:cxn ang="0">
                      <a:pos x="399" y="470"/>
                    </a:cxn>
                    <a:cxn ang="0">
                      <a:pos x="423" y="452"/>
                    </a:cxn>
                    <a:cxn ang="0">
                      <a:pos x="424" y="450"/>
                    </a:cxn>
                    <a:cxn ang="0">
                      <a:pos x="408" y="449"/>
                    </a:cxn>
                    <a:cxn ang="0">
                      <a:pos x="381" y="445"/>
                    </a:cxn>
                    <a:cxn ang="0">
                      <a:pos x="345" y="439"/>
                    </a:cxn>
                    <a:cxn ang="0">
                      <a:pos x="307" y="431"/>
                    </a:cxn>
                    <a:cxn ang="0">
                      <a:pos x="270" y="418"/>
                    </a:cxn>
                    <a:cxn ang="0">
                      <a:pos x="239" y="400"/>
                    </a:cxn>
                    <a:cxn ang="0">
                      <a:pos x="218" y="379"/>
                    </a:cxn>
                    <a:cxn ang="0">
                      <a:pos x="202" y="318"/>
                    </a:cxn>
                    <a:cxn ang="0">
                      <a:pos x="207" y="236"/>
                    </a:cxn>
                    <a:cxn ang="0">
                      <a:pos x="233" y="166"/>
                    </a:cxn>
                    <a:cxn ang="0">
                      <a:pos x="274" y="110"/>
                    </a:cxn>
                    <a:cxn ang="0">
                      <a:pos x="324" y="65"/>
                    </a:cxn>
                    <a:cxn ang="0">
                      <a:pos x="372" y="33"/>
                    </a:cxn>
                    <a:cxn ang="0">
                      <a:pos x="412" y="11"/>
                    </a:cxn>
                    <a:cxn ang="0">
                      <a:pos x="435" y="1"/>
                    </a:cxn>
                  </a:cxnLst>
                  <a:rect l="0" t="0" r="r" b="b"/>
                  <a:pathLst>
                    <a:path w="438" h="575">
                      <a:moveTo>
                        <a:pt x="438" y="0"/>
                      </a:moveTo>
                      <a:lnTo>
                        <a:pt x="436" y="0"/>
                      </a:lnTo>
                      <a:lnTo>
                        <a:pt x="428" y="2"/>
                      </a:lnTo>
                      <a:lnTo>
                        <a:pt x="417" y="4"/>
                      </a:lnTo>
                      <a:lnTo>
                        <a:pt x="402" y="8"/>
                      </a:lnTo>
                      <a:lnTo>
                        <a:pt x="382" y="13"/>
                      </a:lnTo>
                      <a:lnTo>
                        <a:pt x="360" y="20"/>
                      </a:lnTo>
                      <a:lnTo>
                        <a:pt x="337" y="28"/>
                      </a:lnTo>
                      <a:lnTo>
                        <a:pt x="310" y="39"/>
                      </a:lnTo>
                      <a:lnTo>
                        <a:pt x="282" y="51"/>
                      </a:lnTo>
                      <a:lnTo>
                        <a:pt x="254" y="66"/>
                      </a:lnTo>
                      <a:lnTo>
                        <a:pt x="225" y="83"/>
                      </a:lnTo>
                      <a:lnTo>
                        <a:pt x="195" y="104"/>
                      </a:lnTo>
                      <a:lnTo>
                        <a:pt x="167" y="126"/>
                      </a:lnTo>
                      <a:lnTo>
                        <a:pt x="139" y="152"/>
                      </a:lnTo>
                      <a:lnTo>
                        <a:pt x="112" y="181"/>
                      </a:lnTo>
                      <a:lnTo>
                        <a:pt x="87" y="213"/>
                      </a:lnTo>
                      <a:lnTo>
                        <a:pt x="66" y="246"/>
                      </a:lnTo>
                      <a:lnTo>
                        <a:pt x="44" y="283"/>
                      </a:lnTo>
                      <a:lnTo>
                        <a:pt x="25" y="324"/>
                      </a:lnTo>
                      <a:lnTo>
                        <a:pt x="11" y="366"/>
                      </a:lnTo>
                      <a:lnTo>
                        <a:pt x="1" y="408"/>
                      </a:lnTo>
                      <a:lnTo>
                        <a:pt x="0" y="450"/>
                      </a:lnTo>
                      <a:lnTo>
                        <a:pt x="9" y="490"/>
                      </a:lnTo>
                      <a:lnTo>
                        <a:pt x="31" y="527"/>
                      </a:lnTo>
                      <a:lnTo>
                        <a:pt x="55" y="550"/>
                      </a:lnTo>
                      <a:lnTo>
                        <a:pt x="81" y="564"/>
                      </a:lnTo>
                      <a:lnTo>
                        <a:pt x="110" y="573"/>
                      </a:lnTo>
                      <a:lnTo>
                        <a:pt x="141" y="575"/>
                      </a:lnTo>
                      <a:lnTo>
                        <a:pt x="174" y="573"/>
                      </a:lnTo>
                      <a:lnTo>
                        <a:pt x="207" y="565"/>
                      </a:lnTo>
                      <a:lnTo>
                        <a:pt x="239" y="555"/>
                      </a:lnTo>
                      <a:lnTo>
                        <a:pt x="272" y="542"/>
                      </a:lnTo>
                      <a:lnTo>
                        <a:pt x="303" y="527"/>
                      </a:lnTo>
                      <a:lnTo>
                        <a:pt x="332" y="512"/>
                      </a:lnTo>
                      <a:lnTo>
                        <a:pt x="357" y="497"/>
                      </a:lnTo>
                      <a:lnTo>
                        <a:pt x="381" y="482"/>
                      </a:lnTo>
                      <a:lnTo>
                        <a:pt x="399" y="470"/>
                      </a:lnTo>
                      <a:lnTo>
                        <a:pt x="414" y="460"/>
                      </a:lnTo>
                      <a:lnTo>
                        <a:pt x="423" y="452"/>
                      </a:lnTo>
                      <a:lnTo>
                        <a:pt x="426" y="450"/>
                      </a:lnTo>
                      <a:lnTo>
                        <a:pt x="424" y="450"/>
                      </a:lnTo>
                      <a:lnTo>
                        <a:pt x="418" y="449"/>
                      </a:lnTo>
                      <a:lnTo>
                        <a:pt x="408" y="449"/>
                      </a:lnTo>
                      <a:lnTo>
                        <a:pt x="395" y="447"/>
                      </a:lnTo>
                      <a:lnTo>
                        <a:pt x="381" y="445"/>
                      </a:lnTo>
                      <a:lnTo>
                        <a:pt x="364" y="443"/>
                      </a:lnTo>
                      <a:lnTo>
                        <a:pt x="345" y="439"/>
                      </a:lnTo>
                      <a:lnTo>
                        <a:pt x="327" y="435"/>
                      </a:lnTo>
                      <a:lnTo>
                        <a:pt x="307" y="431"/>
                      </a:lnTo>
                      <a:lnTo>
                        <a:pt x="289" y="425"/>
                      </a:lnTo>
                      <a:lnTo>
                        <a:pt x="270" y="418"/>
                      </a:lnTo>
                      <a:lnTo>
                        <a:pt x="254" y="409"/>
                      </a:lnTo>
                      <a:lnTo>
                        <a:pt x="239" y="400"/>
                      </a:lnTo>
                      <a:lnTo>
                        <a:pt x="227" y="390"/>
                      </a:lnTo>
                      <a:lnTo>
                        <a:pt x="218" y="379"/>
                      </a:lnTo>
                      <a:lnTo>
                        <a:pt x="212" y="365"/>
                      </a:lnTo>
                      <a:lnTo>
                        <a:pt x="202" y="318"/>
                      </a:lnTo>
                      <a:lnTo>
                        <a:pt x="201" y="275"/>
                      </a:lnTo>
                      <a:lnTo>
                        <a:pt x="207" y="236"/>
                      </a:lnTo>
                      <a:lnTo>
                        <a:pt x="217" y="199"/>
                      </a:lnTo>
                      <a:lnTo>
                        <a:pt x="233" y="166"/>
                      </a:lnTo>
                      <a:lnTo>
                        <a:pt x="253" y="137"/>
                      </a:lnTo>
                      <a:lnTo>
                        <a:pt x="274" y="110"/>
                      </a:lnTo>
                      <a:lnTo>
                        <a:pt x="299" y="85"/>
                      </a:lnTo>
                      <a:lnTo>
                        <a:pt x="324" y="65"/>
                      </a:lnTo>
                      <a:lnTo>
                        <a:pt x="348" y="47"/>
                      </a:lnTo>
                      <a:lnTo>
                        <a:pt x="372" y="33"/>
                      </a:lnTo>
                      <a:lnTo>
                        <a:pt x="393" y="21"/>
                      </a:lnTo>
                      <a:lnTo>
                        <a:pt x="412" y="11"/>
                      </a:lnTo>
                      <a:lnTo>
                        <a:pt x="426" y="5"/>
                      </a:lnTo>
                      <a:lnTo>
                        <a:pt x="435" y="1"/>
                      </a:lnTo>
                      <a:lnTo>
                        <a:pt x="438" y="0"/>
                      </a:lnTo>
                      <a:close/>
                    </a:path>
                  </a:pathLst>
                </a:custGeom>
                <a:solidFill>
                  <a:srgbClr val="FFFFFF"/>
                </a:solidFill>
                <a:ln w="9525">
                  <a:solidFill>
                    <a:srgbClr val="000000"/>
                  </a:solidFill>
                  <a:round/>
                  <a:headEnd/>
                  <a:tailEnd/>
                </a:ln>
              </p:spPr>
              <p:txBody>
                <a:bodyPr vert="horz" wrap="square" lIns="0" tIns="0" rIns="0" bIns="0" numCol="1" anchor="t" anchorCtr="0" compatLnSpc="1">
                  <a:prstTxWarp prst="textNoShape">
                    <a:avLst/>
                  </a:prstTxWarp>
                </a:bodyPr>
                <a:lstStyle/>
                <a:p>
                  <a:endParaRPr lang="en-US"/>
                </a:p>
              </p:txBody>
            </p:sp>
            <p:sp>
              <p:nvSpPr>
                <p:cNvPr id="185426" name="Freeform 82"/>
                <p:cNvSpPr>
                  <a:spLocks/>
                </p:cNvSpPr>
                <p:nvPr/>
              </p:nvSpPr>
              <p:spPr bwMode="auto">
                <a:xfrm>
                  <a:off x="5325" y="2804"/>
                  <a:ext cx="212" cy="146"/>
                </a:xfrm>
                <a:custGeom>
                  <a:avLst/>
                  <a:gdLst/>
                  <a:ahLst/>
                  <a:cxnLst>
                    <a:cxn ang="0">
                      <a:pos x="31" y="243"/>
                    </a:cxn>
                    <a:cxn ang="0">
                      <a:pos x="15" y="218"/>
                    </a:cxn>
                    <a:cxn ang="0">
                      <a:pos x="5" y="190"/>
                    </a:cxn>
                    <a:cxn ang="0">
                      <a:pos x="0" y="161"/>
                    </a:cxn>
                    <a:cxn ang="0">
                      <a:pos x="1" y="131"/>
                    </a:cxn>
                    <a:cxn ang="0">
                      <a:pos x="6" y="99"/>
                    </a:cxn>
                    <a:cxn ang="0">
                      <a:pos x="16" y="66"/>
                    </a:cxn>
                    <a:cxn ang="0">
                      <a:pos x="28" y="33"/>
                    </a:cxn>
                    <a:cxn ang="0">
                      <a:pos x="43" y="0"/>
                    </a:cxn>
                    <a:cxn ang="0">
                      <a:pos x="39" y="28"/>
                    </a:cxn>
                    <a:cxn ang="0">
                      <a:pos x="38" y="56"/>
                    </a:cxn>
                    <a:cxn ang="0">
                      <a:pos x="41" y="82"/>
                    </a:cxn>
                    <a:cxn ang="0">
                      <a:pos x="47" y="109"/>
                    </a:cxn>
                    <a:cxn ang="0">
                      <a:pos x="58" y="133"/>
                    </a:cxn>
                    <a:cxn ang="0">
                      <a:pos x="72" y="153"/>
                    </a:cxn>
                    <a:cxn ang="0">
                      <a:pos x="91" y="171"/>
                    </a:cxn>
                    <a:cxn ang="0">
                      <a:pos x="113" y="183"/>
                    </a:cxn>
                    <a:cxn ang="0">
                      <a:pos x="125" y="187"/>
                    </a:cxn>
                    <a:cxn ang="0">
                      <a:pos x="140" y="189"/>
                    </a:cxn>
                    <a:cxn ang="0">
                      <a:pos x="156" y="191"/>
                    </a:cxn>
                    <a:cxn ang="0">
                      <a:pos x="174" y="193"/>
                    </a:cxn>
                    <a:cxn ang="0">
                      <a:pos x="193" y="193"/>
                    </a:cxn>
                    <a:cxn ang="0">
                      <a:pos x="215" y="193"/>
                    </a:cxn>
                    <a:cxn ang="0">
                      <a:pos x="235" y="192"/>
                    </a:cxn>
                    <a:cxn ang="0">
                      <a:pos x="258" y="191"/>
                    </a:cxn>
                    <a:cxn ang="0">
                      <a:pos x="280" y="189"/>
                    </a:cxn>
                    <a:cxn ang="0">
                      <a:pos x="303" y="187"/>
                    </a:cxn>
                    <a:cxn ang="0">
                      <a:pos x="326" y="184"/>
                    </a:cxn>
                    <a:cxn ang="0">
                      <a:pos x="347" y="181"/>
                    </a:cxn>
                    <a:cxn ang="0">
                      <a:pos x="368" y="178"/>
                    </a:cxn>
                    <a:cxn ang="0">
                      <a:pos x="388" y="175"/>
                    </a:cxn>
                    <a:cxn ang="0">
                      <a:pos x="407" y="172"/>
                    </a:cxn>
                    <a:cxn ang="0">
                      <a:pos x="424" y="167"/>
                    </a:cxn>
                    <a:cxn ang="0">
                      <a:pos x="416" y="174"/>
                    </a:cxn>
                    <a:cxn ang="0">
                      <a:pos x="404" y="182"/>
                    </a:cxn>
                    <a:cxn ang="0">
                      <a:pos x="387" y="193"/>
                    </a:cxn>
                    <a:cxn ang="0">
                      <a:pos x="367" y="206"/>
                    </a:cxn>
                    <a:cxn ang="0">
                      <a:pos x="343" y="221"/>
                    </a:cxn>
                    <a:cxn ang="0">
                      <a:pos x="316" y="236"/>
                    </a:cxn>
                    <a:cxn ang="0">
                      <a:pos x="289" y="251"/>
                    </a:cxn>
                    <a:cxn ang="0">
                      <a:pos x="259" y="264"/>
                    </a:cxn>
                    <a:cxn ang="0">
                      <a:pos x="227" y="275"/>
                    </a:cxn>
                    <a:cxn ang="0">
                      <a:pos x="196" y="283"/>
                    </a:cxn>
                    <a:cxn ang="0">
                      <a:pos x="165" y="290"/>
                    </a:cxn>
                    <a:cxn ang="0">
                      <a:pos x="135" y="292"/>
                    </a:cxn>
                    <a:cxn ang="0">
                      <a:pos x="106" y="289"/>
                    </a:cxn>
                    <a:cxn ang="0">
                      <a:pos x="78" y="279"/>
                    </a:cxn>
                    <a:cxn ang="0">
                      <a:pos x="54" y="265"/>
                    </a:cxn>
                    <a:cxn ang="0">
                      <a:pos x="31" y="243"/>
                    </a:cxn>
                  </a:cxnLst>
                  <a:rect l="0" t="0" r="r" b="b"/>
                  <a:pathLst>
                    <a:path w="424" h="292">
                      <a:moveTo>
                        <a:pt x="31" y="243"/>
                      </a:moveTo>
                      <a:lnTo>
                        <a:pt x="15" y="218"/>
                      </a:lnTo>
                      <a:lnTo>
                        <a:pt x="5" y="190"/>
                      </a:lnTo>
                      <a:lnTo>
                        <a:pt x="0" y="161"/>
                      </a:lnTo>
                      <a:lnTo>
                        <a:pt x="1" y="131"/>
                      </a:lnTo>
                      <a:lnTo>
                        <a:pt x="6" y="99"/>
                      </a:lnTo>
                      <a:lnTo>
                        <a:pt x="16" y="66"/>
                      </a:lnTo>
                      <a:lnTo>
                        <a:pt x="28" y="33"/>
                      </a:lnTo>
                      <a:lnTo>
                        <a:pt x="43" y="0"/>
                      </a:lnTo>
                      <a:lnTo>
                        <a:pt x="39" y="28"/>
                      </a:lnTo>
                      <a:lnTo>
                        <a:pt x="38" y="56"/>
                      </a:lnTo>
                      <a:lnTo>
                        <a:pt x="41" y="82"/>
                      </a:lnTo>
                      <a:lnTo>
                        <a:pt x="47" y="109"/>
                      </a:lnTo>
                      <a:lnTo>
                        <a:pt x="58" y="133"/>
                      </a:lnTo>
                      <a:lnTo>
                        <a:pt x="72" y="153"/>
                      </a:lnTo>
                      <a:lnTo>
                        <a:pt x="91" y="171"/>
                      </a:lnTo>
                      <a:lnTo>
                        <a:pt x="113" y="183"/>
                      </a:lnTo>
                      <a:lnTo>
                        <a:pt x="125" y="187"/>
                      </a:lnTo>
                      <a:lnTo>
                        <a:pt x="140" y="189"/>
                      </a:lnTo>
                      <a:lnTo>
                        <a:pt x="156" y="191"/>
                      </a:lnTo>
                      <a:lnTo>
                        <a:pt x="174" y="193"/>
                      </a:lnTo>
                      <a:lnTo>
                        <a:pt x="193" y="193"/>
                      </a:lnTo>
                      <a:lnTo>
                        <a:pt x="215" y="193"/>
                      </a:lnTo>
                      <a:lnTo>
                        <a:pt x="235" y="192"/>
                      </a:lnTo>
                      <a:lnTo>
                        <a:pt x="258" y="191"/>
                      </a:lnTo>
                      <a:lnTo>
                        <a:pt x="280" y="189"/>
                      </a:lnTo>
                      <a:lnTo>
                        <a:pt x="303" y="187"/>
                      </a:lnTo>
                      <a:lnTo>
                        <a:pt x="326" y="184"/>
                      </a:lnTo>
                      <a:lnTo>
                        <a:pt x="347" y="181"/>
                      </a:lnTo>
                      <a:lnTo>
                        <a:pt x="368" y="178"/>
                      </a:lnTo>
                      <a:lnTo>
                        <a:pt x="388" y="175"/>
                      </a:lnTo>
                      <a:lnTo>
                        <a:pt x="407" y="172"/>
                      </a:lnTo>
                      <a:lnTo>
                        <a:pt x="424" y="167"/>
                      </a:lnTo>
                      <a:lnTo>
                        <a:pt x="416" y="174"/>
                      </a:lnTo>
                      <a:lnTo>
                        <a:pt x="404" y="182"/>
                      </a:lnTo>
                      <a:lnTo>
                        <a:pt x="387" y="193"/>
                      </a:lnTo>
                      <a:lnTo>
                        <a:pt x="367" y="206"/>
                      </a:lnTo>
                      <a:lnTo>
                        <a:pt x="343" y="221"/>
                      </a:lnTo>
                      <a:lnTo>
                        <a:pt x="316" y="236"/>
                      </a:lnTo>
                      <a:lnTo>
                        <a:pt x="289" y="251"/>
                      </a:lnTo>
                      <a:lnTo>
                        <a:pt x="259" y="264"/>
                      </a:lnTo>
                      <a:lnTo>
                        <a:pt x="227" y="275"/>
                      </a:lnTo>
                      <a:lnTo>
                        <a:pt x="196" y="283"/>
                      </a:lnTo>
                      <a:lnTo>
                        <a:pt x="165" y="290"/>
                      </a:lnTo>
                      <a:lnTo>
                        <a:pt x="135" y="292"/>
                      </a:lnTo>
                      <a:lnTo>
                        <a:pt x="106" y="289"/>
                      </a:lnTo>
                      <a:lnTo>
                        <a:pt x="78" y="279"/>
                      </a:lnTo>
                      <a:lnTo>
                        <a:pt x="54" y="265"/>
                      </a:lnTo>
                      <a:lnTo>
                        <a:pt x="31" y="243"/>
                      </a:lnTo>
                      <a:close/>
                    </a:path>
                  </a:pathLst>
                </a:custGeom>
                <a:solidFill>
                  <a:srgbClr val="CEDDE5"/>
                </a:solidFill>
                <a:ln w="9525">
                  <a:solidFill>
                    <a:srgbClr val="000000"/>
                  </a:solidFill>
                  <a:round/>
                  <a:headEnd/>
                  <a:tailEnd/>
                </a:ln>
              </p:spPr>
              <p:txBody>
                <a:bodyPr vert="horz" wrap="square" lIns="0" tIns="0" rIns="0" bIns="0" numCol="1" anchor="t" anchorCtr="0" compatLnSpc="1">
                  <a:prstTxWarp prst="textNoShape">
                    <a:avLst/>
                  </a:prstTxWarp>
                </a:bodyPr>
                <a:lstStyle/>
                <a:p>
                  <a:endParaRPr lang="en-US"/>
                </a:p>
              </p:txBody>
            </p:sp>
            <p:sp>
              <p:nvSpPr>
                <p:cNvPr id="185427" name="Freeform 83"/>
                <p:cNvSpPr>
                  <a:spLocks/>
                </p:cNvSpPr>
                <p:nvPr/>
              </p:nvSpPr>
              <p:spPr bwMode="auto">
                <a:xfrm>
                  <a:off x="5522" y="2827"/>
                  <a:ext cx="138" cy="144"/>
                </a:xfrm>
                <a:custGeom>
                  <a:avLst/>
                  <a:gdLst/>
                  <a:ahLst/>
                  <a:cxnLst>
                    <a:cxn ang="0">
                      <a:pos x="205" y="0"/>
                    </a:cxn>
                    <a:cxn ang="0">
                      <a:pos x="213" y="11"/>
                    </a:cxn>
                    <a:cxn ang="0">
                      <a:pos x="220" y="22"/>
                    </a:cxn>
                    <a:cxn ang="0">
                      <a:pos x="226" y="34"/>
                    </a:cxn>
                    <a:cxn ang="0">
                      <a:pos x="231" y="47"/>
                    </a:cxn>
                    <a:cxn ang="0">
                      <a:pos x="235" y="60"/>
                    </a:cxn>
                    <a:cxn ang="0">
                      <a:pos x="238" y="72"/>
                    </a:cxn>
                    <a:cxn ang="0">
                      <a:pos x="239" y="87"/>
                    </a:cxn>
                    <a:cxn ang="0">
                      <a:pos x="240" y="100"/>
                    </a:cxn>
                    <a:cxn ang="0">
                      <a:pos x="237" y="132"/>
                    </a:cxn>
                    <a:cxn ang="0">
                      <a:pos x="228" y="161"/>
                    </a:cxn>
                    <a:cxn ang="0">
                      <a:pos x="214" y="188"/>
                    </a:cxn>
                    <a:cxn ang="0">
                      <a:pos x="195" y="211"/>
                    </a:cxn>
                    <a:cxn ang="0">
                      <a:pos x="172" y="230"/>
                    </a:cxn>
                    <a:cxn ang="0">
                      <a:pos x="145" y="245"/>
                    </a:cxn>
                    <a:cxn ang="0">
                      <a:pos x="116" y="254"/>
                    </a:cxn>
                    <a:cxn ang="0">
                      <a:pos x="84" y="257"/>
                    </a:cxn>
                    <a:cxn ang="0">
                      <a:pos x="73" y="257"/>
                    </a:cxn>
                    <a:cxn ang="0">
                      <a:pos x="62" y="255"/>
                    </a:cxn>
                    <a:cxn ang="0">
                      <a:pos x="51" y="254"/>
                    </a:cxn>
                    <a:cxn ang="0">
                      <a:pos x="40" y="251"/>
                    </a:cxn>
                    <a:cxn ang="0">
                      <a:pos x="30" y="248"/>
                    </a:cxn>
                    <a:cxn ang="0">
                      <a:pos x="20" y="243"/>
                    </a:cxn>
                    <a:cxn ang="0">
                      <a:pos x="10" y="238"/>
                    </a:cxn>
                    <a:cxn ang="0">
                      <a:pos x="0" y="232"/>
                    </a:cxn>
                    <a:cxn ang="0">
                      <a:pos x="12" y="245"/>
                    </a:cxn>
                    <a:cxn ang="0">
                      <a:pos x="25" y="256"/>
                    </a:cxn>
                    <a:cxn ang="0">
                      <a:pos x="38" y="266"/>
                    </a:cxn>
                    <a:cxn ang="0">
                      <a:pos x="54" y="274"/>
                    </a:cxn>
                    <a:cxn ang="0">
                      <a:pos x="69" y="280"/>
                    </a:cxn>
                    <a:cxn ang="0">
                      <a:pos x="86" y="286"/>
                    </a:cxn>
                    <a:cxn ang="0">
                      <a:pos x="104" y="289"/>
                    </a:cxn>
                    <a:cxn ang="0">
                      <a:pos x="121" y="290"/>
                    </a:cxn>
                    <a:cxn ang="0">
                      <a:pos x="152" y="287"/>
                    </a:cxn>
                    <a:cxn ang="0">
                      <a:pos x="182" y="277"/>
                    </a:cxn>
                    <a:cxn ang="0">
                      <a:pos x="209" y="263"/>
                    </a:cxn>
                    <a:cxn ang="0">
                      <a:pos x="231" y="244"/>
                    </a:cxn>
                    <a:cxn ang="0">
                      <a:pos x="251" y="220"/>
                    </a:cxn>
                    <a:cxn ang="0">
                      <a:pos x="265" y="193"/>
                    </a:cxn>
                    <a:cxn ang="0">
                      <a:pos x="274" y="165"/>
                    </a:cxn>
                    <a:cxn ang="0">
                      <a:pos x="277" y="133"/>
                    </a:cxn>
                    <a:cxn ang="0">
                      <a:pos x="276" y="112"/>
                    </a:cxn>
                    <a:cxn ang="0">
                      <a:pos x="272" y="93"/>
                    </a:cxn>
                    <a:cxn ang="0">
                      <a:pos x="266" y="73"/>
                    </a:cxn>
                    <a:cxn ang="0">
                      <a:pos x="258" y="56"/>
                    </a:cxn>
                    <a:cxn ang="0">
                      <a:pos x="247" y="40"/>
                    </a:cxn>
                    <a:cxn ang="0">
                      <a:pos x="234" y="25"/>
                    </a:cxn>
                    <a:cxn ang="0">
                      <a:pos x="220" y="12"/>
                    </a:cxn>
                    <a:cxn ang="0">
                      <a:pos x="205" y="0"/>
                    </a:cxn>
                  </a:cxnLst>
                  <a:rect l="0" t="0" r="r" b="b"/>
                  <a:pathLst>
                    <a:path w="277" h="290">
                      <a:moveTo>
                        <a:pt x="205" y="0"/>
                      </a:moveTo>
                      <a:lnTo>
                        <a:pt x="213" y="11"/>
                      </a:lnTo>
                      <a:lnTo>
                        <a:pt x="220" y="22"/>
                      </a:lnTo>
                      <a:lnTo>
                        <a:pt x="226" y="34"/>
                      </a:lnTo>
                      <a:lnTo>
                        <a:pt x="231" y="47"/>
                      </a:lnTo>
                      <a:lnTo>
                        <a:pt x="235" y="60"/>
                      </a:lnTo>
                      <a:lnTo>
                        <a:pt x="238" y="72"/>
                      </a:lnTo>
                      <a:lnTo>
                        <a:pt x="239" y="87"/>
                      </a:lnTo>
                      <a:lnTo>
                        <a:pt x="240" y="100"/>
                      </a:lnTo>
                      <a:lnTo>
                        <a:pt x="237" y="132"/>
                      </a:lnTo>
                      <a:lnTo>
                        <a:pt x="228" y="161"/>
                      </a:lnTo>
                      <a:lnTo>
                        <a:pt x="214" y="188"/>
                      </a:lnTo>
                      <a:lnTo>
                        <a:pt x="195" y="211"/>
                      </a:lnTo>
                      <a:lnTo>
                        <a:pt x="172" y="230"/>
                      </a:lnTo>
                      <a:lnTo>
                        <a:pt x="145" y="245"/>
                      </a:lnTo>
                      <a:lnTo>
                        <a:pt x="116" y="254"/>
                      </a:lnTo>
                      <a:lnTo>
                        <a:pt x="84" y="257"/>
                      </a:lnTo>
                      <a:lnTo>
                        <a:pt x="73" y="257"/>
                      </a:lnTo>
                      <a:lnTo>
                        <a:pt x="62" y="255"/>
                      </a:lnTo>
                      <a:lnTo>
                        <a:pt x="51" y="254"/>
                      </a:lnTo>
                      <a:lnTo>
                        <a:pt x="40" y="251"/>
                      </a:lnTo>
                      <a:lnTo>
                        <a:pt x="30" y="248"/>
                      </a:lnTo>
                      <a:lnTo>
                        <a:pt x="20" y="243"/>
                      </a:lnTo>
                      <a:lnTo>
                        <a:pt x="10" y="238"/>
                      </a:lnTo>
                      <a:lnTo>
                        <a:pt x="0" y="232"/>
                      </a:lnTo>
                      <a:lnTo>
                        <a:pt x="12" y="245"/>
                      </a:lnTo>
                      <a:lnTo>
                        <a:pt x="25" y="256"/>
                      </a:lnTo>
                      <a:lnTo>
                        <a:pt x="38" y="266"/>
                      </a:lnTo>
                      <a:lnTo>
                        <a:pt x="54" y="274"/>
                      </a:lnTo>
                      <a:lnTo>
                        <a:pt x="69" y="280"/>
                      </a:lnTo>
                      <a:lnTo>
                        <a:pt x="86" y="286"/>
                      </a:lnTo>
                      <a:lnTo>
                        <a:pt x="104" y="289"/>
                      </a:lnTo>
                      <a:lnTo>
                        <a:pt x="121" y="290"/>
                      </a:lnTo>
                      <a:lnTo>
                        <a:pt x="152" y="287"/>
                      </a:lnTo>
                      <a:lnTo>
                        <a:pt x="182" y="277"/>
                      </a:lnTo>
                      <a:lnTo>
                        <a:pt x="209" y="263"/>
                      </a:lnTo>
                      <a:lnTo>
                        <a:pt x="231" y="244"/>
                      </a:lnTo>
                      <a:lnTo>
                        <a:pt x="251" y="220"/>
                      </a:lnTo>
                      <a:lnTo>
                        <a:pt x="265" y="193"/>
                      </a:lnTo>
                      <a:lnTo>
                        <a:pt x="274" y="165"/>
                      </a:lnTo>
                      <a:lnTo>
                        <a:pt x="277" y="133"/>
                      </a:lnTo>
                      <a:lnTo>
                        <a:pt x="276" y="112"/>
                      </a:lnTo>
                      <a:lnTo>
                        <a:pt x="272" y="93"/>
                      </a:lnTo>
                      <a:lnTo>
                        <a:pt x="266" y="73"/>
                      </a:lnTo>
                      <a:lnTo>
                        <a:pt x="258" y="56"/>
                      </a:lnTo>
                      <a:lnTo>
                        <a:pt x="247" y="40"/>
                      </a:lnTo>
                      <a:lnTo>
                        <a:pt x="234" y="25"/>
                      </a:lnTo>
                      <a:lnTo>
                        <a:pt x="220" y="12"/>
                      </a:lnTo>
                      <a:lnTo>
                        <a:pt x="205" y="0"/>
                      </a:lnTo>
                      <a:close/>
                    </a:path>
                  </a:pathLst>
                </a:custGeom>
                <a:solidFill>
                  <a:srgbClr val="70C4D3"/>
                </a:solidFill>
                <a:ln w="9525">
                  <a:noFill/>
                  <a:round/>
                  <a:headEnd/>
                  <a:tailEnd/>
                </a:ln>
              </p:spPr>
              <p:txBody>
                <a:bodyPr vert="horz" wrap="square" lIns="0" tIns="0" rIns="0" bIns="0" numCol="1" anchor="t" anchorCtr="0" compatLnSpc="1">
                  <a:prstTxWarp prst="textNoShape">
                    <a:avLst/>
                  </a:prstTxWarp>
                </a:bodyPr>
                <a:lstStyle/>
                <a:p>
                  <a:endParaRPr lang="en-US"/>
                </a:p>
              </p:txBody>
            </p:sp>
            <p:sp>
              <p:nvSpPr>
                <p:cNvPr id="185428" name="Freeform 84"/>
                <p:cNvSpPr>
                  <a:spLocks/>
                </p:cNvSpPr>
                <p:nvPr/>
              </p:nvSpPr>
              <p:spPr bwMode="auto">
                <a:xfrm>
                  <a:off x="5455" y="2735"/>
                  <a:ext cx="68" cy="60"/>
                </a:xfrm>
                <a:custGeom>
                  <a:avLst/>
                  <a:gdLst/>
                  <a:ahLst/>
                  <a:cxnLst>
                    <a:cxn ang="0">
                      <a:pos x="136" y="119"/>
                    </a:cxn>
                    <a:cxn ang="0">
                      <a:pos x="56" y="87"/>
                    </a:cxn>
                    <a:cxn ang="0">
                      <a:pos x="84" y="71"/>
                    </a:cxn>
                    <a:cxn ang="0">
                      <a:pos x="27" y="51"/>
                    </a:cxn>
                    <a:cxn ang="0">
                      <a:pos x="41" y="33"/>
                    </a:cxn>
                    <a:cxn ang="0">
                      <a:pos x="0" y="0"/>
                    </a:cxn>
                    <a:cxn ang="0">
                      <a:pos x="91" y="25"/>
                    </a:cxn>
                    <a:cxn ang="0">
                      <a:pos x="62" y="43"/>
                    </a:cxn>
                    <a:cxn ang="0">
                      <a:pos x="124" y="67"/>
                    </a:cxn>
                    <a:cxn ang="0">
                      <a:pos x="92" y="86"/>
                    </a:cxn>
                    <a:cxn ang="0">
                      <a:pos x="136" y="119"/>
                    </a:cxn>
                  </a:cxnLst>
                  <a:rect l="0" t="0" r="r" b="b"/>
                  <a:pathLst>
                    <a:path w="136" h="119">
                      <a:moveTo>
                        <a:pt x="136" y="119"/>
                      </a:moveTo>
                      <a:lnTo>
                        <a:pt x="56" y="87"/>
                      </a:lnTo>
                      <a:lnTo>
                        <a:pt x="84" y="71"/>
                      </a:lnTo>
                      <a:lnTo>
                        <a:pt x="27" y="51"/>
                      </a:lnTo>
                      <a:lnTo>
                        <a:pt x="41" y="33"/>
                      </a:lnTo>
                      <a:lnTo>
                        <a:pt x="0" y="0"/>
                      </a:lnTo>
                      <a:lnTo>
                        <a:pt x="91" y="25"/>
                      </a:lnTo>
                      <a:lnTo>
                        <a:pt x="62" y="43"/>
                      </a:lnTo>
                      <a:lnTo>
                        <a:pt x="124" y="67"/>
                      </a:lnTo>
                      <a:lnTo>
                        <a:pt x="92" y="86"/>
                      </a:lnTo>
                      <a:lnTo>
                        <a:pt x="136" y="119"/>
                      </a:lnTo>
                      <a:close/>
                    </a:path>
                  </a:pathLst>
                </a:custGeom>
                <a:solidFill>
                  <a:srgbClr val="FAFD00"/>
                </a:solidFill>
                <a:ln w="9525">
                  <a:solidFill>
                    <a:srgbClr val="000000"/>
                  </a:solidFill>
                  <a:round/>
                  <a:headEnd/>
                  <a:tailEnd/>
                </a:ln>
              </p:spPr>
              <p:txBody>
                <a:bodyPr vert="horz" wrap="square" lIns="0" tIns="0" rIns="0" bIns="0" numCol="1" anchor="t" anchorCtr="0" compatLnSpc="1">
                  <a:prstTxWarp prst="textNoShape">
                    <a:avLst/>
                  </a:prstTxWarp>
                </a:bodyPr>
                <a:lstStyle/>
                <a:p>
                  <a:endParaRPr lang="en-US"/>
                </a:p>
              </p:txBody>
            </p:sp>
            <p:sp>
              <p:nvSpPr>
                <p:cNvPr id="185429" name="Freeform 85"/>
                <p:cNvSpPr>
                  <a:spLocks/>
                </p:cNvSpPr>
                <p:nvPr/>
              </p:nvSpPr>
              <p:spPr bwMode="auto">
                <a:xfrm>
                  <a:off x="5637" y="2662"/>
                  <a:ext cx="219" cy="287"/>
                </a:xfrm>
                <a:custGeom>
                  <a:avLst/>
                  <a:gdLst/>
                  <a:ahLst/>
                  <a:cxnLst>
                    <a:cxn ang="0">
                      <a:pos x="3" y="0"/>
                    </a:cxn>
                    <a:cxn ang="0">
                      <a:pos x="22" y="4"/>
                    </a:cxn>
                    <a:cxn ang="0">
                      <a:pos x="57" y="13"/>
                    </a:cxn>
                    <a:cxn ang="0">
                      <a:pos x="103" y="28"/>
                    </a:cxn>
                    <a:cxn ang="0">
                      <a:pos x="156" y="51"/>
                    </a:cxn>
                    <a:cxn ang="0">
                      <a:pos x="215" y="83"/>
                    </a:cxn>
                    <a:cxn ang="0">
                      <a:pos x="272" y="126"/>
                    </a:cxn>
                    <a:cxn ang="0">
                      <a:pos x="327" y="181"/>
                    </a:cxn>
                    <a:cxn ang="0">
                      <a:pos x="373" y="246"/>
                    </a:cxn>
                    <a:cxn ang="0">
                      <a:pos x="414" y="324"/>
                    </a:cxn>
                    <a:cxn ang="0">
                      <a:pos x="438" y="408"/>
                    </a:cxn>
                    <a:cxn ang="0">
                      <a:pos x="430" y="490"/>
                    </a:cxn>
                    <a:cxn ang="0">
                      <a:pos x="385" y="550"/>
                    </a:cxn>
                    <a:cxn ang="0">
                      <a:pos x="329" y="573"/>
                    </a:cxn>
                    <a:cxn ang="0">
                      <a:pos x="263" y="571"/>
                    </a:cxn>
                    <a:cxn ang="0">
                      <a:pos x="195" y="554"/>
                    </a:cxn>
                    <a:cxn ang="0">
                      <a:pos x="129" y="525"/>
                    </a:cxn>
                    <a:cxn ang="0">
                      <a:pos x="72" y="495"/>
                    </a:cxn>
                    <a:cxn ang="0">
                      <a:pos x="28" y="467"/>
                    </a:cxn>
                    <a:cxn ang="0">
                      <a:pos x="3" y="449"/>
                    </a:cxn>
                    <a:cxn ang="0">
                      <a:pos x="2" y="447"/>
                    </a:cxn>
                    <a:cxn ang="0">
                      <a:pos x="18" y="445"/>
                    </a:cxn>
                    <a:cxn ang="0">
                      <a:pos x="44" y="441"/>
                    </a:cxn>
                    <a:cxn ang="0">
                      <a:pos x="79" y="435"/>
                    </a:cxn>
                    <a:cxn ang="0">
                      <a:pos x="118" y="426"/>
                    </a:cxn>
                    <a:cxn ang="0">
                      <a:pos x="156" y="414"/>
                    </a:cxn>
                    <a:cxn ang="0">
                      <a:pos x="191" y="397"/>
                    </a:cxn>
                    <a:cxn ang="0">
                      <a:pos x="218" y="377"/>
                    </a:cxn>
                    <a:cxn ang="0">
                      <a:pos x="240" y="335"/>
                    </a:cxn>
                    <a:cxn ang="0">
                      <a:pos x="242" y="271"/>
                    </a:cxn>
                    <a:cxn ang="0">
                      <a:pos x="218" y="208"/>
                    </a:cxn>
                    <a:cxn ang="0">
                      <a:pos x="176" y="150"/>
                    </a:cxn>
                    <a:cxn ang="0">
                      <a:pos x="124" y="97"/>
                    </a:cxn>
                    <a:cxn ang="0">
                      <a:pos x="73" y="52"/>
                    </a:cxn>
                    <a:cxn ang="0">
                      <a:pos x="30" y="20"/>
                    </a:cxn>
                    <a:cxn ang="0">
                      <a:pos x="4" y="2"/>
                    </a:cxn>
                  </a:cxnLst>
                  <a:rect l="0" t="0" r="r" b="b"/>
                  <a:pathLst>
                    <a:path w="439" h="575">
                      <a:moveTo>
                        <a:pt x="0" y="0"/>
                      </a:moveTo>
                      <a:lnTo>
                        <a:pt x="3" y="0"/>
                      </a:lnTo>
                      <a:lnTo>
                        <a:pt x="10" y="2"/>
                      </a:lnTo>
                      <a:lnTo>
                        <a:pt x="22" y="4"/>
                      </a:lnTo>
                      <a:lnTo>
                        <a:pt x="37" y="8"/>
                      </a:lnTo>
                      <a:lnTo>
                        <a:pt x="57" y="13"/>
                      </a:lnTo>
                      <a:lnTo>
                        <a:pt x="78" y="20"/>
                      </a:lnTo>
                      <a:lnTo>
                        <a:pt x="103" y="28"/>
                      </a:lnTo>
                      <a:lnTo>
                        <a:pt x="128" y="39"/>
                      </a:lnTo>
                      <a:lnTo>
                        <a:pt x="156" y="51"/>
                      </a:lnTo>
                      <a:lnTo>
                        <a:pt x="185" y="66"/>
                      </a:lnTo>
                      <a:lnTo>
                        <a:pt x="215" y="83"/>
                      </a:lnTo>
                      <a:lnTo>
                        <a:pt x="243" y="104"/>
                      </a:lnTo>
                      <a:lnTo>
                        <a:pt x="272" y="126"/>
                      </a:lnTo>
                      <a:lnTo>
                        <a:pt x="300" y="152"/>
                      </a:lnTo>
                      <a:lnTo>
                        <a:pt x="327" y="181"/>
                      </a:lnTo>
                      <a:lnTo>
                        <a:pt x="351" y="213"/>
                      </a:lnTo>
                      <a:lnTo>
                        <a:pt x="373" y="246"/>
                      </a:lnTo>
                      <a:lnTo>
                        <a:pt x="395" y="283"/>
                      </a:lnTo>
                      <a:lnTo>
                        <a:pt x="414" y="324"/>
                      </a:lnTo>
                      <a:lnTo>
                        <a:pt x="429" y="366"/>
                      </a:lnTo>
                      <a:lnTo>
                        <a:pt x="438" y="408"/>
                      </a:lnTo>
                      <a:lnTo>
                        <a:pt x="439" y="450"/>
                      </a:lnTo>
                      <a:lnTo>
                        <a:pt x="430" y="490"/>
                      </a:lnTo>
                      <a:lnTo>
                        <a:pt x="409" y="527"/>
                      </a:lnTo>
                      <a:lnTo>
                        <a:pt x="385" y="550"/>
                      </a:lnTo>
                      <a:lnTo>
                        <a:pt x="358" y="564"/>
                      </a:lnTo>
                      <a:lnTo>
                        <a:pt x="329" y="573"/>
                      </a:lnTo>
                      <a:lnTo>
                        <a:pt x="297" y="575"/>
                      </a:lnTo>
                      <a:lnTo>
                        <a:pt x="263" y="571"/>
                      </a:lnTo>
                      <a:lnTo>
                        <a:pt x="229" y="564"/>
                      </a:lnTo>
                      <a:lnTo>
                        <a:pt x="195" y="554"/>
                      </a:lnTo>
                      <a:lnTo>
                        <a:pt x="161" y="541"/>
                      </a:lnTo>
                      <a:lnTo>
                        <a:pt x="129" y="525"/>
                      </a:lnTo>
                      <a:lnTo>
                        <a:pt x="99" y="510"/>
                      </a:lnTo>
                      <a:lnTo>
                        <a:pt x="72" y="495"/>
                      </a:lnTo>
                      <a:lnTo>
                        <a:pt x="47" y="480"/>
                      </a:lnTo>
                      <a:lnTo>
                        <a:pt x="28" y="467"/>
                      </a:lnTo>
                      <a:lnTo>
                        <a:pt x="14" y="457"/>
                      </a:lnTo>
                      <a:lnTo>
                        <a:pt x="3" y="449"/>
                      </a:lnTo>
                      <a:lnTo>
                        <a:pt x="0" y="447"/>
                      </a:lnTo>
                      <a:lnTo>
                        <a:pt x="2" y="447"/>
                      </a:lnTo>
                      <a:lnTo>
                        <a:pt x="8" y="446"/>
                      </a:lnTo>
                      <a:lnTo>
                        <a:pt x="18" y="445"/>
                      </a:lnTo>
                      <a:lnTo>
                        <a:pt x="30" y="443"/>
                      </a:lnTo>
                      <a:lnTo>
                        <a:pt x="44" y="441"/>
                      </a:lnTo>
                      <a:lnTo>
                        <a:pt x="62" y="439"/>
                      </a:lnTo>
                      <a:lnTo>
                        <a:pt x="79" y="435"/>
                      </a:lnTo>
                      <a:lnTo>
                        <a:pt x="99" y="431"/>
                      </a:lnTo>
                      <a:lnTo>
                        <a:pt x="118" y="426"/>
                      </a:lnTo>
                      <a:lnTo>
                        <a:pt x="138" y="420"/>
                      </a:lnTo>
                      <a:lnTo>
                        <a:pt x="156" y="414"/>
                      </a:lnTo>
                      <a:lnTo>
                        <a:pt x="175" y="405"/>
                      </a:lnTo>
                      <a:lnTo>
                        <a:pt x="191" y="397"/>
                      </a:lnTo>
                      <a:lnTo>
                        <a:pt x="205" y="388"/>
                      </a:lnTo>
                      <a:lnTo>
                        <a:pt x="218" y="377"/>
                      </a:lnTo>
                      <a:lnTo>
                        <a:pt x="227" y="365"/>
                      </a:lnTo>
                      <a:lnTo>
                        <a:pt x="240" y="335"/>
                      </a:lnTo>
                      <a:lnTo>
                        <a:pt x="245" y="303"/>
                      </a:lnTo>
                      <a:lnTo>
                        <a:pt x="242" y="271"/>
                      </a:lnTo>
                      <a:lnTo>
                        <a:pt x="233" y="240"/>
                      </a:lnTo>
                      <a:lnTo>
                        <a:pt x="218" y="208"/>
                      </a:lnTo>
                      <a:lnTo>
                        <a:pt x="198" y="179"/>
                      </a:lnTo>
                      <a:lnTo>
                        <a:pt x="176" y="150"/>
                      </a:lnTo>
                      <a:lnTo>
                        <a:pt x="151" y="122"/>
                      </a:lnTo>
                      <a:lnTo>
                        <a:pt x="124" y="97"/>
                      </a:lnTo>
                      <a:lnTo>
                        <a:pt x="98" y="73"/>
                      </a:lnTo>
                      <a:lnTo>
                        <a:pt x="73" y="52"/>
                      </a:lnTo>
                      <a:lnTo>
                        <a:pt x="49" y="34"/>
                      </a:lnTo>
                      <a:lnTo>
                        <a:pt x="30" y="20"/>
                      </a:lnTo>
                      <a:lnTo>
                        <a:pt x="14" y="9"/>
                      </a:lnTo>
                      <a:lnTo>
                        <a:pt x="4" y="2"/>
                      </a:lnTo>
                      <a:lnTo>
                        <a:pt x="0" y="0"/>
                      </a:lnTo>
                      <a:close/>
                    </a:path>
                  </a:pathLst>
                </a:custGeom>
                <a:solidFill>
                  <a:srgbClr val="FFFFFF"/>
                </a:solidFill>
                <a:ln w="9525">
                  <a:solidFill>
                    <a:srgbClr val="000000"/>
                  </a:solidFill>
                  <a:round/>
                  <a:headEnd/>
                  <a:tailEnd/>
                </a:ln>
              </p:spPr>
              <p:txBody>
                <a:bodyPr vert="horz" wrap="square" lIns="0" tIns="0" rIns="0" bIns="0" numCol="1" anchor="t" anchorCtr="0" compatLnSpc="1">
                  <a:prstTxWarp prst="textNoShape">
                    <a:avLst/>
                  </a:prstTxWarp>
                </a:bodyPr>
                <a:lstStyle/>
                <a:p>
                  <a:endParaRPr lang="en-US"/>
                </a:p>
              </p:txBody>
            </p:sp>
            <p:sp>
              <p:nvSpPr>
                <p:cNvPr id="185430" name="Freeform 86"/>
                <p:cNvSpPr>
                  <a:spLocks/>
                </p:cNvSpPr>
                <p:nvPr/>
              </p:nvSpPr>
              <p:spPr bwMode="auto">
                <a:xfrm>
                  <a:off x="5638" y="2811"/>
                  <a:ext cx="218" cy="138"/>
                </a:xfrm>
                <a:custGeom>
                  <a:avLst/>
                  <a:gdLst/>
                  <a:ahLst/>
                  <a:cxnLst>
                    <a:cxn ang="0">
                      <a:pos x="407" y="227"/>
                    </a:cxn>
                    <a:cxn ang="0">
                      <a:pos x="423" y="202"/>
                    </a:cxn>
                    <a:cxn ang="0">
                      <a:pos x="432" y="175"/>
                    </a:cxn>
                    <a:cxn ang="0">
                      <a:pos x="437" y="146"/>
                    </a:cxn>
                    <a:cxn ang="0">
                      <a:pos x="436" y="118"/>
                    </a:cxn>
                    <a:cxn ang="0">
                      <a:pos x="432" y="88"/>
                    </a:cxn>
                    <a:cxn ang="0">
                      <a:pos x="424" y="58"/>
                    </a:cxn>
                    <a:cxn ang="0">
                      <a:pos x="414" y="28"/>
                    </a:cxn>
                    <a:cxn ang="0">
                      <a:pos x="400" y="0"/>
                    </a:cxn>
                    <a:cxn ang="0">
                      <a:pos x="401" y="25"/>
                    </a:cxn>
                    <a:cxn ang="0">
                      <a:pos x="399" y="50"/>
                    </a:cxn>
                    <a:cxn ang="0">
                      <a:pos x="396" y="76"/>
                    </a:cxn>
                    <a:cxn ang="0">
                      <a:pos x="389" y="98"/>
                    </a:cxn>
                    <a:cxn ang="0">
                      <a:pos x="379" y="121"/>
                    </a:cxn>
                    <a:cxn ang="0">
                      <a:pos x="366" y="139"/>
                    </a:cxn>
                    <a:cxn ang="0">
                      <a:pos x="347" y="155"/>
                    </a:cxn>
                    <a:cxn ang="0">
                      <a:pos x="325" y="167"/>
                    </a:cxn>
                    <a:cxn ang="0">
                      <a:pos x="312" y="171"/>
                    </a:cxn>
                    <a:cxn ang="0">
                      <a:pos x="298" y="173"/>
                    </a:cxn>
                    <a:cxn ang="0">
                      <a:pos x="280" y="175"/>
                    </a:cxn>
                    <a:cxn ang="0">
                      <a:pos x="262" y="176"/>
                    </a:cxn>
                    <a:cxn ang="0">
                      <a:pos x="241" y="176"/>
                    </a:cxn>
                    <a:cxn ang="0">
                      <a:pos x="219" y="176"/>
                    </a:cxn>
                    <a:cxn ang="0">
                      <a:pos x="196" y="175"/>
                    </a:cxn>
                    <a:cxn ang="0">
                      <a:pos x="174" y="173"/>
                    </a:cxn>
                    <a:cxn ang="0">
                      <a:pos x="149" y="171"/>
                    </a:cxn>
                    <a:cxn ang="0">
                      <a:pos x="125" y="169"/>
                    </a:cxn>
                    <a:cxn ang="0">
                      <a:pos x="102" y="166"/>
                    </a:cxn>
                    <a:cxn ang="0">
                      <a:pos x="79" y="163"/>
                    </a:cxn>
                    <a:cxn ang="0">
                      <a:pos x="58" y="160"/>
                    </a:cxn>
                    <a:cxn ang="0">
                      <a:pos x="37" y="156"/>
                    </a:cxn>
                    <a:cxn ang="0">
                      <a:pos x="18" y="152"/>
                    </a:cxn>
                    <a:cxn ang="0">
                      <a:pos x="0" y="148"/>
                    </a:cxn>
                    <a:cxn ang="0">
                      <a:pos x="8" y="155"/>
                    </a:cxn>
                    <a:cxn ang="0">
                      <a:pos x="22" y="163"/>
                    </a:cxn>
                    <a:cxn ang="0">
                      <a:pos x="39" y="175"/>
                    </a:cxn>
                    <a:cxn ang="0">
                      <a:pos x="61" y="188"/>
                    </a:cxn>
                    <a:cxn ang="0">
                      <a:pos x="85" y="203"/>
                    </a:cxn>
                    <a:cxn ang="0">
                      <a:pos x="112" y="218"/>
                    </a:cxn>
                    <a:cxn ang="0">
                      <a:pos x="142" y="233"/>
                    </a:cxn>
                    <a:cxn ang="0">
                      <a:pos x="173" y="246"/>
                    </a:cxn>
                    <a:cxn ang="0">
                      <a:pos x="205" y="258"/>
                    </a:cxn>
                    <a:cxn ang="0">
                      <a:pos x="237" y="267"/>
                    </a:cxn>
                    <a:cxn ang="0">
                      <a:pos x="269" y="274"/>
                    </a:cxn>
                    <a:cxn ang="0">
                      <a:pos x="301" y="275"/>
                    </a:cxn>
                    <a:cxn ang="0">
                      <a:pos x="331" y="273"/>
                    </a:cxn>
                    <a:cxn ang="0">
                      <a:pos x="358" y="263"/>
                    </a:cxn>
                    <a:cxn ang="0">
                      <a:pos x="384" y="249"/>
                    </a:cxn>
                    <a:cxn ang="0">
                      <a:pos x="407" y="227"/>
                    </a:cxn>
                  </a:cxnLst>
                  <a:rect l="0" t="0" r="r" b="b"/>
                  <a:pathLst>
                    <a:path w="437" h="275">
                      <a:moveTo>
                        <a:pt x="407" y="227"/>
                      </a:moveTo>
                      <a:lnTo>
                        <a:pt x="423" y="202"/>
                      </a:lnTo>
                      <a:lnTo>
                        <a:pt x="432" y="175"/>
                      </a:lnTo>
                      <a:lnTo>
                        <a:pt x="437" y="146"/>
                      </a:lnTo>
                      <a:lnTo>
                        <a:pt x="436" y="118"/>
                      </a:lnTo>
                      <a:lnTo>
                        <a:pt x="432" y="88"/>
                      </a:lnTo>
                      <a:lnTo>
                        <a:pt x="424" y="58"/>
                      </a:lnTo>
                      <a:lnTo>
                        <a:pt x="414" y="28"/>
                      </a:lnTo>
                      <a:lnTo>
                        <a:pt x="400" y="0"/>
                      </a:lnTo>
                      <a:lnTo>
                        <a:pt x="401" y="25"/>
                      </a:lnTo>
                      <a:lnTo>
                        <a:pt x="399" y="50"/>
                      </a:lnTo>
                      <a:lnTo>
                        <a:pt x="396" y="76"/>
                      </a:lnTo>
                      <a:lnTo>
                        <a:pt x="389" y="98"/>
                      </a:lnTo>
                      <a:lnTo>
                        <a:pt x="379" y="121"/>
                      </a:lnTo>
                      <a:lnTo>
                        <a:pt x="366" y="139"/>
                      </a:lnTo>
                      <a:lnTo>
                        <a:pt x="347" y="155"/>
                      </a:lnTo>
                      <a:lnTo>
                        <a:pt x="325" y="167"/>
                      </a:lnTo>
                      <a:lnTo>
                        <a:pt x="312" y="171"/>
                      </a:lnTo>
                      <a:lnTo>
                        <a:pt x="298" y="173"/>
                      </a:lnTo>
                      <a:lnTo>
                        <a:pt x="280" y="175"/>
                      </a:lnTo>
                      <a:lnTo>
                        <a:pt x="262" y="176"/>
                      </a:lnTo>
                      <a:lnTo>
                        <a:pt x="241" y="176"/>
                      </a:lnTo>
                      <a:lnTo>
                        <a:pt x="219" y="176"/>
                      </a:lnTo>
                      <a:lnTo>
                        <a:pt x="196" y="175"/>
                      </a:lnTo>
                      <a:lnTo>
                        <a:pt x="174" y="173"/>
                      </a:lnTo>
                      <a:lnTo>
                        <a:pt x="149" y="171"/>
                      </a:lnTo>
                      <a:lnTo>
                        <a:pt x="125" y="169"/>
                      </a:lnTo>
                      <a:lnTo>
                        <a:pt x="102" y="166"/>
                      </a:lnTo>
                      <a:lnTo>
                        <a:pt x="79" y="163"/>
                      </a:lnTo>
                      <a:lnTo>
                        <a:pt x="58" y="160"/>
                      </a:lnTo>
                      <a:lnTo>
                        <a:pt x="37" y="156"/>
                      </a:lnTo>
                      <a:lnTo>
                        <a:pt x="18" y="152"/>
                      </a:lnTo>
                      <a:lnTo>
                        <a:pt x="0" y="148"/>
                      </a:lnTo>
                      <a:lnTo>
                        <a:pt x="8" y="155"/>
                      </a:lnTo>
                      <a:lnTo>
                        <a:pt x="22" y="163"/>
                      </a:lnTo>
                      <a:lnTo>
                        <a:pt x="39" y="175"/>
                      </a:lnTo>
                      <a:lnTo>
                        <a:pt x="61" y="188"/>
                      </a:lnTo>
                      <a:lnTo>
                        <a:pt x="85" y="203"/>
                      </a:lnTo>
                      <a:lnTo>
                        <a:pt x="112" y="218"/>
                      </a:lnTo>
                      <a:lnTo>
                        <a:pt x="142" y="233"/>
                      </a:lnTo>
                      <a:lnTo>
                        <a:pt x="173" y="246"/>
                      </a:lnTo>
                      <a:lnTo>
                        <a:pt x="205" y="258"/>
                      </a:lnTo>
                      <a:lnTo>
                        <a:pt x="237" y="267"/>
                      </a:lnTo>
                      <a:lnTo>
                        <a:pt x="269" y="274"/>
                      </a:lnTo>
                      <a:lnTo>
                        <a:pt x="301" y="275"/>
                      </a:lnTo>
                      <a:lnTo>
                        <a:pt x="331" y="273"/>
                      </a:lnTo>
                      <a:lnTo>
                        <a:pt x="358" y="263"/>
                      </a:lnTo>
                      <a:lnTo>
                        <a:pt x="384" y="249"/>
                      </a:lnTo>
                      <a:lnTo>
                        <a:pt x="407" y="227"/>
                      </a:lnTo>
                      <a:close/>
                    </a:path>
                  </a:pathLst>
                </a:custGeom>
                <a:solidFill>
                  <a:srgbClr val="CEDDE5"/>
                </a:solidFill>
                <a:ln w="9525">
                  <a:noFill/>
                  <a:round/>
                  <a:headEnd/>
                  <a:tailEnd/>
                </a:ln>
              </p:spPr>
              <p:txBody>
                <a:bodyPr vert="horz" wrap="square" lIns="0" tIns="0" rIns="0" bIns="0" numCol="1" anchor="t" anchorCtr="0" compatLnSpc="1">
                  <a:prstTxWarp prst="textNoShape">
                    <a:avLst/>
                  </a:prstTxWarp>
                </a:bodyPr>
                <a:lstStyle/>
                <a:p>
                  <a:endParaRPr lang="en-US"/>
                </a:p>
              </p:txBody>
            </p:sp>
          </p:grpSp>
          <p:sp>
            <p:nvSpPr>
              <p:cNvPr id="89" name="Oval 88"/>
              <p:cNvSpPr/>
              <p:nvPr/>
            </p:nvSpPr>
            <p:spPr bwMode="auto">
              <a:xfrm flipH="1" flipV="1">
                <a:off x="7644754" y="2630010"/>
                <a:ext cx="99070" cy="84610"/>
              </a:xfrm>
              <a:prstGeom prst="ellipse">
                <a:avLst/>
              </a:prstGeom>
              <a:solidFill>
                <a:srgbClr val="000000"/>
              </a:solidFill>
              <a:ln w="11113" cap="flat" cmpd="sng" algn="ctr">
                <a:solidFill>
                  <a:srgbClr val="000000"/>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p:sp>
            <p:nvSpPr>
              <p:cNvPr id="90" name="Oval 89"/>
              <p:cNvSpPr/>
              <p:nvPr/>
            </p:nvSpPr>
            <p:spPr bwMode="auto">
              <a:xfrm flipV="1">
                <a:off x="7815263" y="2645929"/>
                <a:ext cx="93464" cy="85835"/>
              </a:xfrm>
              <a:prstGeom prst="ellipse">
                <a:avLst/>
              </a:prstGeom>
              <a:solidFill>
                <a:srgbClr val="000000"/>
              </a:solidFill>
              <a:ln w="11113" cap="flat" cmpd="sng" algn="ctr">
                <a:solidFill>
                  <a:srgbClr val="000000"/>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p:sp>
            <p:nvSpPr>
              <p:cNvPr id="92" name="Block Arc 91"/>
              <p:cNvSpPr/>
              <p:nvPr/>
            </p:nvSpPr>
            <p:spPr bwMode="auto">
              <a:xfrm rot="10800000">
                <a:off x="7715250" y="2828922"/>
                <a:ext cx="185738" cy="128589"/>
              </a:xfrm>
              <a:prstGeom prst="blockArc">
                <a:avLst/>
              </a:prstGeom>
              <a:solidFill>
                <a:srgbClr val="000000"/>
              </a:solidFill>
              <a:ln w="11113" cap="flat" cmpd="sng" algn="ctr">
                <a:solidFill>
                  <a:srgbClr val="000000"/>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p:grpSp>
        <p:sp>
          <p:nvSpPr>
            <p:cNvPr id="94" name="Freeform 84"/>
            <p:cNvSpPr>
              <a:spLocks/>
            </p:cNvSpPr>
            <p:nvPr/>
          </p:nvSpPr>
          <p:spPr bwMode="auto">
            <a:xfrm rot="6444029">
              <a:off x="7708848" y="3271838"/>
              <a:ext cx="406454" cy="272187"/>
            </a:xfrm>
            <a:custGeom>
              <a:avLst/>
              <a:gdLst/>
              <a:ahLst/>
              <a:cxnLst>
                <a:cxn ang="0">
                  <a:pos x="136" y="119"/>
                </a:cxn>
                <a:cxn ang="0">
                  <a:pos x="56" y="87"/>
                </a:cxn>
                <a:cxn ang="0">
                  <a:pos x="84" y="71"/>
                </a:cxn>
                <a:cxn ang="0">
                  <a:pos x="27" y="51"/>
                </a:cxn>
                <a:cxn ang="0">
                  <a:pos x="41" y="33"/>
                </a:cxn>
                <a:cxn ang="0">
                  <a:pos x="0" y="0"/>
                </a:cxn>
                <a:cxn ang="0">
                  <a:pos x="91" y="25"/>
                </a:cxn>
                <a:cxn ang="0">
                  <a:pos x="62" y="43"/>
                </a:cxn>
                <a:cxn ang="0">
                  <a:pos x="124" y="67"/>
                </a:cxn>
                <a:cxn ang="0">
                  <a:pos x="92" y="86"/>
                </a:cxn>
                <a:cxn ang="0">
                  <a:pos x="136" y="119"/>
                </a:cxn>
              </a:cxnLst>
              <a:rect l="0" t="0" r="r" b="b"/>
              <a:pathLst>
                <a:path w="136" h="119">
                  <a:moveTo>
                    <a:pt x="136" y="119"/>
                  </a:moveTo>
                  <a:lnTo>
                    <a:pt x="56" y="87"/>
                  </a:lnTo>
                  <a:lnTo>
                    <a:pt x="84" y="71"/>
                  </a:lnTo>
                  <a:lnTo>
                    <a:pt x="27" y="51"/>
                  </a:lnTo>
                  <a:lnTo>
                    <a:pt x="41" y="33"/>
                  </a:lnTo>
                  <a:lnTo>
                    <a:pt x="0" y="0"/>
                  </a:lnTo>
                  <a:lnTo>
                    <a:pt x="91" y="25"/>
                  </a:lnTo>
                  <a:lnTo>
                    <a:pt x="62" y="43"/>
                  </a:lnTo>
                  <a:lnTo>
                    <a:pt x="124" y="67"/>
                  </a:lnTo>
                  <a:lnTo>
                    <a:pt x="92" y="86"/>
                  </a:lnTo>
                  <a:lnTo>
                    <a:pt x="136" y="119"/>
                  </a:lnTo>
                  <a:close/>
                </a:path>
              </a:pathLst>
            </a:custGeom>
            <a:solidFill>
              <a:srgbClr val="FAFD00"/>
            </a:solidFill>
            <a:ln w="9525">
              <a:solidFill>
                <a:srgbClr val="000000"/>
              </a:solidFill>
              <a:round/>
              <a:headEnd/>
              <a:tailEnd/>
            </a:ln>
          </p:spPr>
          <p:txBody>
            <a:bodyPr vert="horz" wrap="square" lIns="0" tIns="0" rIns="0" bIns="0" numCol="1" anchor="t" anchorCtr="0" compatLnSpc="1">
              <a:prstTxWarp prst="textNoShape">
                <a:avLst/>
              </a:prstTxWarp>
            </a:bodyPr>
            <a:lstStyle/>
            <a:p>
              <a:endParaRPr lang="en-US"/>
            </a:p>
          </p:txBody>
        </p:sp>
      </p:gr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p:cNvSpPr>
            <a:spLocks noGrp="1" noChangeArrowheads="1"/>
          </p:cNvSpPr>
          <p:nvPr>
            <p:ph type="ctrTitle"/>
          </p:nvPr>
        </p:nvSpPr>
        <p:spPr>
          <a:xfrm>
            <a:off x="514350" y="228600"/>
            <a:ext cx="9112250" cy="839788"/>
          </a:xfrm>
          <a:noFill/>
          <a:ln/>
        </p:spPr>
        <p:txBody>
          <a:bodyPr lIns="0" tIns="571297" rIns="0" bIns="0"/>
          <a:lstStyle/>
          <a:p>
            <a:r>
              <a:rPr lang="en-US" sz="3600">
                <a:solidFill>
                  <a:srgbClr val="FFFF37"/>
                </a:solidFill>
                <a:latin typeface="Verdana" pitchFamily="34" charset="0"/>
              </a:rPr>
              <a:t>Increasing Importance of </a:t>
            </a:r>
            <a:br>
              <a:rPr lang="en-US" sz="3600">
                <a:solidFill>
                  <a:srgbClr val="FFFF37"/>
                </a:solidFill>
                <a:latin typeface="Verdana" pitchFamily="34" charset="0"/>
              </a:rPr>
            </a:br>
            <a:r>
              <a:rPr lang="en-US" sz="3600">
                <a:solidFill>
                  <a:srgbClr val="FFFF37"/>
                </a:solidFill>
                <a:latin typeface="Verdana" pitchFamily="34" charset="0"/>
              </a:rPr>
              <a:t>Biomed Techs</a:t>
            </a:r>
          </a:p>
        </p:txBody>
      </p:sp>
      <p:sp>
        <p:nvSpPr>
          <p:cNvPr id="167939" name="Rectangle 3"/>
          <p:cNvSpPr>
            <a:spLocks noChangeArrowheads="1"/>
          </p:cNvSpPr>
          <p:nvPr/>
        </p:nvSpPr>
        <p:spPr bwMode="auto">
          <a:xfrm>
            <a:off x="1362076" y="5028589"/>
            <a:ext cx="7786688" cy="896937"/>
          </a:xfrm>
          <a:prstGeom prst="rect">
            <a:avLst/>
          </a:prstGeom>
          <a:noFill/>
          <a:ln w="12700">
            <a:noFill/>
            <a:miter lim="800000"/>
            <a:headEnd/>
            <a:tailEnd/>
          </a:ln>
          <a:effectLst/>
        </p:spPr>
        <p:txBody>
          <a:bodyPr lIns="0" tIns="0" rIns="0" bIns="0" anchor="ctr"/>
          <a:lstStyle/>
          <a:p>
            <a:pPr defTabSz="881063"/>
            <a:r>
              <a:rPr lang="en-US" sz="3600" b="1" dirty="0">
                <a:solidFill>
                  <a:srgbClr val="FFFF37"/>
                </a:solidFill>
                <a:effectLst>
                  <a:outerShdw blurRad="38100" dist="38100" dir="2700000" algn="tl">
                    <a:srgbClr val="000000"/>
                  </a:outerShdw>
                </a:effectLst>
                <a:latin typeface="Verdana" pitchFamily="34" charset="0"/>
              </a:rPr>
              <a:t>In a Changing Dialysis World</a:t>
            </a:r>
            <a:endParaRPr lang="en-US" sz="3600" b="1" dirty="0">
              <a:solidFill>
                <a:srgbClr val="FFFF37"/>
              </a:solidFill>
              <a:effectLst>
                <a:outerShdw blurRad="38100" dist="38100" dir="2700000" algn="tl">
                  <a:srgbClr val="000000"/>
                </a:outerShdw>
              </a:effectLst>
              <a:latin typeface="Book Antiqua" pitchFamily="18" charset="0"/>
            </a:endParaRPr>
          </a:p>
        </p:txBody>
      </p:sp>
      <p:sp>
        <p:nvSpPr>
          <p:cNvPr id="167940" name="Rectangle 4"/>
          <p:cNvSpPr>
            <a:spLocks noChangeArrowheads="1"/>
          </p:cNvSpPr>
          <p:nvPr/>
        </p:nvSpPr>
        <p:spPr bwMode="auto">
          <a:xfrm>
            <a:off x="1303339" y="6112851"/>
            <a:ext cx="2654300" cy="363285"/>
          </a:xfrm>
          <a:prstGeom prst="rect">
            <a:avLst/>
          </a:prstGeom>
          <a:noFill/>
          <a:ln w="12700">
            <a:noFill/>
            <a:miter lim="800000"/>
            <a:headEnd/>
            <a:tailEnd/>
          </a:ln>
          <a:effectLst/>
        </p:spPr>
        <p:txBody>
          <a:bodyPr wrap="square" lIns="86977" tIns="42726" rIns="86977" bIns="42726">
            <a:spAutoFit/>
          </a:bodyPr>
          <a:lstStyle/>
          <a:p>
            <a:pPr algn="l" defTabSz="881063">
              <a:spcBef>
                <a:spcPct val="50000"/>
              </a:spcBef>
            </a:pPr>
            <a:r>
              <a:rPr lang="en-US" sz="1800" dirty="0">
                <a:solidFill>
                  <a:srgbClr val="FFFFFF"/>
                </a:solidFill>
                <a:effectLst>
                  <a:outerShdw blurRad="38100" dist="38100" dir="2700000" algn="tl">
                    <a:srgbClr val="000000"/>
                  </a:outerShdw>
                </a:effectLst>
                <a:latin typeface="Verdana" pitchFamily="34" charset="0"/>
              </a:rPr>
              <a:t>V. Taaffe – </a:t>
            </a:r>
            <a:r>
              <a:rPr lang="en-US" sz="1800" dirty="0">
                <a:solidFill>
                  <a:srgbClr val="FFFFFF"/>
                </a:solidFill>
                <a:effectLst>
                  <a:outerShdw blurRad="38100" dist="38100" dir="2700000" algn="tl">
                    <a:srgbClr val="000000"/>
                  </a:outerShdw>
                </a:effectLst>
                <a:latin typeface="Times New Roman" charset="0"/>
              </a:rPr>
              <a:t>©</a:t>
            </a:r>
            <a:r>
              <a:rPr lang="en-US" sz="1800" dirty="0">
                <a:latin typeface="Times New Roman" charset="0"/>
              </a:rPr>
              <a:t> </a:t>
            </a:r>
            <a:r>
              <a:rPr lang="en-US" sz="1800" dirty="0">
                <a:solidFill>
                  <a:srgbClr val="FFFFFF"/>
                </a:solidFill>
                <a:effectLst>
                  <a:outerShdw blurRad="38100" dist="38100" dir="2700000" algn="tl">
                    <a:srgbClr val="000000"/>
                  </a:outerShdw>
                </a:effectLst>
                <a:latin typeface="Verdana" pitchFamily="34" charset="0"/>
              </a:rPr>
              <a:t>2009</a:t>
            </a:r>
          </a:p>
        </p:txBody>
      </p:sp>
      <p:grpSp>
        <p:nvGrpSpPr>
          <p:cNvPr id="2" name="Group 5"/>
          <p:cNvGrpSpPr>
            <a:grpSpLocks/>
          </p:cNvGrpSpPr>
          <p:nvPr/>
        </p:nvGrpSpPr>
        <p:grpSpPr bwMode="auto">
          <a:xfrm>
            <a:off x="528642" y="6043613"/>
            <a:ext cx="600075" cy="436562"/>
            <a:chOff x="267" y="3780"/>
            <a:chExt cx="418" cy="302"/>
          </a:xfrm>
        </p:grpSpPr>
        <p:sp>
          <p:nvSpPr>
            <p:cNvPr id="167942" name="Rectangle 6"/>
            <p:cNvSpPr>
              <a:spLocks noChangeArrowheads="1"/>
            </p:cNvSpPr>
            <p:nvPr/>
          </p:nvSpPr>
          <p:spPr bwMode="auto">
            <a:xfrm>
              <a:off x="267" y="3780"/>
              <a:ext cx="418" cy="302"/>
            </a:xfrm>
            <a:prstGeom prst="rect">
              <a:avLst/>
            </a:prstGeom>
            <a:solidFill>
              <a:srgbClr val="FFFFFF"/>
            </a:solidFill>
            <a:ln w="9525">
              <a:noFill/>
              <a:miter lim="800000"/>
              <a:headEnd/>
              <a:tailEnd/>
            </a:ln>
          </p:spPr>
          <p:txBody>
            <a:bodyPr/>
            <a:lstStyle/>
            <a:p>
              <a:endParaRPr lang="en-US"/>
            </a:p>
          </p:txBody>
        </p:sp>
        <p:sp>
          <p:nvSpPr>
            <p:cNvPr id="167943" name="Freeform 7"/>
            <p:cNvSpPr>
              <a:spLocks noEditPoints="1"/>
            </p:cNvSpPr>
            <p:nvPr/>
          </p:nvSpPr>
          <p:spPr bwMode="auto">
            <a:xfrm>
              <a:off x="352" y="3869"/>
              <a:ext cx="130" cy="119"/>
            </a:xfrm>
            <a:custGeom>
              <a:avLst/>
              <a:gdLst/>
              <a:ahLst/>
              <a:cxnLst>
                <a:cxn ang="0">
                  <a:pos x="1765" y="4077"/>
                </a:cxn>
                <a:cxn ang="0">
                  <a:pos x="1784" y="4241"/>
                </a:cxn>
                <a:cxn ang="0">
                  <a:pos x="1818" y="4332"/>
                </a:cxn>
                <a:cxn ang="0">
                  <a:pos x="1870" y="4396"/>
                </a:cxn>
                <a:cxn ang="0">
                  <a:pos x="1941" y="4449"/>
                </a:cxn>
                <a:cxn ang="0">
                  <a:pos x="2042" y="4489"/>
                </a:cxn>
                <a:cxn ang="0">
                  <a:pos x="2198" y="4514"/>
                </a:cxn>
                <a:cxn ang="0">
                  <a:pos x="2412" y="4523"/>
                </a:cxn>
                <a:cxn ang="0">
                  <a:pos x="115" y="4521"/>
                </a:cxn>
                <a:cxn ang="0">
                  <a:pos x="301" y="4503"/>
                </a:cxn>
                <a:cxn ang="0">
                  <a:pos x="428" y="4469"/>
                </a:cxn>
                <a:cxn ang="0">
                  <a:pos x="510" y="4421"/>
                </a:cxn>
                <a:cxn ang="0">
                  <a:pos x="571" y="4363"/>
                </a:cxn>
                <a:cxn ang="0">
                  <a:pos x="612" y="4293"/>
                </a:cxn>
                <a:cxn ang="0">
                  <a:pos x="639" y="4168"/>
                </a:cxn>
                <a:cxn ang="0">
                  <a:pos x="653" y="817"/>
                </a:cxn>
                <a:cxn ang="0">
                  <a:pos x="635" y="455"/>
                </a:cxn>
                <a:cxn ang="0">
                  <a:pos x="607" y="343"/>
                </a:cxn>
                <a:cxn ang="0">
                  <a:pos x="561" y="274"/>
                </a:cxn>
                <a:cxn ang="0">
                  <a:pos x="496" y="218"/>
                </a:cxn>
                <a:cxn ang="0">
                  <a:pos x="409" y="173"/>
                </a:cxn>
                <a:cxn ang="0">
                  <a:pos x="272" y="143"/>
                </a:cxn>
                <a:cxn ang="0">
                  <a:pos x="0" y="128"/>
                </a:cxn>
                <a:cxn ang="0">
                  <a:pos x="2587" y="8"/>
                </a:cxn>
                <a:cxn ang="0">
                  <a:pos x="3077" y="46"/>
                </a:cxn>
                <a:cxn ang="0">
                  <a:pos x="3439" y="118"/>
                </a:cxn>
                <a:cxn ang="0">
                  <a:pos x="3715" y="233"/>
                </a:cxn>
                <a:cxn ang="0">
                  <a:pos x="3950" y="404"/>
                </a:cxn>
                <a:cxn ang="0">
                  <a:pos x="4143" y="629"/>
                </a:cxn>
                <a:cxn ang="0">
                  <a:pos x="4272" y="889"/>
                </a:cxn>
                <a:cxn ang="0">
                  <a:pos x="4331" y="1180"/>
                </a:cxn>
                <a:cxn ang="0">
                  <a:pos x="4333" y="1346"/>
                </a:cxn>
                <a:cxn ang="0">
                  <a:pos x="4312" y="1529"/>
                </a:cxn>
                <a:cxn ang="0">
                  <a:pos x="4263" y="1699"/>
                </a:cxn>
                <a:cxn ang="0">
                  <a:pos x="4188" y="1856"/>
                </a:cxn>
                <a:cxn ang="0">
                  <a:pos x="4087" y="2001"/>
                </a:cxn>
                <a:cxn ang="0">
                  <a:pos x="3959" y="2133"/>
                </a:cxn>
                <a:cxn ang="0">
                  <a:pos x="3753" y="2278"/>
                </a:cxn>
                <a:cxn ang="0">
                  <a:pos x="3493" y="2392"/>
                </a:cxn>
                <a:cxn ang="0">
                  <a:pos x="4475" y="4098"/>
                </a:cxn>
                <a:cxn ang="0">
                  <a:pos x="4667" y="4336"/>
                </a:cxn>
                <a:cxn ang="0">
                  <a:pos x="4755" y="4418"/>
                </a:cxn>
                <a:cxn ang="0">
                  <a:pos x="4870" y="4480"/>
                </a:cxn>
                <a:cxn ang="0">
                  <a:pos x="4999" y="4515"/>
                </a:cxn>
                <a:cxn ang="0">
                  <a:pos x="2067" y="2530"/>
                </a:cxn>
                <a:cxn ang="0">
                  <a:pos x="2072" y="2286"/>
                </a:cxn>
                <a:cxn ang="0">
                  <a:pos x="2377" y="2266"/>
                </a:cxn>
                <a:cxn ang="0">
                  <a:pos x="2615" y="2221"/>
                </a:cxn>
                <a:cxn ang="0">
                  <a:pos x="2792" y="2147"/>
                </a:cxn>
                <a:cxn ang="0">
                  <a:pos x="2938" y="2036"/>
                </a:cxn>
                <a:cxn ang="0">
                  <a:pos x="3055" y="1884"/>
                </a:cxn>
                <a:cxn ang="0">
                  <a:pos x="3138" y="1694"/>
                </a:cxn>
                <a:cxn ang="0">
                  <a:pos x="3184" y="1465"/>
                </a:cxn>
                <a:cxn ang="0">
                  <a:pos x="3188" y="1162"/>
                </a:cxn>
                <a:cxn ang="0">
                  <a:pos x="3157" y="931"/>
                </a:cxn>
                <a:cxn ang="0">
                  <a:pos x="3113" y="780"/>
                </a:cxn>
                <a:cxn ang="0">
                  <a:pos x="3051" y="650"/>
                </a:cxn>
                <a:cxn ang="0">
                  <a:pos x="2970" y="538"/>
                </a:cxn>
                <a:cxn ang="0">
                  <a:pos x="2872" y="445"/>
                </a:cxn>
                <a:cxn ang="0">
                  <a:pos x="2753" y="371"/>
                </a:cxn>
                <a:cxn ang="0">
                  <a:pos x="2612" y="314"/>
                </a:cxn>
                <a:cxn ang="0">
                  <a:pos x="2448" y="276"/>
                </a:cxn>
                <a:cxn ang="0">
                  <a:pos x="2264" y="255"/>
                </a:cxn>
              </a:cxnLst>
              <a:rect l="0" t="0" r="r" b="b"/>
              <a:pathLst>
                <a:path w="5068" h="4649">
                  <a:moveTo>
                    <a:pt x="1759" y="2530"/>
                  </a:moveTo>
                  <a:lnTo>
                    <a:pt x="1759" y="3833"/>
                  </a:lnTo>
                  <a:lnTo>
                    <a:pt x="1759" y="3923"/>
                  </a:lnTo>
                  <a:lnTo>
                    <a:pt x="1761" y="4005"/>
                  </a:lnTo>
                  <a:lnTo>
                    <a:pt x="1763" y="4042"/>
                  </a:lnTo>
                  <a:lnTo>
                    <a:pt x="1765" y="4077"/>
                  </a:lnTo>
                  <a:lnTo>
                    <a:pt x="1767" y="4110"/>
                  </a:lnTo>
                  <a:lnTo>
                    <a:pt x="1770" y="4140"/>
                  </a:lnTo>
                  <a:lnTo>
                    <a:pt x="1773" y="4169"/>
                  </a:lnTo>
                  <a:lnTo>
                    <a:pt x="1776" y="4195"/>
                  </a:lnTo>
                  <a:lnTo>
                    <a:pt x="1780" y="4219"/>
                  </a:lnTo>
                  <a:lnTo>
                    <a:pt x="1784" y="4241"/>
                  </a:lnTo>
                  <a:lnTo>
                    <a:pt x="1788" y="4262"/>
                  </a:lnTo>
                  <a:lnTo>
                    <a:pt x="1793" y="4279"/>
                  </a:lnTo>
                  <a:lnTo>
                    <a:pt x="1798" y="4294"/>
                  </a:lnTo>
                  <a:lnTo>
                    <a:pt x="1805" y="4307"/>
                  </a:lnTo>
                  <a:lnTo>
                    <a:pt x="1811" y="4320"/>
                  </a:lnTo>
                  <a:lnTo>
                    <a:pt x="1818" y="4332"/>
                  </a:lnTo>
                  <a:lnTo>
                    <a:pt x="1825" y="4343"/>
                  </a:lnTo>
                  <a:lnTo>
                    <a:pt x="1833" y="4354"/>
                  </a:lnTo>
                  <a:lnTo>
                    <a:pt x="1841" y="4365"/>
                  </a:lnTo>
                  <a:lnTo>
                    <a:pt x="1849" y="4376"/>
                  </a:lnTo>
                  <a:lnTo>
                    <a:pt x="1860" y="4386"/>
                  </a:lnTo>
                  <a:lnTo>
                    <a:pt x="1870" y="4396"/>
                  </a:lnTo>
                  <a:lnTo>
                    <a:pt x="1880" y="4405"/>
                  </a:lnTo>
                  <a:lnTo>
                    <a:pt x="1891" y="4415"/>
                  </a:lnTo>
                  <a:lnTo>
                    <a:pt x="1902" y="4424"/>
                  </a:lnTo>
                  <a:lnTo>
                    <a:pt x="1915" y="4432"/>
                  </a:lnTo>
                  <a:lnTo>
                    <a:pt x="1928" y="4441"/>
                  </a:lnTo>
                  <a:lnTo>
                    <a:pt x="1941" y="4449"/>
                  </a:lnTo>
                  <a:lnTo>
                    <a:pt x="1954" y="4456"/>
                  </a:lnTo>
                  <a:lnTo>
                    <a:pt x="1970" y="4463"/>
                  </a:lnTo>
                  <a:lnTo>
                    <a:pt x="1985" y="4471"/>
                  </a:lnTo>
                  <a:lnTo>
                    <a:pt x="2002" y="4477"/>
                  </a:lnTo>
                  <a:lnTo>
                    <a:pt x="2021" y="4483"/>
                  </a:lnTo>
                  <a:lnTo>
                    <a:pt x="2042" y="4489"/>
                  </a:lnTo>
                  <a:lnTo>
                    <a:pt x="2063" y="4494"/>
                  </a:lnTo>
                  <a:lnTo>
                    <a:pt x="2087" y="4499"/>
                  </a:lnTo>
                  <a:lnTo>
                    <a:pt x="2112" y="4503"/>
                  </a:lnTo>
                  <a:lnTo>
                    <a:pt x="2140" y="4507"/>
                  </a:lnTo>
                  <a:lnTo>
                    <a:pt x="2167" y="4511"/>
                  </a:lnTo>
                  <a:lnTo>
                    <a:pt x="2198" y="4514"/>
                  </a:lnTo>
                  <a:lnTo>
                    <a:pt x="2229" y="4516"/>
                  </a:lnTo>
                  <a:lnTo>
                    <a:pt x="2262" y="4519"/>
                  </a:lnTo>
                  <a:lnTo>
                    <a:pt x="2297" y="4521"/>
                  </a:lnTo>
                  <a:lnTo>
                    <a:pt x="2333" y="4522"/>
                  </a:lnTo>
                  <a:lnTo>
                    <a:pt x="2372" y="4523"/>
                  </a:lnTo>
                  <a:lnTo>
                    <a:pt x="2412" y="4523"/>
                  </a:lnTo>
                  <a:lnTo>
                    <a:pt x="2412" y="4649"/>
                  </a:lnTo>
                  <a:lnTo>
                    <a:pt x="0" y="4649"/>
                  </a:lnTo>
                  <a:lnTo>
                    <a:pt x="0" y="4523"/>
                  </a:lnTo>
                  <a:lnTo>
                    <a:pt x="40" y="4523"/>
                  </a:lnTo>
                  <a:lnTo>
                    <a:pt x="79" y="4522"/>
                  </a:lnTo>
                  <a:lnTo>
                    <a:pt x="115" y="4521"/>
                  </a:lnTo>
                  <a:lnTo>
                    <a:pt x="151" y="4519"/>
                  </a:lnTo>
                  <a:lnTo>
                    <a:pt x="183" y="4516"/>
                  </a:lnTo>
                  <a:lnTo>
                    <a:pt x="216" y="4514"/>
                  </a:lnTo>
                  <a:lnTo>
                    <a:pt x="246" y="4511"/>
                  </a:lnTo>
                  <a:lnTo>
                    <a:pt x="274" y="4507"/>
                  </a:lnTo>
                  <a:lnTo>
                    <a:pt x="301" y="4503"/>
                  </a:lnTo>
                  <a:lnTo>
                    <a:pt x="326" y="4499"/>
                  </a:lnTo>
                  <a:lnTo>
                    <a:pt x="350" y="4494"/>
                  </a:lnTo>
                  <a:lnTo>
                    <a:pt x="372" y="4488"/>
                  </a:lnTo>
                  <a:lnTo>
                    <a:pt x="392" y="4482"/>
                  </a:lnTo>
                  <a:lnTo>
                    <a:pt x="411" y="4476"/>
                  </a:lnTo>
                  <a:lnTo>
                    <a:pt x="428" y="4469"/>
                  </a:lnTo>
                  <a:lnTo>
                    <a:pt x="443" y="4461"/>
                  </a:lnTo>
                  <a:lnTo>
                    <a:pt x="458" y="4454"/>
                  </a:lnTo>
                  <a:lnTo>
                    <a:pt x="472" y="4446"/>
                  </a:lnTo>
                  <a:lnTo>
                    <a:pt x="485" y="4438"/>
                  </a:lnTo>
                  <a:lnTo>
                    <a:pt x="497" y="4429"/>
                  </a:lnTo>
                  <a:lnTo>
                    <a:pt x="510" y="4421"/>
                  </a:lnTo>
                  <a:lnTo>
                    <a:pt x="521" y="4412"/>
                  </a:lnTo>
                  <a:lnTo>
                    <a:pt x="532" y="4403"/>
                  </a:lnTo>
                  <a:lnTo>
                    <a:pt x="542" y="4393"/>
                  </a:lnTo>
                  <a:lnTo>
                    <a:pt x="552" y="4383"/>
                  </a:lnTo>
                  <a:lnTo>
                    <a:pt x="561" y="4373"/>
                  </a:lnTo>
                  <a:lnTo>
                    <a:pt x="571" y="4363"/>
                  </a:lnTo>
                  <a:lnTo>
                    <a:pt x="579" y="4352"/>
                  </a:lnTo>
                  <a:lnTo>
                    <a:pt x="587" y="4341"/>
                  </a:lnTo>
                  <a:lnTo>
                    <a:pt x="594" y="4330"/>
                  </a:lnTo>
                  <a:lnTo>
                    <a:pt x="601" y="4318"/>
                  </a:lnTo>
                  <a:lnTo>
                    <a:pt x="607" y="4306"/>
                  </a:lnTo>
                  <a:lnTo>
                    <a:pt x="612" y="4293"/>
                  </a:lnTo>
                  <a:lnTo>
                    <a:pt x="618" y="4278"/>
                  </a:lnTo>
                  <a:lnTo>
                    <a:pt x="623" y="4261"/>
                  </a:lnTo>
                  <a:lnTo>
                    <a:pt x="628" y="4240"/>
                  </a:lnTo>
                  <a:lnTo>
                    <a:pt x="632" y="4218"/>
                  </a:lnTo>
                  <a:lnTo>
                    <a:pt x="635" y="4194"/>
                  </a:lnTo>
                  <a:lnTo>
                    <a:pt x="639" y="4168"/>
                  </a:lnTo>
                  <a:lnTo>
                    <a:pt x="642" y="4140"/>
                  </a:lnTo>
                  <a:lnTo>
                    <a:pt x="647" y="4077"/>
                  </a:lnTo>
                  <a:lnTo>
                    <a:pt x="650" y="4005"/>
                  </a:lnTo>
                  <a:lnTo>
                    <a:pt x="652" y="3923"/>
                  </a:lnTo>
                  <a:lnTo>
                    <a:pt x="653" y="3833"/>
                  </a:lnTo>
                  <a:lnTo>
                    <a:pt x="653" y="817"/>
                  </a:lnTo>
                  <a:lnTo>
                    <a:pt x="652" y="727"/>
                  </a:lnTo>
                  <a:lnTo>
                    <a:pt x="650" y="647"/>
                  </a:lnTo>
                  <a:lnTo>
                    <a:pt x="647" y="573"/>
                  </a:lnTo>
                  <a:lnTo>
                    <a:pt x="642" y="510"/>
                  </a:lnTo>
                  <a:lnTo>
                    <a:pt x="639" y="482"/>
                  </a:lnTo>
                  <a:lnTo>
                    <a:pt x="635" y="455"/>
                  </a:lnTo>
                  <a:lnTo>
                    <a:pt x="632" y="431"/>
                  </a:lnTo>
                  <a:lnTo>
                    <a:pt x="628" y="409"/>
                  </a:lnTo>
                  <a:lnTo>
                    <a:pt x="623" y="389"/>
                  </a:lnTo>
                  <a:lnTo>
                    <a:pt x="618" y="372"/>
                  </a:lnTo>
                  <a:lnTo>
                    <a:pt x="612" y="356"/>
                  </a:lnTo>
                  <a:lnTo>
                    <a:pt x="607" y="343"/>
                  </a:lnTo>
                  <a:lnTo>
                    <a:pt x="601" y="331"/>
                  </a:lnTo>
                  <a:lnTo>
                    <a:pt x="594" y="318"/>
                  </a:lnTo>
                  <a:lnTo>
                    <a:pt x="587" y="307"/>
                  </a:lnTo>
                  <a:lnTo>
                    <a:pt x="579" y="296"/>
                  </a:lnTo>
                  <a:lnTo>
                    <a:pt x="571" y="285"/>
                  </a:lnTo>
                  <a:lnTo>
                    <a:pt x="561" y="274"/>
                  </a:lnTo>
                  <a:lnTo>
                    <a:pt x="552" y="264"/>
                  </a:lnTo>
                  <a:lnTo>
                    <a:pt x="542" y="254"/>
                  </a:lnTo>
                  <a:lnTo>
                    <a:pt x="531" y="245"/>
                  </a:lnTo>
                  <a:lnTo>
                    <a:pt x="521" y="236"/>
                  </a:lnTo>
                  <a:lnTo>
                    <a:pt x="509" y="227"/>
                  </a:lnTo>
                  <a:lnTo>
                    <a:pt x="496" y="218"/>
                  </a:lnTo>
                  <a:lnTo>
                    <a:pt x="483" y="210"/>
                  </a:lnTo>
                  <a:lnTo>
                    <a:pt x="470" y="202"/>
                  </a:lnTo>
                  <a:lnTo>
                    <a:pt x="456" y="194"/>
                  </a:lnTo>
                  <a:lnTo>
                    <a:pt x="441" y="187"/>
                  </a:lnTo>
                  <a:lnTo>
                    <a:pt x="426" y="180"/>
                  </a:lnTo>
                  <a:lnTo>
                    <a:pt x="409" y="173"/>
                  </a:lnTo>
                  <a:lnTo>
                    <a:pt x="390" y="167"/>
                  </a:lnTo>
                  <a:lnTo>
                    <a:pt x="370" y="161"/>
                  </a:lnTo>
                  <a:lnTo>
                    <a:pt x="348" y="156"/>
                  </a:lnTo>
                  <a:lnTo>
                    <a:pt x="324" y="151"/>
                  </a:lnTo>
                  <a:lnTo>
                    <a:pt x="299" y="147"/>
                  </a:lnTo>
                  <a:lnTo>
                    <a:pt x="272" y="143"/>
                  </a:lnTo>
                  <a:lnTo>
                    <a:pt x="244" y="140"/>
                  </a:lnTo>
                  <a:lnTo>
                    <a:pt x="214" y="137"/>
                  </a:lnTo>
                  <a:lnTo>
                    <a:pt x="182" y="134"/>
                  </a:lnTo>
                  <a:lnTo>
                    <a:pt x="149" y="132"/>
                  </a:lnTo>
                  <a:lnTo>
                    <a:pt x="79" y="130"/>
                  </a:lnTo>
                  <a:lnTo>
                    <a:pt x="0" y="128"/>
                  </a:lnTo>
                  <a:lnTo>
                    <a:pt x="0" y="0"/>
                  </a:lnTo>
                  <a:lnTo>
                    <a:pt x="2189" y="0"/>
                  </a:lnTo>
                  <a:lnTo>
                    <a:pt x="2294" y="1"/>
                  </a:lnTo>
                  <a:lnTo>
                    <a:pt x="2395" y="2"/>
                  </a:lnTo>
                  <a:lnTo>
                    <a:pt x="2493" y="5"/>
                  </a:lnTo>
                  <a:lnTo>
                    <a:pt x="2587" y="8"/>
                  </a:lnTo>
                  <a:lnTo>
                    <a:pt x="2678" y="12"/>
                  </a:lnTo>
                  <a:lnTo>
                    <a:pt x="2765" y="17"/>
                  </a:lnTo>
                  <a:lnTo>
                    <a:pt x="2849" y="23"/>
                  </a:lnTo>
                  <a:lnTo>
                    <a:pt x="2928" y="30"/>
                  </a:lnTo>
                  <a:lnTo>
                    <a:pt x="3005" y="38"/>
                  </a:lnTo>
                  <a:lnTo>
                    <a:pt x="3077" y="46"/>
                  </a:lnTo>
                  <a:lnTo>
                    <a:pt x="3146" y="56"/>
                  </a:lnTo>
                  <a:lnTo>
                    <a:pt x="3213" y="66"/>
                  </a:lnTo>
                  <a:lnTo>
                    <a:pt x="3274" y="79"/>
                  </a:lnTo>
                  <a:lnTo>
                    <a:pt x="3333" y="91"/>
                  </a:lnTo>
                  <a:lnTo>
                    <a:pt x="3388" y="104"/>
                  </a:lnTo>
                  <a:lnTo>
                    <a:pt x="3439" y="118"/>
                  </a:lnTo>
                  <a:lnTo>
                    <a:pt x="3488" y="133"/>
                  </a:lnTo>
                  <a:lnTo>
                    <a:pt x="3536" y="150"/>
                  </a:lnTo>
                  <a:lnTo>
                    <a:pt x="3581" y="168"/>
                  </a:lnTo>
                  <a:lnTo>
                    <a:pt x="3627" y="188"/>
                  </a:lnTo>
                  <a:lnTo>
                    <a:pt x="3671" y="210"/>
                  </a:lnTo>
                  <a:lnTo>
                    <a:pt x="3715" y="233"/>
                  </a:lnTo>
                  <a:lnTo>
                    <a:pt x="3757" y="257"/>
                  </a:lnTo>
                  <a:lnTo>
                    <a:pt x="3798" y="283"/>
                  </a:lnTo>
                  <a:lnTo>
                    <a:pt x="3837" y="311"/>
                  </a:lnTo>
                  <a:lnTo>
                    <a:pt x="3877" y="341"/>
                  </a:lnTo>
                  <a:lnTo>
                    <a:pt x="3914" y="372"/>
                  </a:lnTo>
                  <a:lnTo>
                    <a:pt x="3950" y="404"/>
                  </a:lnTo>
                  <a:lnTo>
                    <a:pt x="3986" y="438"/>
                  </a:lnTo>
                  <a:lnTo>
                    <a:pt x="4020" y="473"/>
                  </a:lnTo>
                  <a:lnTo>
                    <a:pt x="4053" y="510"/>
                  </a:lnTo>
                  <a:lnTo>
                    <a:pt x="4085" y="548"/>
                  </a:lnTo>
                  <a:lnTo>
                    <a:pt x="4115" y="587"/>
                  </a:lnTo>
                  <a:lnTo>
                    <a:pt x="4143" y="629"/>
                  </a:lnTo>
                  <a:lnTo>
                    <a:pt x="4169" y="670"/>
                  </a:lnTo>
                  <a:lnTo>
                    <a:pt x="4194" y="711"/>
                  </a:lnTo>
                  <a:lnTo>
                    <a:pt x="4216" y="755"/>
                  </a:lnTo>
                  <a:lnTo>
                    <a:pt x="4237" y="798"/>
                  </a:lnTo>
                  <a:lnTo>
                    <a:pt x="4256" y="843"/>
                  </a:lnTo>
                  <a:lnTo>
                    <a:pt x="4272" y="889"/>
                  </a:lnTo>
                  <a:lnTo>
                    <a:pt x="4287" y="935"/>
                  </a:lnTo>
                  <a:lnTo>
                    <a:pt x="4300" y="982"/>
                  </a:lnTo>
                  <a:lnTo>
                    <a:pt x="4310" y="1030"/>
                  </a:lnTo>
                  <a:lnTo>
                    <a:pt x="4319" y="1079"/>
                  </a:lnTo>
                  <a:lnTo>
                    <a:pt x="4326" y="1129"/>
                  </a:lnTo>
                  <a:lnTo>
                    <a:pt x="4331" y="1180"/>
                  </a:lnTo>
                  <a:lnTo>
                    <a:pt x="4332" y="1205"/>
                  </a:lnTo>
                  <a:lnTo>
                    <a:pt x="4334" y="1231"/>
                  </a:lnTo>
                  <a:lnTo>
                    <a:pt x="4334" y="1257"/>
                  </a:lnTo>
                  <a:lnTo>
                    <a:pt x="4335" y="1283"/>
                  </a:lnTo>
                  <a:lnTo>
                    <a:pt x="4334" y="1315"/>
                  </a:lnTo>
                  <a:lnTo>
                    <a:pt x="4333" y="1346"/>
                  </a:lnTo>
                  <a:lnTo>
                    <a:pt x="4331" y="1378"/>
                  </a:lnTo>
                  <a:lnTo>
                    <a:pt x="4329" y="1409"/>
                  </a:lnTo>
                  <a:lnTo>
                    <a:pt x="4326" y="1440"/>
                  </a:lnTo>
                  <a:lnTo>
                    <a:pt x="4322" y="1470"/>
                  </a:lnTo>
                  <a:lnTo>
                    <a:pt x="4317" y="1500"/>
                  </a:lnTo>
                  <a:lnTo>
                    <a:pt x="4312" y="1529"/>
                  </a:lnTo>
                  <a:lnTo>
                    <a:pt x="4305" y="1558"/>
                  </a:lnTo>
                  <a:lnTo>
                    <a:pt x="4298" y="1587"/>
                  </a:lnTo>
                  <a:lnTo>
                    <a:pt x="4291" y="1615"/>
                  </a:lnTo>
                  <a:lnTo>
                    <a:pt x="4282" y="1644"/>
                  </a:lnTo>
                  <a:lnTo>
                    <a:pt x="4273" y="1672"/>
                  </a:lnTo>
                  <a:lnTo>
                    <a:pt x="4263" y="1699"/>
                  </a:lnTo>
                  <a:lnTo>
                    <a:pt x="4252" y="1726"/>
                  </a:lnTo>
                  <a:lnTo>
                    <a:pt x="4241" y="1753"/>
                  </a:lnTo>
                  <a:lnTo>
                    <a:pt x="4228" y="1779"/>
                  </a:lnTo>
                  <a:lnTo>
                    <a:pt x="4216" y="1805"/>
                  </a:lnTo>
                  <a:lnTo>
                    <a:pt x="4202" y="1831"/>
                  </a:lnTo>
                  <a:lnTo>
                    <a:pt x="4188" y="1856"/>
                  </a:lnTo>
                  <a:lnTo>
                    <a:pt x="4172" y="1881"/>
                  </a:lnTo>
                  <a:lnTo>
                    <a:pt x="4157" y="1906"/>
                  </a:lnTo>
                  <a:lnTo>
                    <a:pt x="4141" y="1931"/>
                  </a:lnTo>
                  <a:lnTo>
                    <a:pt x="4123" y="1954"/>
                  </a:lnTo>
                  <a:lnTo>
                    <a:pt x="4105" y="1978"/>
                  </a:lnTo>
                  <a:lnTo>
                    <a:pt x="4087" y="2001"/>
                  </a:lnTo>
                  <a:lnTo>
                    <a:pt x="4067" y="2024"/>
                  </a:lnTo>
                  <a:lnTo>
                    <a:pt x="4047" y="2047"/>
                  </a:lnTo>
                  <a:lnTo>
                    <a:pt x="4027" y="2069"/>
                  </a:lnTo>
                  <a:lnTo>
                    <a:pt x="4004" y="2091"/>
                  </a:lnTo>
                  <a:lnTo>
                    <a:pt x="3982" y="2112"/>
                  </a:lnTo>
                  <a:lnTo>
                    <a:pt x="3959" y="2133"/>
                  </a:lnTo>
                  <a:lnTo>
                    <a:pt x="3929" y="2159"/>
                  </a:lnTo>
                  <a:lnTo>
                    <a:pt x="3896" y="2185"/>
                  </a:lnTo>
                  <a:lnTo>
                    <a:pt x="3863" y="2210"/>
                  </a:lnTo>
                  <a:lnTo>
                    <a:pt x="3828" y="2233"/>
                  </a:lnTo>
                  <a:lnTo>
                    <a:pt x="3790" y="2256"/>
                  </a:lnTo>
                  <a:lnTo>
                    <a:pt x="3753" y="2278"/>
                  </a:lnTo>
                  <a:lnTo>
                    <a:pt x="3713" y="2299"/>
                  </a:lnTo>
                  <a:lnTo>
                    <a:pt x="3672" y="2319"/>
                  </a:lnTo>
                  <a:lnTo>
                    <a:pt x="3629" y="2339"/>
                  </a:lnTo>
                  <a:lnTo>
                    <a:pt x="3586" y="2357"/>
                  </a:lnTo>
                  <a:lnTo>
                    <a:pt x="3540" y="2375"/>
                  </a:lnTo>
                  <a:lnTo>
                    <a:pt x="3493" y="2392"/>
                  </a:lnTo>
                  <a:lnTo>
                    <a:pt x="3444" y="2408"/>
                  </a:lnTo>
                  <a:lnTo>
                    <a:pt x="3394" y="2423"/>
                  </a:lnTo>
                  <a:lnTo>
                    <a:pt x="3343" y="2439"/>
                  </a:lnTo>
                  <a:lnTo>
                    <a:pt x="3290" y="2452"/>
                  </a:lnTo>
                  <a:lnTo>
                    <a:pt x="4422" y="4025"/>
                  </a:lnTo>
                  <a:lnTo>
                    <a:pt x="4475" y="4098"/>
                  </a:lnTo>
                  <a:lnTo>
                    <a:pt x="4525" y="4163"/>
                  </a:lnTo>
                  <a:lnTo>
                    <a:pt x="4571" y="4222"/>
                  </a:lnTo>
                  <a:lnTo>
                    <a:pt x="4612" y="4273"/>
                  </a:lnTo>
                  <a:lnTo>
                    <a:pt x="4631" y="4296"/>
                  </a:lnTo>
                  <a:lnTo>
                    <a:pt x="4649" y="4317"/>
                  </a:lnTo>
                  <a:lnTo>
                    <a:pt x="4667" y="4336"/>
                  </a:lnTo>
                  <a:lnTo>
                    <a:pt x="4683" y="4354"/>
                  </a:lnTo>
                  <a:lnTo>
                    <a:pt x="4697" y="4369"/>
                  </a:lnTo>
                  <a:lnTo>
                    <a:pt x="4711" y="4383"/>
                  </a:lnTo>
                  <a:lnTo>
                    <a:pt x="4725" y="4395"/>
                  </a:lnTo>
                  <a:lnTo>
                    <a:pt x="4737" y="4405"/>
                  </a:lnTo>
                  <a:lnTo>
                    <a:pt x="4755" y="4418"/>
                  </a:lnTo>
                  <a:lnTo>
                    <a:pt x="4774" y="4430"/>
                  </a:lnTo>
                  <a:lnTo>
                    <a:pt x="4792" y="4442"/>
                  </a:lnTo>
                  <a:lnTo>
                    <a:pt x="4811" y="4453"/>
                  </a:lnTo>
                  <a:lnTo>
                    <a:pt x="4831" y="4463"/>
                  </a:lnTo>
                  <a:lnTo>
                    <a:pt x="4851" y="4472"/>
                  </a:lnTo>
                  <a:lnTo>
                    <a:pt x="4870" y="4480"/>
                  </a:lnTo>
                  <a:lnTo>
                    <a:pt x="4891" y="4488"/>
                  </a:lnTo>
                  <a:lnTo>
                    <a:pt x="4912" y="4495"/>
                  </a:lnTo>
                  <a:lnTo>
                    <a:pt x="4932" y="4501"/>
                  </a:lnTo>
                  <a:lnTo>
                    <a:pt x="4955" y="4506"/>
                  </a:lnTo>
                  <a:lnTo>
                    <a:pt x="4976" y="4511"/>
                  </a:lnTo>
                  <a:lnTo>
                    <a:pt x="4999" y="4515"/>
                  </a:lnTo>
                  <a:lnTo>
                    <a:pt x="5021" y="4519"/>
                  </a:lnTo>
                  <a:lnTo>
                    <a:pt x="5045" y="4521"/>
                  </a:lnTo>
                  <a:lnTo>
                    <a:pt x="5068" y="4523"/>
                  </a:lnTo>
                  <a:lnTo>
                    <a:pt x="5068" y="4649"/>
                  </a:lnTo>
                  <a:lnTo>
                    <a:pt x="3585" y="4649"/>
                  </a:lnTo>
                  <a:lnTo>
                    <a:pt x="2067" y="2530"/>
                  </a:lnTo>
                  <a:lnTo>
                    <a:pt x="1759" y="2530"/>
                  </a:lnTo>
                  <a:close/>
                  <a:moveTo>
                    <a:pt x="1759" y="251"/>
                  </a:moveTo>
                  <a:lnTo>
                    <a:pt x="1759" y="2287"/>
                  </a:lnTo>
                  <a:lnTo>
                    <a:pt x="1956" y="2287"/>
                  </a:lnTo>
                  <a:lnTo>
                    <a:pt x="2015" y="2287"/>
                  </a:lnTo>
                  <a:lnTo>
                    <a:pt x="2072" y="2286"/>
                  </a:lnTo>
                  <a:lnTo>
                    <a:pt x="2129" y="2284"/>
                  </a:lnTo>
                  <a:lnTo>
                    <a:pt x="2182" y="2282"/>
                  </a:lnTo>
                  <a:lnTo>
                    <a:pt x="2233" y="2279"/>
                  </a:lnTo>
                  <a:lnTo>
                    <a:pt x="2283" y="2275"/>
                  </a:lnTo>
                  <a:lnTo>
                    <a:pt x="2331" y="2271"/>
                  </a:lnTo>
                  <a:lnTo>
                    <a:pt x="2377" y="2266"/>
                  </a:lnTo>
                  <a:lnTo>
                    <a:pt x="2422" y="2260"/>
                  </a:lnTo>
                  <a:lnTo>
                    <a:pt x="2464" y="2253"/>
                  </a:lnTo>
                  <a:lnTo>
                    <a:pt x="2504" y="2247"/>
                  </a:lnTo>
                  <a:lnTo>
                    <a:pt x="2543" y="2239"/>
                  </a:lnTo>
                  <a:lnTo>
                    <a:pt x="2579" y="2230"/>
                  </a:lnTo>
                  <a:lnTo>
                    <a:pt x="2615" y="2221"/>
                  </a:lnTo>
                  <a:lnTo>
                    <a:pt x="2647" y="2211"/>
                  </a:lnTo>
                  <a:lnTo>
                    <a:pt x="2678" y="2201"/>
                  </a:lnTo>
                  <a:lnTo>
                    <a:pt x="2707" y="2189"/>
                  </a:lnTo>
                  <a:lnTo>
                    <a:pt x="2737" y="2177"/>
                  </a:lnTo>
                  <a:lnTo>
                    <a:pt x="2764" y="2163"/>
                  </a:lnTo>
                  <a:lnTo>
                    <a:pt x="2792" y="2147"/>
                  </a:lnTo>
                  <a:lnTo>
                    <a:pt x="2817" y="2131"/>
                  </a:lnTo>
                  <a:lnTo>
                    <a:pt x="2844" y="2114"/>
                  </a:lnTo>
                  <a:lnTo>
                    <a:pt x="2868" y="2096"/>
                  </a:lnTo>
                  <a:lnTo>
                    <a:pt x="2893" y="2077"/>
                  </a:lnTo>
                  <a:lnTo>
                    <a:pt x="2915" y="2057"/>
                  </a:lnTo>
                  <a:lnTo>
                    <a:pt x="2938" y="2036"/>
                  </a:lnTo>
                  <a:lnTo>
                    <a:pt x="2959" y="2013"/>
                  </a:lnTo>
                  <a:lnTo>
                    <a:pt x="2980" y="1990"/>
                  </a:lnTo>
                  <a:lnTo>
                    <a:pt x="3000" y="1965"/>
                  </a:lnTo>
                  <a:lnTo>
                    <a:pt x="3019" y="1940"/>
                  </a:lnTo>
                  <a:lnTo>
                    <a:pt x="3037" y="1913"/>
                  </a:lnTo>
                  <a:lnTo>
                    <a:pt x="3055" y="1884"/>
                  </a:lnTo>
                  <a:lnTo>
                    <a:pt x="3071" y="1855"/>
                  </a:lnTo>
                  <a:lnTo>
                    <a:pt x="3087" y="1825"/>
                  </a:lnTo>
                  <a:lnTo>
                    <a:pt x="3102" y="1794"/>
                  </a:lnTo>
                  <a:lnTo>
                    <a:pt x="3115" y="1762"/>
                  </a:lnTo>
                  <a:lnTo>
                    <a:pt x="3127" y="1729"/>
                  </a:lnTo>
                  <a:lnTo>
                    <a:pt x="3138" y="1694"/>
                  </a:lnTo>
                  <a:lnTo>
                    <a:pt x="3148" y="1659"/>
                  </a:lnTo>
                  <a:lnTo>
                    <a:pt x="3158" y="1621"/>
                  </a:lnTo>
                  <a:lnTo>
                    <a:pt x="3166" y="1584"/>
                  </a:lnTo>
                  <a:lnTo>
                    <a:pt x="3173" y="1545"/>
                  </a:lnTo>
                  <a:lnTo>
                    <a:pt x="3179" y="1506"/>
                  </a:lnTo>
                  <a:lnTo>
                    <a:pt x="3184" y="1465"/>
                  </a:lnTo>
                  <a:lnTo>
                    <a:pt x="3187" y="1423"/>
                  </a:lnTo>
                  <a:lnTo>
                    <a:pt x="3190" y="1380"/>
                  </a:lnTo>
                  <a:lnTo>
                    <a:pt x="3192" y="1335"/>
                  </a:lnTo>
                  <a:lnTo>
                    <a:pt x="3192" y="1290"/>
                  </a:lnTo>
                  <a:lnTo>
                    <a:pt x="3191" y="1225"/>
                  </a:lnTo>
                  <a:lnTo>
                    <a:pt x="3188" y="1162"/>
                  </a:lnTo>
                  <a:lnTo>
                    <a:pt x="3183" y="1100"/>
                  </a:lnTo>
                  <a:lnTo>
                    <a:pt x="3177" y="1041"/>
                  </a:lnTo>
                  <a:lnTo>
                    <a:pt x="3173" y="1013"/>
                  </a:lnTo>
                  <a:lnTo>
                    <a:pt x="3168" y="985"/>
                  </a:lnTo>
                  <a:lnTo>
                    <a:pt x="3163" y="958"/>
                  </a:lnTo>
                  <a:lnTo>
                    <a:pt x="3157" y="931"/>
                  </a:lnTo>
                  <a:lnTo>
                    <a:pt x="3150" y="905"/>
                  </a:lnTo>
                  <a:lnTo>
                    <a:pt x="3144" y="879"/>
                  </a:lnTo>
                  <a:lnTo>
                    <a:pt x="3137" y="853"/>
                  </a:lnTo>
                  <a:lnTo>
                    <a:pt x="3129" y="828"/>
                  </a:lnTo>
                  <a:lnTo>
                    <a:pt x="3121" y="804"/>
                  </a:lnTo>
                  <a:lnTo>
                    <a:pt x="3113" y="780"/>
                  </a:lnTo>
                  <a:lnTo>
                    <a:pt x="3104" y="757"/>
                  </a:lnTo>
                  <a:lnTo>
                    <a:pt x="3093" y="735"/>
                  </a:lnTo>
                  <a:lnTo>
                    <a:pt x="3083" y="713"/>
                  </a:lnTo>
                  <a:lnTo>
                    <a:pt x="3073" y="691"/>
                  </a:lnTo>
                  <a:lnTo>
                    <a:pt x="3062" y="670"/>
                  </a:lnTo>
                  <a:lnTo>
                    <a:pt x="3051" y="650"/>
                  </a:lnTo>
                  <a:lnTo>
                    <a:pt x="3038" y="630"/>
                  </a:lnTo>
                  <a:lnTo>
                    <a:pt x="3026" y="611"/>
                  </a:lnTo>
                  <a:lnTo>
                    <a:pt x="3013" y="591"/>
                  </a:lnTo>
                  <a:lnTo>
                    <a:pt x="3000" y="573"/>
                  </a:lnTo>
                  <a:lnTo>
                    <a:pt x="2985" y="555"/>
                  </a:lnTo>
                  <a:lnTo>
                    <a:pt x="2970" y="538"/>
                  </a:lnTo>
                  <a:lnTo>
                    <a:pt x="2956" y="521"/>
                  </a:lnTo>
                  <a:lnTo>
                    <a:pt x="2941" y="505"/>
                  </a:lnTo>
                  <a:lnTo>
                    <a:pt x="2924" y="489"/>
                  </a:lnTo>
                  <a:lnTo>
                    <a:pt x="2907" y="474"/>
                  </a:lnTo>
                  <a:lnTo>
                    <a:pt x="2891" y="460"/>
                  </a:lnTo>
                  <a:lnTo>
                    <a:pt x="2872" y="445"/>
                  </a:lnTo>
                  <a:lnTo>
                    <a:pt x="2854" y="432"/>
                  </a:lnTo>
                  <a:lnTo>
                    <a:pt x="2836" y="419"/>
                  </a:lnTo>
                  <a:lnTo>
                    <a:pt x="2815" y="406"/>
                  </a:lnTo>
                  <a:lnTo>
                    <a:pt x="2795" y="394"/>
                  </a:lnTo>
                  <a:lnTo>
                    <a:pt x="2774" y="383"/>
                  </a:lnTo>
                  <a:lnTo>
                    <a:pt x="2753" y="371"/>
                  </a:lnTo>
                  <a:lnTo>
                    <a:pt x="2731" y="361"/>
                  </a:lnTo>
                  <a:lnTo>
                    <a:pt x="2708" y="351"/>
                  </a:lnTo>
                  <a:lnTo>
                    <a:pt x="2685" y="341"/>
                  </a:lnTo>
                  <a:lnTo>
                    <a:pt x="2661" y="332"/>
                  </a:lnTo>
                  <a:lnTo>
                    <a:pt x="2637" y="322"/>
                  </a:lnTo>
                  <a:lnTo>
                    <a:pt x="2612" y="314"/>
                  </a:lnTo>
                  <a:lnTo>
                    <a:pt x="2586" y="307"/>
                  </a:lnTo>
                  <a:lnTo>
                    <a:pt x="2560" y="299"/>
                  </a:lnTo>
                  <a:lnTo>
                    <a:pt x="2533" y="293"/>
                  </a:lnTo>
                  <a:lnTo>
                    <a:pt x="2506" y="286"/>
                  </a:lnTo>
                  <a:lnTo>
                    <a:pt x="2477" y="281"/>
                  </a:lnTo>
                  <a:lnTo>
                    <a:pt x="2448" y="276"/>
                  </a:lnTo>
                  <a:lnTo>
                    <a:pt x="2420" y="271"/>
                  </a:lnTo>
                  <a:lnTo>
                    <a:pt x="2390" y="267"/>
                  </a:lnTo>
                  <a:lnTo>
                    <a:pt x="2359" y="263"/>
                  </a:lnTo>
                  <a:lnTo>
                    <a:pt x="2328" y="260"/>
                  </a:lnTo>
                  <a:lnTo>
                    <a:pt x="2297" y="257"/>
                  </a:lnTo>
                  <a:lnTo>
                    <a:pt x="2264" y="255"/>
                  </a:lnTo>
                  <a:lnTo>
                    <a:pt x="2231" y="253"/>
                  </a:lnTo>
                  <a:lnTo>
                    <a:pt x="2198" y="252"/>
                  </a:lnTo>
                  <a:lnTo>
                    <a:pt x="2164" y="251"/>
                  </a:lnTo>
                  <a:lnTo>
                    <a:pt x="2130" y="251"/>
                  </a:lnTo>
                  <a:lnTo>
                    <a:pt x="1759" y="251"/>
                  </a:lnTo>
                  <a:close/>
                </a:path>
              </a:pathLst>
            </a:custGeom>
            <a:solidFill>
              <a:srgbClr val="DA1C3F"/>
            </a:solidFill>
            <a:ln w="9525">
              <a:noFill/>
              <a:round/>
              <a:headEnd/>
              <a:tailEnd/>
            </a:ln>
          </p:spPr>
          <p:txBody>
            <a:bodyPr/>
            <a:lstStyle/>
            <a:p>
              <a:endParaRPr lang="en-US"/>
            </a:p>
          </p:txBody>
        </p:sp>
        <p:sp>
          <p:nvSpPr>
            <p:cNvPr id="167944" name="Freeform 8"/>
            <p:cNvSpPr>
              <a:spLocks noEditPoints="1"/>
            </p:cNvSpPr>
            <p:nvPr/>
          </p:nvSpPr>
          <p:spPr bwMode="auto">
            <a:xfrm>
              <a:off x="484" y="3869"/>
              <a:ext cx="102" cy="119"/>
            </a:xfrm>
            <a:custGeom>
              <a:avLst/>
              <a:gdLst/>
              <a:ahLst/>
              <a:cxnLst>
                <a:cxn ang="0">
                  <a:pos x="1749" y="4110"/>
                </a:cxn>
                <a:cxn ang="0">
                  <a:pos x="1776" y="4279"/>
                </a:cxn>
                <a:cxn ang="0">
                  <a:pos x="1823" y="4365"/>
                </a:cxn>
                <a:cxn ang="0">
                  <a:pos x="1898" y="4432"/>
                </a:cxn>
                <a:cxn ang="0">
                  <a:pos x="2005" y="4483"/>
                </a:cxn>
                <a:cxn ang="0">
                  <a:pos x="2182" y="4514"/>
                </a:cxn>
                <a:cxn ang="0">
                  <a:pos x="2393" y="4649"/>
                </a:cxn>
                <a:cxn ang="0">
                  <a:pos x="184" y="4516"/>
                </a:cxn>
                <a:cxn ang="0">
                  <a:pos x="371" y="4488"/>
                </a:cxn>
                <a:cxn ang="0">
                  <a:pos x="484" y="4438"/>
                </a:cxn>
                <a:cxn ang="0">
                  <a:pos x="562" y="4373"/>
                </a:cxn>
                <a:cxn ang="0">
                  <a:pos x="612" y="4293"/>
                </a:cxn>
                <a:cxn ang="0">
                  <a:pos x="641" y="4140"/>
                </a:cxn>
                <a:cxn ang="0">
                  <a:pos x="650" y="647"/>
                </a:cxn>
                <a:cxn ang="0">
                  <a:pos x="623" y="389"/>
                </a:cxn>
                <a:cxn ang="0">
                  <a:pos x="578" y="296"/>
                </a:cxn>
                <a:cxn ang="0">
                  <a:pos x="508" y="227"/>
                </a:cxn>
                <a:cxn ang="0">
                  <a:pos x="408" y="173"/>
                </a:cxn>
                <a:cxn ang="0">
                  <a:pos x="244" y="140"/>
                </a:cxn>
                <a:cxn ang="0">
                  <a:pos x="2053" y="0"/>
                </a:cxn>
                <a:cxn ang="0">
                  <a:pos x="2469" y="18"/>
                </a:cxn>
                <a:cxn ang="0">
                  <a:pos x="2830" y="70"/>
                </a:cxn>
                <a:cxn ang="0">
                  <a:pos x="3136" y="155"/>
                </a:cxn>
                <a:cxn ang="0">
                  <a:pos x="3388" y="274"/>
                </a:cxn>
                <a:cxn ang="0">
                  <a:pos x="3586" y="426"/>
                </a:cxn>
                <a:cxn ang="0">
                  <a:pos x="3739" y="598"/>
                </a:cxn>
                <a:cxn ang="0">
                  <a:pos x="3851" y="787"/>
                </a:cxn>
                <a:cxn ang="0">
                  <a:pos x="3921" y="993"/>
                </a:cxn>
                <a:cxn ang="0">
                  <a:pos x="3947" y="1216"/>
                </a:cxn>
                <a:cxn ang="0">
                  <a:pos x="3938" y="1415"/>
                </a:cxn>
                <a:cxn ang="0">
                  <a:pos x="3901" y="1595"/>
                </a:cxn>
                <a:cxn ang="0">
                  <a:pos x="3837" y="1764"/>
                </a:cxn>
                <a:cxn ang="0">
                  <a:pos x="3746" y="1920"/>
                </a:cxn>
                <a:cxn ang="0">
                  <a:pos x="3627" y="2063"/>
                </a:cxn>
                <a:cxn ang="0">
                  <a:pos x="3487" y="2189"/>
                </a:cxn>
                <a:cxn ang="0">
                  <a:pos x="3325" y="2294"/>
                </a:cxn>
                <a:cxn ang="0">
                  <a:pos x="3143" y="2380"/>
                </a:cxn>
                <a:cxn ang="0">
                  <a:pos x="2941" y="2447"/>
                </a:cxn>
                <a:cxn ang="0">
                  <a:pos x="2623" y="2506"/>
                </a:cxn>
                <a:cxn ang="0">
                  <a:pos x="2112" y="2539"/>
                </a:cxn>
                <a:cxn ang="0">
                  <a:pos x="1768" y="2279"/>
                </a:cxn>
                <a:cxn ang="0">
                  <a:pos x="1915" y="2284"/>
                </a:cxn>
                <a:cxn ang="0">
                  <a:pos x="2090" y="2273"/>
                </a:cxn>
                <a:cxn ang="0">
                  <a:pos x="2247" y="2237"/>
                </a:cxn>
                <a:cxn ang="0">
                  <a:pos x="2385" y="2178"/>
                </a:cxn>
                <a:cxn ang="0">
                  <a:pos x="2506" y="2093"/>
                </a:cxn>
                <a:cxn ang="0">
                  <a:pos x="2606" y="1987"/>
                </a:cxn>
                <a:cxn ang="0">
                  <a:pos x="2687" y="1853"/>
                </a:cxn>
                <a:cxn ang="0">
                  <a:pos x="2752" y="1670"/>
                </a:cxn>
                <a:cxn ang="0">
                  <a:pos x="2796" y="1265"/>
                </a:cxn>
                <a:cxn ang="0">
                  <a:pos x="2752" y="867"/>
                </a:cxn>
                <a:cxn ang="0">
                  <a:pos x="2687" y="686"/>
                </a:cxn>
                <a:cxn ang="0">
                  <a:pos x="2606" y="556"/>
                </a:cxn>
                <a:cxn ang="0">
                  <a:pos x="2506" y="452"/>
                </a:cxn>
                <a:cxn ang="0">
                  <a:pos x="2381" y="372"/>
                </a:cxn>
                <a:cxn ang="0">
                  <a:pos x="2237" y="314"/>
                </a:cxn>
                <a:cxn ang="0">
                  <a:pos x="1938" y="269"/>
                </a:cxn>
              </a:cxnLst>
              <a:rect l="0" t="0" r="r" b="b"/>
              <a:pathLst>
                <a:path w="3948" h="4649">
                  <a:moveTo>
                    <a:pt x="1740" y="2544"/>
                  </a:moveTo>
                  <a:lnTo>
                    <a:pt x="1740" y="3833"/>
                  </a:lnTo>
                  <a:lnTo>
                    <a:pt x="1740" y="3923"/>
                  </a:lnTo>
                  <a:lnTo>
                    <a:pt x="1742" y="4005"/>
                  </a:lnTo>
                  <a:lnTo>
                    <a:pt x="1744" y="4042"/>
                  </a:lnTo>
                  <a:lnTo>
                    <a:pt x="1746" y="4077"/>
                  </a:lnTo>
                  <a:lnTo>
                    <a:pt x="1749" y="4110"/>
                  </a:lnTo>
                  <a:lnTo>
                    <a:pt x="1752" y="4140"/>
                  </a:lnTo>
                  <a:lnTo>
                    <a:pt x="1755" y="4169"/>
                  </a:lnTo>
                  <a:lnTo>
                    <a:pt x="1758" y="4195"/>
                  </a:lnTo>
                  <a:lnTo>
                    <a:pt x="1762" y="4219"/>
                  </a:lnTo>
                  <a:lnTo>
                    <a:pt x="1767" y="4241"/>
                  </a:lnTo>
                  <a:lnTo>
                    <a:pt x="1771" y="4262"/>
                  </a:lnTo>
                  <a:lnTo>
                    <a:pt x="1776" y="4279"/>
                  </a:lnTo>
                  <a:lnTo>
                    <a:pt x="1781" y="4294"/>
                  </a:lnTo>
                  <a:lnTo>
                    <a:pt x="1787" y="4307"/>
                  </a:lnTo>
                  <a:lnTo>
                    <a:pt x="1793" y="4320"/>
                  </a:lnTo>
                  <a:lnTo>
                    <a:pt x="1799" y="4332"/>
                  </a:lnTo>
                  <a:lnTo>
                    <a:pt x="1807" y="4343"/>
                  </a:lnTo>
                  <a:lnTo>
                    <a:pt x="1815" y="4354"/>
                  </a:lnTo>
                  <a:lnTo>
                    <a:pt x="1823" y="4365"/>
                  </a:lnTo>
                  <a:lnTo>
                    <a:pt x="1832" y="4376"/>
                  </a:lnTo>
                  <a:lnTo>
                    <a:pt x="1842" y="4386"/>
                  </a:lnTo>
                  <a:lnTo>
                    <a:pt x="1852" y="4396"/>
                  </a:lnTo>
                  <a:lnTo>
                    <a:pt x="1863" y="4405"/>
                  </a:lnTo>
                  <a:lnTo>
                    <a:pt x="1874" y="4415"/>
                  </a:lnTo>
                  <a:lnTo>
                    <a:pt x="1885" y="4424"/>
                  </a:lnTo>
                  <a:lnTo>
                    <a:pt x="1898" y="4432"/>
                  </a:lnTo>
                  <a:lnTo>
                    <a:pt x="1911" y="4441"/>
                  </a:lnTo>
                  <a:lnTo>
                    <a:pt x="1925" y="4449"/>
                  </a:lnTo>
                  <a:lnTo>
                    <a:pt x="1939" y="4456"/>
                  </a:lnTo>
                  <a:lnTo>
                    <a:pt x="1953" y="4463"/>
                  </a:lnTo>
                  <a:lnTo>
                    <a:pt x="1969" y="4471"/>
                  </a:lnTo>
                  <a:lnTo>
                    <a:pt x="1987" y="4477"/>
                  </a:lnTo>
                  <a:lnTo>
                    <a:pt x="2005" y="4483"/>
                  </a:lnTo>
                  <a:lnTo>
                    <a:pt x="2026" y="4489"/>
                  </a:lnTo>
                  <a:lnTo>
                    <a:pt x="2048" y="4494"/>
                  </a:lnTo>
                  <a:lnTo>
                    <a:pt x="2072" y="4499"/>
                  </a:lnTo>
                  <a:lnTo>
                    <a:pt x="2096" y="4503"/>
                  </a:lnTo>
                  <a:lnTo>
                    <a:pt x="2123" y="4507"/>
                  </a:lnTo>
                  <a:lnTo>
                    <a:pt x="2151" y="4511"/>
                  </a:lnTo>
                  <a:lnTo>
                    <a:pt x="2182" y="4514"/>
                  </a:lnTo>
                  <a:lnTo>
                    <a:pt x="2212" y="4516"/>
                  </a:lnTo>
                  <a:lnTo>
                    <a:pt x="2246" y="4519"/>
                  </a:lnTo>
                  <a:lnTo>
                    <a:pt x="2280" y="4521"/>
                  </a:lnTo>
                  <a:lnTo>
                    <a:pt x="2316" y="4522"/>
                  </a:lnTo>
                  <a:lnTo>
                    <a:pt x="2354" y="4523"/>
                  </a:lnTo>
                  <a:lnTo>
                    <a:pt x="2393" y="4523"/>
                  </a:lnTo>
                  <a:lnTo>
                    <a:pt x="2393" y="4649"/>
                  </a:lnTo>
                  <a:lnTo>
                    <a:pt x="0" y="4649"/>
                  </a:lnTo>
                  <a:lnTo>
                    <a:pt x="0" y="4523"/>
                  </a:lnTo>
                  <a:lnTo>
                    <a:pt x="40" y="4523"/>
                  </a:lnTo>
                  <a:lnTo>
                    <a:pt x="79" y="4522"/>
                  </a:lnTo>
                  <a:lnTo>
                    <a:pt x="115" y="4521"/>
                  </a:lnTo>
                  <a:lnTo>
                    <a:pt x="150" y="4519"/>
                  </a:lnTo>
                  <a:lnTo>
                    <a:pt x="184" y="4516"/>
                  </a:lnTo>
                  <a:lnTo>
                    <a:pt x="215" y="4514"/>
                  </a:lnTo>
                  <a:lnTo>
                    <a:pt x="246" y="4511"/>
                  </a:lnTo>
                  <a:lnTo>
                    <a:pt x="274" y="4507"/>
                  </a:lnTo>
                  <a:lnTo>
                    <a:pt x="301" y="4503"/>
                  </a:lnTo>
                  <a:lnTo>
                    <a:pt x="326" y="4499"/>
                  </a:lnTo>
                  <a:lnTo>
                    <a:pt x="350" y="4494"/>
                  </a:lnTo>
                  <a:lnTo>
                    <a:pt x="371" y="4488"/>
                  </a:lnTo>
                  <a:lnTo>
                    <a:pt x="391" y="4482"/>
                  </a:lnTo>
                  <a:lnTo>
                    <a:pt x="411" y="4476"/>
                  </a:lnTo>
                  <a:lnTo>
                    <a:pt x="427" y="4469"/>
                  </a:lnTo>
                  <a:lnTo>
                    <a:pt x="443" y="4461"/>
                  </a:lnTo>
                  <a:lnTo>
                    <a:pt x="458" y="4454"/>
                  </a:lnTo>
                  <a:lnTo>
                    <a:pt x="471" y="4446"/>
                  </a:lnTo>
                  <a:lnTo>
                    <a:pt x="484" y="4438"/>
                  </a:lnTo>
                  <a:lnTo>
                    <a:pt x="496" y="4429"/>
                  </a:lnTo>
                  <a:lnTo>
                    <a:pt x="509" y="4421"/>
                  </a:lnTo>
                  <a:lnTo>
                    <a:pt x="520" y="4412"/>
                  </a:lnTo>
                  <a:lnTo>
                    <a:pt x="531" y="4403"/>
                  </a:lnTo>
                  <a:lnTo>
                    <a:pt x="542" y="4393"/>
                  </a:lnTo>
                  <a:lnTo>
                    <a:pt x="551" y="4383"/>
                  </a:lnTo>
                  <a:lnTo>
                    <a:pt x="562" y="4373"/>
                  </a:lnTo>
                  <a:lnTo>
                    <a:pt x="570" y="4363"/>
                  </a:lnTo>
                  <a:lnTo>
                    <a:pt x="578" y="4352"/>
                  </a:lnTo>
                  <a:lnTo>
                    <a:pt x="586" y="4341"/>
                  </a:lnTo>
                  <a:lnTo>
                    <a:pt x="593" y="4330"/>
                  </a:lnTo>
                  <a:lnTo>
                    <a:pt x="600" y="4318"/>
                  </a:lnTo>
                  <a:lnTo>
                    <a:pt x="606" y="4306"/>
                  </a:lnTo>
                  <a:lnTo>
                    <a:pt x="612" y="4293"/>
                  </a:lnTo>
                  <a:lnTo>
                    <a:pt x="618" y="4278"/>
                  </a:lnTo>
                  <a:lnTo>
                    <a:pt x="623" y="4261"/>
                  </a:lnTo>
                  <a:lnTo>
                    <a:pt x="627" y="4240"/>
                  </a:lnTo>
                  <a:lnTo>
                    <a:pt x="631" y="4218"/>
                  </a:lnTo>
                  <a:lnTo>
                    <a:pt x="635" y="4194"/>
                  </a:lnTo>
                  <a:lnTo>
                    <a:pt x="638" y="4168"/>
                  </a:lnTo>
                  <a:lnTo>
                    <a:pt x="641" y="4140"/>
                  </a:lnTo>
                  <a:lnTo>
                    <a:pt x="646" y="4077"/>
                  </a:lnTo>
                  <a:lnTo>
                    <a:pt x="650" y="4005"/>
                  </a:lnTo>
                  <a:lnTo>
                    <a:pt x="652" y="3923"/>
                  </a:lnTo>
                  <a:lnTo>
                    <a:pt x="653" y="3833"/>
                  </a:lnTo>
                  <a:lnTo>
                    <a:pt x="653" y="817"/>
                  </a:lnTo>
                  <a:lnTo>
                    <a:pt x="652" y="727"/>
                  </a:lnTo>
                  <a:lnTo>
                    <a:pt x="650" y="647"/>
                  </a:lnTo>
                  <a:lnTo>
                    <a:pt x="646" y="573"/>
                  </a:lnTo>
                  <a:lnTo>
                    <a:pt x="641" y="510"/>
                  </a:lnTo>
                  <a:lnTo>
                    <a:pt x="638" y="482"/>
                  </a:lnTo>
                  <a:lnTo>
                    <a:pt x="635" y="455"/>
                  </a:lnTo>
                  <a:lnTo>
                    <a:pt x="631" y="431"/>
                  </a:lnTo>
                  <a:lnTo>
                    <a:pt x="627" y="409"/>
                  </a:lnTo>
                  <a:lnTo>
                    <a:pt x="623" y="389"/>
                  </a:lnTo>
                  <a:lnTo>
                    <a:pt x="618" y="372"/>
                  </a:lnTo>
                  <a:lnTo>
                    <a:pt x="612" y="356"/>
                  </a:lnTo>
                  <a:lnTo>
                    <a:pt x="606" y="343"/>
                  </a:lnTo>
                  <a:lnTo>
                    <a:pt x="600" y="331"/>
                  </a:lnTo>
                  <a:lnTo>
                    <a:pt x="593" y="318"/>
                  </a:lnTo>
                  <a:lnTo>
                    <a:pt x="586" y="307"/>
                  </a:lnTo>
                  <a:lnTo>
                    <a:pt x="578" y="296"/>
                  </a:lnTo>
                  <a:lnTo>
                    <a:pt x="570" y="285"/>
                  </a:lnTo>
                  <a:lnTo>
                    <a:pt x="561" y="274"/>
                  </a:lnTo>
                  <a:lnTo>
                    <a:pt x="551" y="264"/>
                  </a:lnTo>
                  <a:lnTo>
                    <a:pt x="541" y="254"/>
                  </a:lnTo>
                  <a:lnTo>
                    <a:pt x="531" y="245"/>
                  </a:lnTo>
                  <a:lnTo>
                    <a:pt x="520" y="236"/>
                  </a:lnTo>
                  <a:lnTo>
                    <a:pt x="508" y="227"/>
                  </a:lnTo>
                  <a:lnTo>
                    <a:pt x="495" y="218"/>
                  </a:lnTo>
                  <a:lnTo>
                    <a:pt x="483" y="210"/>
                  </a:lnTo>
                  <a:lnTo>
                    <a:pt x="470" y="202"/>
                  </a:lnTo>
                  <a:lnTo>
                    <a:pt x="456" y="194"/>
                  </a:lnTo>
                  <a:lnTo>
                    <a:pt x="441" y="187"/>
                  </a:lnTo>
                  <a:lnTo>
                    <a:pt x="425" y="180"/>
                  </a:lnTo>
                  <a:lnTo>
                    <a:pt x="408" y="173"/>
                  </a:lnTo>
                  <a:lnTo>
                    <a:pt x="389" y="167"/>
                  </a:lnTo>
                  <a:lnTo>
                    <a:pt x="369" y="161"/>
                  </a:lnTo>
                  <a:lnTo>
                    <a:pt x="348" y="156"/>
                  </a:lnTo>
                  <a:lnTo>
                    <a:pt x="324" y="151"/>
                  </a:lnTo>
                  <a:lnTo>
                    <a:pt x="299" y="147"/>
                  </a:lnTo>
                  <a:lnTo>
                    <a:pt x="272" y="143"/>
                  </a:lnTo>
                  <a:lnTo>
                    <a:pt x="244" y="140"/>
                  </a:lnTo>
                  <a:lnTo>
                    <a:pt x="213" y="137"/>
                  </a:lnTo>
                  <a:lnTo>
                    <a:pt x="181" y="134"/>
                  </a:lnTo>
                  <a:lnTo>
                    <a:pt x="149" y="132"/>
                  </a:lnTo>
                  <a:lnTo>
                    <a:pt x="78" y="130"/>
                  </a:lnTo>
                  <a:lnTo>
                    <a:pt x="0" y="128"/>
                  </a:lnTo>
                  <a:lnTo>
                    <a:pt x="0" y="0"/>
                  </a:lnTo>
                  <a:lnTo>
                    <a:pt x="2053" y="0"/>
                  </a:lnTo>
                  <a:lnTo>
                    <a:pt x="2115" y="1"/>
                  </a:lnTo>
                  <a:lnTo>
                    <a:pt x="2177" y="2"/>
                  </a:lnTo>
                  <a:lnTo>
                    <a:pt x="2238" y="4"/>
                  </a:lnTo>
                  <a:lnTo>
                    <a:pt x="2297" y="6"/>
                  </a:lnTo>
                  <a:lnTo>
                    <a:pt x="2355" y="9"/>
                  </a:lnTo>
                  <a:lnTo>
                    <a:pt x="2413" y="13"/>
                  </a:lnTo>
                  <a:lnTo>
                    <a:pt x="2469" y="18"/>
                  </a:lnTo>
                  <a:lnTo>
                    <a:pt x="2524" y="23"/>
                  </a:lnTo>
                  <a:lnTo>
                    <a:pt x="2577" y="29"/>
                  </a:lnTo>
                  <a:lnTo>
                    <a:pt x="2630" y="35"/>
                  </a:lnTo>
                  <a:lnTo>
                    <a:pt x="2682" y="43"/>
                  </a:lnTo>
                  <a:lnTo>
                    <a:pt x="2732" y="51"/>
                  </a:lnTo>
                  <a:lnTo>
                    <a:pt x="2782" y="59"/>
                  </a:lnTo>
                  <a:lnTo>
                    <a:pt x="2830" y="70"/>
                  </a:lnTo>
                  <a:lnTo>
                    <a:pt x="2876" y="80"/>
                  </a:lnTo>
                  <a:lnTo>
                    <a:pt x="2923" y="90"/>
                  </a:lnTo>
                  <a:lnTo>
                    <a:pt x="2968" y="102"/>
                  </a:lnTo>
                  <a:lnTo>
                    <a:pt x="3012" y="114"/>
                  </a:lnTo>
                  <a:lnTo>
                    <a:pt x="3054" y="127"/>
                  </a:lnTo>
                  <a:lnTo>
                    <a:pt x="3095" y="141"/>
                  </a:lnTo>
                  <a:lnTo>
                    <a:pt x="3136" y="155"/>
                  </a:lnTo>
                  <a:lnTo>
                    <a:pt x="3176" y="170"/>
                  </a:lnTo>
                  <a:lnTo>
                    <a:pt x="3214" y="185"/>
                  </a:lnTo>
                  <a:lnTo>
                    <a:pt x="3251" y="202"/>
                  </a:lnTo>
                  <a:lnTo>
                    <a:pt x="3287" y="219"/>
                  </a:lnTo>
                  <a:lnTo>
                    <a:pt x="3322" y="237"/>
                  </a:lnTo>
                  <a:lnTo>
                    <a:pt x="3355" y="255"/>
                  </a:lnTo>
                  <a:lnTo>
                    <a:pt x="3388" y="274"/>
                  </a:lnTo>
                  <a:lnTo>
                    <a:pt x="3419" y="294"/>
                  </a:lnTo>
                  <a:lnTo>
                    <a:pt x="3450" y="314"/>
                  </a:lnTo>
                  <a:lnTo>
                    <a:pt x="3479" y="336"/>
                  </a:lnTo>
                  <a:lnTo>
                    <a:pt x="3507" y="358"/>
                  </a:lnTo>
                  <a:lnTo>
                    <a:pt x="3535" y="380"/>
                  </a:lnTo>
                  <a:lnTo>
                    <a:pt x="3560" y="403"/>
                  </a:lnTo>
                  <a:lnTo>
                    <a:pt x="3586" y="426"/>
                  </a:lnTo>
                  <a:lnTo>
                    <a:pt x="3611" y="450"/>
                  </a:lnTo>
                  <a:lnTo>
                    <a:pt x="3634" y="473"/>
                  </a:lnTo>
                  <a:lnTo>
                    <a:pt x="3657" y="497"/>
                  </a:lnTo>
                  <a:lnTo>
                    <a:pt x="3679" y="522"/>
                  </a:lnTo>
                  <a:lnTo>
                    <a:pt x="3700" y="547"/>
                  </a:lnTo>
                  <a:lnTo>
                    <a:pt x="3720" y="572"/>
                  </a:lnTo>
                  <a:lnTo>
                    <a:pt x="3739" y="598"/>
                  </a:lnTo>
                  <a:lnTo>
                    <a:pt x="3758" y="624"/>
                  </a:lnTo>
                  <a:lnTo>
                    <a:pt x="3776" y="650"/>
                  </a:lnTo>
                  <a:lnTo>
                    <a:pt x="3792" y="677"/>
                  </a:lnTo>
                  <a:lnTo>
                    <a:pt x="3809" y="704"/>
                  </a:lnTo>
                  <a:lnTo>
                    <a:pt x="3823" y="731"/>
                  </a:lnTo>
                  <a:lnTo>
                    <a:pt x="3838" y="758"/>
                  </a:lnTo>
                  <a:lnTo>
                    <a:pt x="3851" y="787"/>
                  </a:lnTo>
                  <a:lnTo>
                    <a:pt x="3864" y="815"/>
                  </a:lnTo>
                  <a:lnTo>
                    <a:pt x="3875" y="844"/>
                  </a:lnTo>
                  <a:lnTo>
                    <a:pt x="3886" y="873"/>
                  </a:lnTo>
                  <a:lnTo>
                    <a:pt x="3895" y="903"/>
                  </a:lnTo>
                  <a:lnTo>
                    <a:pt x="3904" y="932"/>
                  </a:lnTo>
                  <a:lnTo>
                    <a:pt x="3914" y="962"/>
                  </a:lnTo>
                  <a:lnTo>
                    <a:pt x="3921" y="993"/>
                  </a:lnTo>
                  <a:lnTo>
                    <a:pt x="3927" y="1024"/>
                  </a:lnTo>
                  <a:lnTo>
                    <a:pt x="3933" y="1055"/>
                  </a:lnTo>
                  <a:lnTo>
                    <a:pt x="3937" y="1086"/>
                  </a:lnTo>
                  <a:lnTo>
                    <a:pt x="3941" y="1119"/>
                  </a:lnTo>
                  <a:lnTo>
                    <a:pt x="3944" y="1151"/>
                  </a:lnTo>
                  <a:lnTo>
                    <a:pt x="3946" y="1183"/>
                  </a:lnTo>
                  <a:lnTo>
                    <a:pt x="3947" y="1216"/>
                  </a:lnTo>
                  <a:lnTo>
                    <a:pt x="3948" y="1249"/>
                  </a:lnTo>
                  <a:lnTo>
                    <a:pt x="3948" y="1277"/>
                  </a:lnTo>
                  <a:lnTo>
                    <a:pt x="3947" y="1305"/>
                  </a:lnTo>
                  <a:lnTo>
                    <a:pt x="3945" y="1333"/>
                  </a:lnTo>
                  <a:lnTo>
                    <a:pt x="3944" y="1360"/>
                  </a:lnTo>
                  <a:lnTo>
                    <a:pt x="3941" y="1388"/>
                  </a:lnTo>
                  <a:lnTo>
                    <a:pt x="3938" y="1415"/>
                  </a:lnTo>
                  <a:lnTo>
                    <a:pt x="3934" y="1441"/>
                  </a:lnTo>
                  <a:lnTo>
                    <a:pt x="3931" y="1467"/>
                  </a:lnTo>
                  <a:lnTo>
                    <a:pt x="3926" y="1493"/>
                  </a:lnTo>
                  <a:lnTo>
                    <a:pt x="3921" y="1519"/>
                  </a:lnTo>
                  <a:lnTo>
                    <a:pt x="3915" y="1545"/>
                  </a:lnTo>
                  <a:lnTo>
                    <a:pt x="3909" y="1570"/>
                  </a:lnTo>
                  <a:lnTo>
                    <a:pt x="3901" y="1595"/>
                  </a:lnTo>
                  <a:lnTo>
                    <a:pt x="3893" y="1620"/>
                  </a:lnTo>
                  <a:lnTo>
                    <a:pt x="3885" y="1645"/>
                  </a:lnTo>
                  <a:lnTo>
                    <a:pt x="3877" y="1669"/>
                  </a:lnTo>
                  <a:lnTo>
                    <a:pt x="3868" y="1693"/>
                  </a:lnTo>
                  <a:lnTo>
                    <a:pt x="3858" y="1717"/>
                  </a:lnTo>
                  <a:lnTo>
                    <a:pt x="3847" y="1740"/>
                  </a:lnTo>
                  <a:lnTo>
                    <a:pt x="3837" y="1764"/>
                  </a:lnTo>
                  <a:lnTo>
                    <a:pt x="3825" y="1786"/>
                  </a:lnTo>
                  <a:lnTo>
                    <a:pt x="3814" y="1809"/>
                  </a:lnTo>
                  <a:lnTo>
                    <a:pt x="3801" y="1832"/>
                  </a:lnTo>
                  <a:lnTo>
                    <a:pt x="3788" y="1854"/>
                  </a:lnTo>
                  <a:lnTo>
                    <a:pt x="3774" y="1876"/>
                  </a:lnTo>
                  <a:lnTo>
                    <a:pt x="3760" y="1898"/>
                  </a:lnTo>
                  <a:lnTo>
                    <a:pt x="3746" y="1920"/>
                  </a:lnTo>
                  <a:lnTo>
                    <a:pt x="3730" y="1941"/>
                  </a:lnTo>
                  <a:lnTo>
                    <a:pt x="3714" y="1962"/>
                  </a:lnTo>
                  <a:lnTo>
                    <a:pt x="3698" y="1983"/>
                  </a:lnTo>
                  <a:lnTo>
                    <a:pt x="3681" y="2003"/>
                  </a:lnTo>
                  <a:lnTo>
                    <a:pt x="3664" y="2023"/>
                  </a:lnTo>
                  <a:lnTo>
                    <a:pt x="3646" y="2044"/>
                  </a:lnTo>
                  <a:lnTo>
                    <a:pt x="3627" y="2063"/>
                  </a:lnTo>
                  <a:lnTo>
                    <a:pt x="3608" y="2082"/>
                  </a:lnTo>
                  <a:lnTo>
                    <a:pt x="3589" y="2100"/>
                  </a:lnTo>
                  <a:lnTo>
                    <a:pt x="3569" y="2119"/>
                  </a:lnTo>
                  <a:lnTo>
                    <a:pt x="3549" y="2137"/>
                  </a:lnTo>
                  <a:lnTo>
                    <a:pt x="3528" y="2154"/>
                  </a:lnTo>
                  <a:lnTo>
                    <a:pt x="3508" y="2172"/>
                  </a:lnTo>
                  <a:lnTo>
                    <a:pt x="3487" y="2189"/>
                  </a:lnTo>
                  <a:lnTo>
                    <a:pt x="3464" y="2205"/>
                  </a:lnTo>
                  <a:lnTo>
                    <a:pt x="3442" y="2221"/>
                  </a:lnTo>
                  <a:lnTo>
                    <a:pt x="3419" y="2236"/>
                  </a:lnTo>
                  <a:lnTo>
                    <a:pt x="3397" y="2251"/>
                  </a:lnTo>
                  <a:lnTo>
                    <a:pt x="3374" y="2266"/>
                  </a:lnTo>
                  <a:lnTo>
                    <a:pt x="3349" y="2280"/>
                  </a:lnTo>
                  <a:lnTo>
                    <a:pt x="3325" y="2294"/>
                  </a:lnTo>
                  <a:lnTo>
                    <a:pt x="3300" y="2307"/>
                  </a:lnTo>
                  <a:lnTo>
                    <a:pt x="3275" y="2321"/>
                  </a:lnTo>
                  <a:lnTo>
                    <a:pt x="3249" y="2333"/>
                  </a:lnTo>
                  <a:lnTo>
                    <a:pt x="3224" y="2345"/>
                  </a:lnTo>
                  <a:lnTo>
                    <a:pt x="3197" y="2357"/>
                  </a:lnTo>
                  <a:lnTo>
                    <a:pt x="3170" y="2369"/>
                  </a:lnTo>
                  <a:lnTo>
                    <a:pt x="3143" y="2380"/>
                  </a:lnTo>
                  <a:lnTo>
                    <a:pt x="3115" y="2390"/>
                  </a:lnTo>
                  <a:lnTo>
                    <a:pt x="3087" y="2401"/>
                  </a:lnTo>
                  <a:lnTo>
                    <a:pt x="3059" y="2411"/>
                  </a:lnTo>
                  <a:lnTo>
                    <a:pt x="3029" y="2420"/>
                  </a:lnTo>
                  <a:lnTo>
                    <a:pt x="3001" y="2430"/>
                  </a:lnTo>
                  <a:lnTo>
                    <a:pt x="2970" y="2439"/>
                  </a:lnTo>
                  <a:lnTo>
                    <a:pt x="2941" y="2447"/>
                  </a:lnTo>
                  <a:lnTo>
                    <a:pt x="2910" y="2455"/>
                  </a:lnTo>
                  <a:lnTo>
                    <a:pt x="2879" y="2463"/>
                  </a:lnTo>
                  <a:lnTo>
                    <a:pt x="2835" y="2473"/>
                  </a:lnTo>
                  <a:lnTo>
                    <a:pt x="2788" y="2482"/>
                  </a:lnTo>
                  <a:lnTo>
                    <a:pt x="2737" y="2491"/>
                  </a:lnTo>
                  <a:lnTo>
                    <a:pt x="2682" y="2499"/>
                  </a:lnTo>
                  <a:lnTo>
                    <a:pt x="2623" y="2506"/>
                  </a:lnTo>
                  <a:lnTo>
                    <a:pt x="2561" y="2513"/>
                  </a:lnTo>
                  <a:lnTo>
                    <a:pt x="2495" y="2519"/>
                  </a:lnTo>
                  <a:lnTo>
                    <a:pt x="2426" y="2524"/>
                  </a:lnTo>
                  <a:lnTo>
                    <a:pt x="2353" y="2529"/>
                  </a:lnTo>
                  <a:lnTo>
                    <a:pt x="2276" y="2533"/>
                  </a:lnTo>
                  <a:lnTo>
                    <a:pt x="2196" y="2537"/>
                  </a:lnTo>
                  <a:lnTo>
                    <a:pt x="2112" y="2539"/>
                  </a:lnTo>
                  <a:lnTo>
                    <a:pt x="2024" y="2541"/>
                  </a:lnTo>
                  <a:lnTo>
                    <a:pt x="1933" y="2543"/>
                  </a:lnTo>
                  <a:lnTo>
                    <a:pt x="1838" y="2544"/>
                  </a:lnTo>
                  <a:lnTo>
                    <a:pt x="1740" y="2544"/>
                  </a:lnTo>
                  <a:close/>
                  <a:moveTo>
                    <a:pt x="1740" y="268"/>
                  </a:moveTo>
                  <a:lnTo>
                    <a:pt x="1740" y="2277"/>
                  </a:lnTo>
                  <a:lnTo>
                    <a:pt x="1768" y="2279"/>
                  </a:lnTo>
                  <a:lnTo>
                    <a:pt x="1794" y="2281"/>
                  </a:lnTo>
                  <a:lnTo>
                    <a:pt x="1818" y="2282"/>
                  </a:lnTo>
                  <a:lnTo>
                    <a:pt x="1841" y="2283"/>
                  </a:lnTo>
                  <a:lnTo>
                    <a:pt x="1862" y="2284"/>
                  </a:lnTo>
                  <a:lnTo>
                    <a:pt x="1881" y="2284"/>
                  </a:lnTo>
                  <a:lnTo>
                    <a:pt x="1898" y="2284"/>
                  </a:lnTo>
                  <a:lnTo>
                    <a:pt x="1915" y="2284"/>
                  </a:lnTo>
                  <a:lnTo>
                    <a:pt x="1940" y="2284"/>
                  </a:lnTo>
                  <a:lnTo>
                    <a:pt x="1967" y="2284"/>
                  </a:lnTo>
                  <a:lnTo>
                    <a:pt x="1992" y="2283"/>
                  </a:lnTo>
                  <a:lnTo>
                    <a:pt x="2016" y="2281"/>
                  </a:lnTo>
                  <a:lnTo>
                    <a:pt x="2042" y="2279"/>
                  </a:lnTo>
                  <a:lnTo>
                    <a:pt x="2065" y="2276"/>
                  </a:lnTo>
                  <a:lnTo>
                    <a:pt x="2090" y="2273"/>
                  </a:lnTo>
                  <a:lnTo>
                    <a:pt x="2113" y="2269"/>
                  </a:lnTo>
                  <a:lnTo>
                    <a:pt x="2137" y="2265"/>
                  </a:lnTo>
                  <a:lnTo>
                    <a:pt x="2159" y="2260"/>
                  </a:lnTo>
                  <a:lnTo>
                    <a:pt x="2182" y="2255"/>
                  </a:lnTo>
                  <a:lnTo>
                    <a:pt x="2204" y="2250"/>
                  </a:lnTo>
                  <a:lnTo>
                    <a:pt x="2225" y="2244"/>
                  </a:lnTo>
                  <a:lnTo>
                    <a:pt x="2247" y="2237"/>
                  </a:lnTo>
                  <a:lnTo>
                    <a:pt x="2268" y="2230"/>
                  </a:lnTo>
                  <a:lnTo>
                    <a:pt x="2289" y="2222"/>
                  </a:lnTo>
                  <a:lnTo>
                    <a:pt x="2309" y="2214"/>
                  </a:lnTo>
                  <a:lnTo>
                    <a:pt x="2328" y="2206"/>
                  </a:lnTo>
                  <a:lnTo>
                    <a:pt x="2348" y="2197"/>
                  </a:lnTo>
                  <a:lnTo>
                    <a:pt x="2367" y="2188"/>
                  </a:lnTo>
                  <a:lnTo>
                    <a:pt x="2385" y="2178"/>
                  </a:lnTo>
                  <a:lnTo>
                    <a:pt x="2404" y="2167"/>
                  </a:lnTo>
                  <a:lnTo>
                    <a:pt x="2422" y="2156"/>
                  </a:lnTo>
                  <a:lnTo>
                    <a:pt x="2439" y="2144"/>
                  </a:lnTo>
                  <a:lnTo>
                    <a:pt x="2457" y="2132"/>
                  </a:lnTo>
                  <a:lnTo>
                    <a:pt x="2473" y="2120"/>
                  </a:lnTo>
                  <a:lnTo>
                    <a:pt x="2489" y="2107"/>
                  </a:lnTo>
                  <a:lnTo>
                    <a:pt x="2506" y="2093"/>
                  </a:lnTo>
                  <a:lnTo>
                    <a:pt x="2521" y="2080"/>
                  </a:lnTo>
                  <a:lnTo>
                    <a:pt x="2536" y="2065"/>
                  </a:lnTo>
                  <a:lnTo>
                    <a:pt x="2551" y="2051"/>
                  </a:lnTo>
                  <a:lnTo>
                    <a:pt x="2567" y="2035"/>
                  </a:lnTo>
                  <a:lnTo>
                    <a:pt x="2580" y="2020"/>
                  </a:lnTo>
                  <a:lnTo>
                    <a:pt x="2594" y="2003"/>
                  </a:lnTo>
                  <a:lnTo>
                    <a:pt x="2606" y="1987"/>
                  </a:lnTo>
                  <a:lnTo>
                    <a:pt x="2620" y="1969"/>
                  </a:lnTo>
                  <a:lnTo>
                    <a:pt x="2632" y="1952"/>
                  </a:lnTo>
                  <a:lnTo>
                    <a:pt x="2644" y="1933"/>
                  </a:lnTo>
                  <a:lnTo>
                    <a:pt x="2655" y="1914"/>
                  </a:lnTo>
                  <a:lnTo>
                    <a:pt x="2667" y="1894"/>
                  </a:lnTo>
                  <a:lnTo>
                    <a:pt x="2677" y="1874"/>
                  </a:lnTo>
                  <a:lnTo>
                    <a:pt x="2687" y="1853"/>
                  </a:lnTo>
                  <a:lnTo>
                    <a:pt x="2697" y="1833"/>
                  </a:lnTo>
                  <a:lnTo>
                    <a:pt x="2706" y="1811"/>
                  </a:lnTo>
                  <a:lnTo>
                    <a:pt x="2714" y="1789"/>
                  </a:lnTo>
                  <a:lnTo>
                    <a:pt x="2723" y="1766"/>
                  </a:lnTo>
                  <a:lnTo>
                    <a:pt x="2731" y="1743"/>
                  </a:lnTo>
                  <a:lnTo>
                    <a:pt x="2739" y="1719"/>
                  </a:lnTo>
                  <a:lnTo>
                    <a:pt x="2752" y="1670"/>
                  </a:lnTo>
                  <a:lnTo>
                    <a:pt x="2763" y="1618"/>
                  </a:lnTo>
                  <a:lnTo>
                    <a:pt x="2774" y="1565"/>
                  </a:lnTo>
                  <a:lnTo>
                    <a:pt x="2782" y="1509"/>
                  </a:lnTo>
                  <a:lnTo>
                    <a:pt x="2788" y="1452"/>
                  </a:lnTo>
                  <a:lnTo>
                    <a:pt x="2793" y="1392"/>
                  </a:lnTo>
                  <a:lnTo>
                    <a:pt x="2795" y="1329"/>
                  </a:lnTo>
                  <a:lnTo>
                    <a:pt x="2796" y="1265"/>
                  </a:lnTo>
                  <a:lnTo>
                    <a:pt x="2795" y="1202"/>
                  </a:lnTo>
                  <a:lnTo>
                    <a:pt x="2793" y="1141"/>
                  </a:lnTo>
                  <a:lnTo>
                    <a:pt x="2788" y="1081"/>
                  </a:lnTo>
                  <a:lnTo>
                    <a:pt x="2782" y="1024"/>
                  </a:lnTo>
                  <a:lnTo>
                    <a:pt x="2774" y="969"/>
                  </a:lnTo>
                  <a:lnTo>
                    <a:pt x="2763" y="917"/>
                  </a:lnTo>
                  <a:lnTo>
                    <a:pt x="2752" y="867"/>
                  </a:lnTo>
                  <a:lnTo>
                    <a:pt x="2739" y="817"/>
                  </a:lnTo>
                  <a:lnTo>
                    <a:pt x="2731" y="794"/>
                  </a:lnTo>
                  <a:lnTo>
                    <a:pt x="2723" y="771"/>
                  </a:lnTo>
                  <a:lnTo>
                    <a:pt x="2714" y="749"/>
                  </a:lnTo>
                  <a:lnTo>
                    <a:pt x="2706" y="727"/>
                  </a:lnTo>
                  <a:lnTo>
                    <a:pt x="2697" y="706"/>
                  </a:lnTo>
                  <a:lnTo>
                    <a:pt x="2687" y="686"/>
                  </a:lnTo>
                  <a:lnTo>
                    <a:pt x="2677" y="666"/>
                  </a:lnTo>
                  <a:lnTo>
                    <a:pt x="2667" y="646"/>
                  </a:lnTo>
                  <a:lnTo>
                    <a:pt x="2655" y="627"/>
                  </a:lnTo>
                  <a:lnTo>
                    <a:pt x="2644" y="609"/>
                  </a:lnTo>
                  <a:lnTo>
                    <a:pt x="2632" y="590"/>
                  </a:lnTo>
                  <a:lnTo>
                    <a:pt x="2620" y="572"/>
                  </a:lnTo>
                  <a:lnTo>
                    <a:pt x="2606" y="556"/>
                  </a:lnTo>
                  <a:lnTo>
                    <a:pt x="2594" y="539"/>
                  </a:lnTo>
                  <a:lnTo>
                    <a:pt x="2580" y="524"/>
                  </a:lnTo>
                  <a:lnTo>
                    <a:pt x="2567" y="508"/>
                  </a:lnTo>
                  <a:lnTo>
                    <a:pt x="2551" y="494"/>
                  </a:lnTo>
                  <a:lnTo>
                    <a:pt x="2536" y="479"/>
                  </a:lnTo>
                  <a:lnTo>
                    <a:pt x="2521" y="466"/>
                  </a:lnTo>
                  <a:lnTo>
                    <a:pt x="2506" y="452"/>
                  </a:lnTo>
                  <a:lnTo>
                    <a:pt x="2488" y="440"/>
                  </a:lnTo>
                  <a:lnTo>
                    <a:pt x="2472" y="427"/>
                  </a:lnTo>
                  <a:lnTo>
                    <a:pt x="2455" y="415"/>
                  </a:lnTo>
                  <a:lnTo>
                    <a:pt x="2437" y="404"/>
                  </a:lnTo>
                  <a:lnTo>
                    <a:pt x="2419" y="393"/>
                  </a:lnTo>
                  <a:lnTo>
                    <a:pt x="2401" y="382"/>
                  </a:lnTo>
                  <a:lnTo>
                    <a:pt x="2381" y="372"/>
                  </a:lnTo>
                  <a:lnTo>
                    <a:pt x="2363" y="363"/>
                  </a:lnTo>
                  <a:lnTo>
                    <a:pt x="2343" y="354"/>
                  </a:lnTo>
                  <a:lnTo>
                    <a:pt x="2322" y="345"/>
                  </a:lnTo>
                  <a:lnTo>
                    <a:pt x="2302" y="337"/>
                  </a:lnTo>
                  <a:lnTo>
                    <a:pt x="2280" y="328"/>
                  </a:lnTo>
                  <a:lnTo>
                    <a:pt x="2259" y="321"/>
                  </a:lnTo>
                  <a:lnTo>
                    <a:pt x="2237" y="314"/>
                  </a:lnTo>
                  <a:lnTo>
                    <a:pt x="2214" y="308"/>
                  </a:lnTo>
                  <a:lnTo>
                    <a:pt x="2192" y="302"/>
                  </a:lnTo>
                  <a:lnTo>
                    <a:pt x="2144" y="292"/>
                  </a:lnTo>
                  <a:lnTo>
                    <a:pt x="2096" y="283"/>
                  </a:lnTo>
                  <a:lnTo>
                    <a:pt x="2045" y="277"/>
                  </a:lnTo>
                  <a:lnTo>
                    <a:pt x="1992" y="272"/>
                  </a:lnTo>
                  <a:lnTo>
                    <a:pt x="1938" y="269"/>
                  </a:lnTo>
                  <a:lnTo>
                    <a:pt x="1882" y="268"/>
                  </a:lnTo>
                  <a:lnTo>
                    <a:pt x="1740" y="268"/>
                  </a:lnTo>
                  <a:close/>
                </a:path>
              </a:pathLst>
            </a:custGeom>
            <a:solidFill>
              <a:srgbClr val="DA1C3F"/>
            </a:solidFill>
            <a:ln w="9525">
              <a:noFill/>
              <a:round/>
              <a:headEnd/>
              <a:tailEnd/>
            </a:ln>
          </p:spPr>
          <p:txBody>
            <a:bodyPr/>
            <a:lstStyle/>
            <a:p>
              <a:endParaRPr lang="en-US"/>
            </a:p>
          </p:txBody>
        </p:sp>
        <p:sp>
          <p:nvSpPr>
            <p:cNvPr id="167945" name="Freeform 9"/>
            <p:cNvSpPr>
              <a:spLocks/>
            </p:cNvSpPr>
            <p:nvPr/>
          </p:nvSpPr>
          <p:spPr bwMode="auto">
            <a:xfrm>
              <a:off x="352" y="3869"/>
              <a:ext cx="130" cy="119"/>
            </a:xfrm>
            <a:custGeom>
              <a:avLst/>
              <a:gdLst/>
              <a:ahLst/>
              <a:cxnLst>
                <a:cxn ang="0">
                  <a:pos x="1763" y="4042"/>
                </a:cxn>
                <a:cxn ang="0">
                  <a:pos x="1776" y="4195"/>
                </a:cxn>
                <a:cxn ang="0">
                  <a:pos x="1798" y="4294"/>
                </a:cxn>
                <a:cxn ang="0">
                  <a:pos x="1833" y="4354"/>
                </a:cxn>
                <a:cxn ang="0">
                  <a:pos x="1880" y="4405"/>
                </a:cxn>
                <a:cxn ang="0">
                  <a:pos x="1941" y="4449"/>
                </a:cxn>
                <a:cxn ang="0">
                  <a:pos x="2021" y="4483"/>
                </a:cxn>
                <a:cxn ang="0">
                  <a:pos x="2140" y="4507"/>
                </a:cxn>
                <a:cxn ang="0">
                  <a:pos x="2297" y="4521"/>
                </a:cxn>
                <a:cxn ang="0">
                  <a:pos x="0" y="4649"/>
                </a:cxn>
                <a:cxn ang="0">
                  <a:pos x="151" y="4519"/>
                </a:cxn>
                <a:cxn ang="0">
                  <a:pos x="301" y="4503"/>
                </a:cxn>
                <a:cxn ang="0">
                  <a:pos x="411" y="4476"/>
                </a:cxn>
                <a:cxn ang="0">
                  <a:pos x="485" y="4438"/>
                </a:cxn>
                <a:cxn ang="0">
                  <a:pos x="542" y="4393"/>
                </a:cxn>
                <a:cxn ang="0">
                  <a:pos x="587" y="4341"/>
                </a:cxn>
                <a:cxn ang="0">
                  <a:pos x="618" y="4278"/>
                </a:cxn>
                <a:cxn ang="0">
                  <a:pos x="639" y="4168"/>
                </a:cxn>
                <a:cxn ang="0">
                  <a:pos x="653" y="3833"/>
                </a:cxn>
                <a:cxn ang="0">
                  <a:pos x="642" y="510"/>
                </a:cxn>
                <a:cxn ang="0">
                  <a:pos x="623" y="389"/>
                </a:cxn>
                <a:cxn ang="0">
                  <a:pos x="594" y="318"/>
                </a:cxn>
                <a:cxn ang="0">
                  <a:pos x="552" y="264"/>
                </a:cxn>
                <a:cxn ang="0">
                  <a:pos x="496" y="218"/>
                </a:cxn>
                <a:cxn ang="0">
                  <a:pos x="426" y="180"/>
                </a:cxn>
                <a:cxn ang="0">
                  <a:pos x="324" y="151"/>
                </a:cxn>
                <a:cxn ang="0">
                  <a:pos x="182" y="134"/>
                </a:cxn>
                <a:cxn ang="0">
                  <a:pos x="2189" y="0"/>
                </a:cxn>
                <a:cxn ang="0">
                  <a:pos x="2678" y="12"/>
                </a:cxn>
                <a:cxn ang="0">
                  <a:pos x="3077" y="46"/>
                </a:cxn>
                <a:cxn ang="0">
                  <a:pos x="3388" y="104"/>
                </a:cxn>
                <a:cxn ang="0">
                  <a:pos x="3627" y="188"/>
                </a:cxn>
                <a:cxn ang="0">
                  <a:pos x="3837" y="311"/>
                </a:cxn>
                <a:cxn ang="0">
                  <a:pos x="4020" y="473"/>
                </a:cxn>
                <a:cxn ang="0">
                  <a:pos x="4169" y="670"/>
                </a:cxn>
                <a:cxn ang="0">
                  <a:pos x="4272" y="889"/>
                </a:cxn>
                <a:cxn ang="0">
                  <a:pos x="4326" y="1129"/>
                </a:cxn>
                <a:cxn ang="0">
                  <a:pos x="4335" y="1283"/>
                </a:cxn>
                <a:cxn ang="0">
                  <a:pos x="4326" y="1440"/>
                </a:cxn>
                <a:cxn ang="0">
                  <a:pos x="4298" y="1587"/>
                </a:cxn>
                <a:cxn ang="0">
                  <a:pos x="4252" y="1726"/>
                </a:cxn>
                <a:cxn ang="0">
                  <a:pos x="4188" y="1856"/>
                </a:cxn>
                <a:cxn ang="0">
                  <a:pos x="4105" y="1978"/>
                </a:cxn>
                <a:cxn ang="0">
                  <a:pos x="4004" y="2091"/>
                </a:cxn>
                <a:cxn ang="0">
                  <a:pos x="3863" y="2210"/>
                </a:cxn>
                <a:cxn ang="0">
                  <a:pos x="3672" y="2319"/>
                </a:cxn>
                <a:cxn ang="0">
                  <a:pos x="3444" y="2408"/>
                </a:cxn>
                <a:cxn ang="0">
                  <a:pos x="4475" y="4098"/>
                </a:cxn>
                <a:cxn ang="0">
                  <a:pos x="4649" y="4317"/>
                </a:cxn>
                <a:cxn ang="0">
                  <a:pos x="4725" y="4395"/>
                </a:cxn>
                <a:cxn ang="0">
                  <a:pos x="4811" y="4453"/>
                </a:cxn>
                <a:cxn ang="0">
                  <a:pos x="4912" y="4495"/>
                </a:cxn>
                <a:cxn ang="0">
                  <a:pos x="5021" y="4519"/>
                </a:cxn>
                <a:cxn ang="0">
                  <a:pos x="2067" y="2530"/>
                </a:cxn>
              </a:cxnLst>
              <a:rect l="0" t="0" r="r" b="b"/>
              <a:pathLst>
                <a:path w="5068" h="4649">
                  <a:moveTo>
                    <a:pt x="1759" y="2530"/>
                  </a:moveTo>
                  <a:lnTo>
                    <a:pt x="1759" y="3833"/>
                  </a:lnTo>
                  <a:lnTo>
                    <a:pt x="1759" y="3923"/>
                  </a:lnTo>
                  <a:lnTo>
                    <a:pt x="1761" y="4005"/>
                  </a:lnTo>
                  <a:lnTo>
                    <a:pt x="1763" y="4042"/>
                  </a:lnTo>
                  <a:lnTo>
                    <a:pt x="1765" y="4077"/>
                  </a:lnTo>
                  <a:lnTo>
                    <a:pt x="1767" y="4110"/>
                  </a:lnTo>
                  <a:lnTo>
                    <a:pt x="1770" y="4140"/>
                  </a:lnTo>
                  <a:lnTo>
                    <a:pt x="1773" y="4169"/>
                  </a:lnTo>
                  <a:lnTo>
                    <a:pt x="1776" y="4195"/>
                  </a:lnTo>
                  <a:lnTo>
                    <a:pt x="1780" y="4219"/>
                  </a:lnTo>
                  <a:lnTo>
                    <a:pt x="1784" y="4241"/>
                  </a:lnTo>
                  <a:lnTo>
                    <a:pt x="1788" y="4262"/>
                  </a:lnTo>
                  <a:lnTo>
                    <a:pt x="1793" y="4279"/>
                  </a:lnTo>
                  <a:lnTo>
                    <a:pt x="1798" y="4294"/>
                  </a:lnTo>
                  <a:lnTo>
                    <a:pt x="1805" y="4307"/>
                  </a:lnTo>
                  <a:lnTo>
                    <a:pt x="1811" y="4320"/>
                  </a:lnTo>
                  <a:lnTo>
                    <a:pt x="1818" y="4332"/>
                  </a:lnTo>
                  <a:lnTo>
                    <a:pt x="1825" y="4343"/>
                  </a:lnTo>
                  <a:lnTo>
                    <a:pt x="1833" y="4354"/>
                  </a:lnTo>
                  <a:lnTo>
                    <a:pt x="1841" y="4365"/>
                  </a:lnTo>
                  <a:lnTo>
                    <a:pt x="1849" y="4376"/>
                  </a:lnTo>
                  <a:lnTo>
                    <a:pt x="1860" y="4386"/>
                  </a:lnTo>
                  <a:lnTo>
                    <a:pt x="1870" y="4396"/>
                  </a:lnTo>
                  <a:lnTo>
                    <a:pt x="1880" y="4405"/>
                  </a:lnTo>
                  <a:lnTo>
                    <a:pt x="1891" y="4415"/>
                  </a:lnTo>
                  <a:lnTo>
                    <a:pt x="1902" y="4424"/>
                  </a:lnTo>
                  <a:lnTo>
                    <a:pt x="1915" y="4432"/>
                  </a:lnTo>
                  <a:lnTo>
                    <a:pt x="1928" y="4441"/>
                  </a:lnTo>
                  <a:lnTo>
                    <a:pt x="1941" y="4449"/>
                  </a:lnTo>
                  <a:lnTo>
                    <a:pt x="1954" y="4456"/>
                  </a:lnTo>
                  <a:lnTo>
                    <a:pt x="1970" y="4463"/>
                  </a:lnTo>
                  <a:lnTo>
                    <a:pt x="1985" y="4471"/>
                  </a:lnTo>
                  <a:lnTo>
                    <a:pt x="2002" y="4477"/>
                  </a:lnTo>
                  <a:lnTo>
                    <a:pt x="2021" y="4483"/>
                  </a:lnTo>
                  <a:lnTo>
                    <a:pt x="2042" y="4489"/>
                  </a:lnTo>
                  <a:lnTo>
                    <a:pt x="2063" y="4494"/>
                  </a:lnTo>
                  <a:lnTo>
                    <a:pt x="2087" y="4499"/>
                  </a:lnTo>
                  <a:lnTo>
                    <a:pt x="2112" y="4503"/>
                  </a:lnTo>
                  <a:lnTo>
                    <a:pt x="2140" y="4507"/>
                  </a:lnTo>
                  <a:lnTo>
                    <a:pt x="2167" y="4511"/>
                  </a:lnTo>
                  <a:lnTo>
                    <a:pt x="2198" y="4514"/>
                  </a:lnTo>
                  <a:lnTo>
                    <a:pt x="2229" y="4516"/>
                  </a:lnTo>
                  <a:lnTo>
                    <a:pt x="2262" y="4519"/>
                  </a:lnTo>
                  <a:lnTo>
                    <a:pt x="2297" y="4521"/>
                  </a:lnTo>
                  <a:lnTo>
                    <a:pt x="2333" y="4522"/>
                  </a:lnTo>
                  <a:lnTo>
                    <a:pt x="2372" y="4523"/>
                  </a:lnTo>
                  <a:lnTo>
                    <a:pt x="2412" y="4523"/>
                  </a:lnTo>
                  <a:lnTo>
                    <a:pt x="2412" y="4649"/>
                  </a:lnTo>
                  <a:lnTo>
                    <a:pt x="0" y="4649"/>
                  </a:lnTo>
                  <a:lnTo>
                    <a:pt x="0" y="4523"/>
                  </a:lnTo>
                  <a:lnTo>
                    <a:pt x="40" y="4523"/>
                  </a:lnTo>
                  <a:lnTo>
                    <a:pt x="79" y="4522"/>
                  </a:lnTo>
                  <a:lnTo>
                    <a:pt x="115" y="4521"/>
                  </a:lnTo>
                  <a:lnTo>
                    <a:pt x="151" y="4519"/>
                  </a:lnTo>
                  <a:lnTo>
                    <a:pt x="183" y="4516"/>
                  </a:lnTo>
                  <a:lnTo>
                    <a:pt x="216" y="4514"/>
                  </a:lnTo>
                  <a:lnTo>
                    <a:pt x="246" y="4511"/>
                  </a:lnTo>
                  <a:lnTo>
                    <a:pt x="274" y="4507"/>
                  </a:lnTo>
                  <a:lnTo>
                    <a:pt x="301" y="4503"/>
                  </a:lnTo>
                  <a:lnTo>
                    <a:pt x="326" y="4499"/>
                  </a:lnTo>
                  <a:lnTo>
                    <a:pt x="350" y="4494"/>
                  </a:lnTo>
                  <a:lnTo>
                    <a:pt x="372" y="4488"/>
                  </a:lnTo>
                  <a:lnTo>
                    <a:pt x="392" y="4482"/>
                  </a:lnTo>
                  <a:lnTo>
                    <a:pt x="411" y="4476"/>
                  </a:lnTo>
                  <a:lnTo>
                    <a:pt x="428" y="4469"/>
                  </a:lnTo>
                  <a:lnTo>
                    <a:pt x="443" y="4461"/>
                  </a:lnTo>
                  <a:lnTo>
                    <a:pt x="458" y="4454"/>
                  </a:lnTo>
                  <a:lnTo>
                    <a:pt x="472" y="4446"/>
                  </a:lnTo>
                  <a:lnTo>
                    <a:pt x="485" y="4438"/>
                  </a:lnTo>
                  <a:lnTo>
                    <a:pt x="497" y="4429"/>
                  </a:lnTo>
                  <a:lnTo>
                    <a:pt x="510" y="4421"/>
                  </a:lnTo>
                  <a:lnTo>
                    <a:pt x="521" y="4412"/>
                  </a:lnTo>
                  <a:lnTo>
                    <a:pt x="532" y="4403"/>
                  </a:lnTo>
                  <a:lnTo>
                    <a:pt x="542" y="4393"/>
                  </a:lnTo>
                  <a:lnTo>
                    <a:pt x="552" y="4383"/>
                  </a:lnTo>
                  <a:lnTo>
                    <a:pt x="561" y="4373"/>
                  </a:lnTo>
                  <a:lnTo>
                    <a:pt x="571" y="4363"/>
                  </a:lnTo>
                  <a:lnTo>
                    <a:pt x="579" y="4352"/>
                  </a:lnTo>
                  <a:lnTo>
                    <a:pt x="587" y="4341"/>
                  </a:lnTo>
                  <a:lnTo>
                    <a:pt x="594" y="4330"/>
                  </a:lnTo>
                  <a:lnTo>
                    <a:pt x="601" y="4318"/>
                  </a:lnTo>
                  <a:lnTo>
                    <a:pt x="607" y="4306"/>
                  </a:lnTo>
                  <a:lnTo>
                    <a:pt x="612" y="4293"/>
                  </a:lnTo>
                  <a:lnTo>
                    <a:pt x="618" y="4278"/>
                  </a:lnTo>
                  <a:lnTo>
                    <a:pt x="623" y="4261"/>
                  </a:lnTo>
                  <a:lnTo>
                    <a:pt x="628" y="4240"/>
                  </a:lnTo>
                  <a:lnTo>
                    <a:pt x="632" y="4218"/>
                  </a:lnTo>
                  <a:lnTo>
                    <a:pt x="635" y="4194"/>
                  </a:lnTo>
                  <a:lnTo>
                    <a:pt x="639" y="4168"/>
                  </a:lnTo>
                  <a:lnTo>
                    <a:pt x="642" y="4140"/>
                  </a:lnTo>
                  <a:lnTo>
                    <a:pt x="647" y="4077"/>
                  </a:lnTo>
                  <a:lnTo>
                    <a:pt x="650" y="4005"/>
                  </a:lnTo>
                  <a:lnTo>
                    <a:pt x="652" y="3923"/>
                  </a:lnTo>
                  <a:lnTo>
                    <a:pt x="653" y="3833"/>
                  </a:lnTo>
                  <a:lnTo>
                    <a:pt x="653" y="817"/>
                  </a:lnTo>
                  <a:lnTo>
                    <a:pt x="652" y="727"/>
                  </a:lnTo>
                  <a:lnTo>
                    <a:pt x="650" y="647"/>
                  </a:lnTo>
                  <a:lnTo>
                    <a:pt x="647" y="573"/>
                  </a:lnTo>
                  <a:lnTo>
                    <a:pt x="642" y="510"/>
                  </a:lnTo>
                  <a:lnTo>
                    <a:pt x="639" y="482"/>
                  </a:lnTo>
                  <a:lnTo>
                    <a:pt x="635" y="455"/>
                  </a:lnTo>
                  <a:lnTo>
                    <a:pt x="632" y="431"/>
                  </a:lnTo>
                  <a:lnTo>
                    <a:pt x="628" y="409"/>
                  </a:lnTo>
                  <a:lnTo>
                    <a:pt x="623" y="389"/>
                  </a:lnTo>
                  <a:lnTo>
                    <a:pt x="618" y="372"/>
                  </a:lnTo>
                  <a:lnTo>
                    <a:pt x="612" y="356"/>
                  </a:lnTo>
                  <a:lnTo>
                    <a:pt x="607" y="343"/>
                  </a:lnTo>
                  <a:lnTo>
                    <a:pt x="601" y="331"/>
                  </a:lnTo>
                  <a:lnTo>
                    <a:pt x="594" y="318"/>
                  </a:lnTo>
                  <a:lnTo>
                    <a:pt x="587" y="307"/>
                  </a:lnTo>
                  <a:lnTo>
                    <a:pt x="579" y="296"/>
                  </a:lnTo>
                  <a:lnTo>
                    <a:pt x="571" y="285"/>
                  </a:lnTo>
                  <a:lnTo>
                    <a:pt x="561" y="274"/>
                  </a:lnTo>
                  <a:lnTo>
                    <a:pt x="552" y="264"/>
                  </a:lnTo>
                  <a:lnTo>
                    <a:pt x="542" y="254"/>
                  </a:lnTo>
                  <a:lnTo>
                    <a:pt x="531" y="245"/>
                  </a:lnTo>
                  <a:lnTo>
                    <a:pt x="521" y="236"/>
                  </a:lnTo>
                  <a:lnTo>
                    <a:pt x="509" y="227"/>
                  </a:lnTo>
                  <a:lnTo>
                    <a:pt x="496" y="218"/>
                  </a:lnTo>
                  <a:lnTo>
                    <a:pt x="483" y="210"/>
                  </a:lnTo>
                  <a:lnTo>
                    <a:pt x="470" y="202"/>
                  </a:lnTo>
                  <a:lnTo>
                    <a:pt x="456" y="194"/>
                  </a:lnTo>
                  <a:lnTo>
                    <a:pt x="441" y="187"/>
                  </a:lnTo>
                  <a:lnTo>
                    <a:pt x="426" y="180"/>
                  </a:lnTo>
                  <a:lnTo>
                    <a:pt x="409" y="173"/>
                  </a:lnTo>
                  <a:lnTo>
                    <a:pt x="390" y="167"/>
                  </a:lnTo>
                  <a:lnTo>
                    <a:pt x="370" y="161"/>
                  </a:lnTo>
                  <a:lnTo>
                    <a:pt x="348" y="156"/>
                  </a:lnTo>
                  <a:lnTo>
                    <a:pt x="324" y="151"/>
                  </a:lnTo>
                  <a:lnTo>
                    <a:pt x="299" y="147"/>
                  </a:lnTo>
                  <a:lnTo>
                    <a:pt x="272" y="143"/>
                  </a:lnTo>
                  <a:lnTo>
                    <a:pt x="244" y="140"/>
                  </a:lnTo>
                  <a:lnTo>
                    <a:pt x="214" y="137"/>
                  </a:lnTo>
                  <a:lnTo>
                    <a:pt x="182" y="134"/>
                  </a:lnTo>
                  <a:lnTo>
                    <a:pt x="149" y="132"/>
                  </a:lnTo>
                  <a:lnTo>
                    <a:pt x="79" y="130"/>
                  </a:lnTo>
                  <a:lnTo>
                    <a:pt x="0" y="128"/>
                  </a:lnTo>
                  <a:lnTo>
                    <a:pt x="0" y="0"/>
                  </a:lnTo>
                  <a:lnTo>
                    <a:pt x="2189" y="0"/>
                  </a:lnTo>
                  <a:lnTo>
                    <a:pt x="2294" y="1"/>
                  </a:lnTo>
                  <a:lnTo>
                    <a:pt x="2395" y="2"/>
                  </a:lnTo>
                  <a:lnTo>
                    <a:pt x="2493" y="5"/>
                  </a:lnTo>
                  <a:lnTo>
                    <a:pt x="2587" y="8"/>
                  </a:lnTo>
                  <a:lnTo>
                    <a:pt x="2678" y="12"/>
                  </a:lnTo>
                  <a:lnTo>
                    <a:pt x="2765" y="17"/>
                  </a:lnTo>
                  <a:lnTo>
                    <a:pt x="2849" y="23"/>
                  </a:lnTo>
                  <a:lnTo>
                    <a:pt x="2928" y="30"/>
                  </a:lnTo>
                  <a:lnTo>
                    <a:pt x="3005" y="38"/>
                  </a:lnTo>
                  <a:lnTo>
                    <a:pt x="3077" y="46"/>
                  </a:lnTo>
                  <a:lnTo>
                    <a:pt x="3146" y="56"/>
                  </a:lnTo>
                  <a:lnTo>
                    <a:pt x="3213" y="66"/>
                  </a:lnTo>
                  <a:lnTo>
                    <a:pt x="3274" y="79"/>
                  </a:lnTo>
                  <a:lnTo>
                    <a:pt x="3333" y="91"/>
                  </a:lnTo>
                  <a:lnTo>
                    <a:pt x="3388" y="104"/>
                  </a:lnTo>
                  <a:lnTo>
                    <a:pt x="3439" y="118"/>
                  </a:lnTo>
                  <a:lnTo>
                    <a:pt x="3488" y="133"/>
                  </a:lnTo>
                  <a:lnTo>
                    <a:pt x="3536" y="150"/>
                  </a:lnTo>
                  <a:lnTo>
                    <a:pt x="3581" y="168"/>
                  </a:lnTo>
                  <a:lnTo>
                    <a:pt x="3627" y="188"/>
                  </a:lnTo>
                  <a:lnTo>
                    <a:pt x="3671" y="210"/>
                  </a:lnTo>
                  <a:lnTo>
                    <a:pt x="3715" y="233"/>
                  </a:lnTo>
                  <a:lnTo>
                    <a:pt x="3757" y="257"/>
                  </a:lnTo>
                  <a:lnTo>
                    <a:pt x="3798" y="283"/>
                  </a:lnTo>
                  <a:lnTo>
                    <a:pt x="3837" y="311"/>
                  </a:lnTo>
                  <a:lnTo>
                    <a:pt x="3877" y="341"/>
                  </a:lnTo>
                  <a:lnTo>
                    <a:pt x="3914" y="372"/>
                  </a:lnTo>
                  <a:lnTo>
                    <a:pt x="3950" y="404"/>
                  </a:lnTo>
                  <a:lnTo>
                    <a:pt x="3986" y="438"/>
                  </a:lnTo>
                  <a:lnTo>
                    <a:pt x="4020" y="473"/>
                  </a:lnTo>
                  <a:lnTo>
                    <a:pt x="4053" y="510"/>
                  </a:lnTo>
                  <a:lnTo>
                    <a:pt x="4085" y="548"/>
                  </a:lnTo>
                  <a:lnTo>
                    <a:pt x="4115" y="587"/>
                  </a:lnTo>
                  <a:lnTo>
                    <a:pt x="4143" y="629"/>
                  </a:lnTo>
                  <a:lnTo>
                    <a:pt x="4169" y="670"/>
                  </a:lnTo>
                  <a:lnTo>
                    <a:pt x="4194" y="711"/>
                  </a:lnTo>
                  <a:lnTo>
                    <a:pt x="4216" y="755"/>
                  </a:lnTo>
                  <a:lnTo>
                    <a:pt x="4237" y="798"/>
                  </a:lnTo>
                  <a:lnTo>
                    <a:pt x="4256" y="843"/>
                  </a:lnTo>
                  <a:lnTo>
                    <a:pt x="4272" y="889"/>
                  </a:lnTo>
                  <a:lnTo>
                    <a:pt x="4287" y="935"/>
                  </a:lnTo>
                  <a:lnTo>
                    <a:pt x="4300" y="982"/>
                  </a:lnTo>
                  <a:lnTo>
                    <a:pt x="4310" y="1030"/>
                  </a:lnTo>
                  <a:lnTo>
                    <a:pt x="4319" y="1079"/>
                  </a:lnTo>
                  <a:lnTo>
                    <a:pt x="4326" y="1129"/>
                  </a:lnTo>
                  <a:lnTo>
                    <a:pt x="4331" y="1180"/>
                  </a:lnTo>
                  <a:lnTo>
                    <a:pt x="4332" y="1205"/>
                  </a:lnTo>
                  <a:lnTo>
                    <a:pt x="4334" y="1231"/>
                  </a:lnTo>
                  <a:lnTo>
                    <a:pt x="4334" y="1257"/>
                  </a:lnTo>
                  <a:lnTo>
                    <a:pt x="4335" y="1283"/>
                  </a:lnTo>
                  <a:lnTo>
                    <a:pt x="4334" y="1315"/>
                  </a:lnTo>
                  <a:lnTo>
                    <a:pt x="4333" y="1346"/>
                  </a:lnTo>
                  <a:lnTo>
                    <a:pt x="4331" y="1378"/>
                  </a:lnTo>
                  <a:lnTo>
                    <a:pt x="4329" y="1409"/>
                  </a:lnTo>
                  <a:lnTo>
                    <a:pt x="4326" y="1440"/>
                  </a:lnTo>
                  <a:lnTo>
                    <a:pt x="4322" y="1470"/>
                  </a:lnTo>
                  <a:lnTo>
                    <a:pt x="4317" y="1500"/>
                  </a:lnTo>
                  <a:lnTo>
                    <a:pt x="4312" y="1529"/>
                  </a:lnTo>
                  <a:lnTo>
                    <a:pt x="4305" y="1558"/>
                  </a:lnTo>
                  <a:lnTo>
                    <a:pt x="4298" y="1587"/>
                  </a:lnTo>
                  <a:lnTo>
                    <a:pt x="4291" y="1615"/>
                  </a:lnTo>
                  <a:lnTo>
                    <a:pt x="4282" y="1644"/>
                  </a:lnTo>
                  <a:lnTo>
                    <a:pt x="4273" y="1672"/>
                  </a:lnTo>
                  <a:lnTo>
                    <a:pt x="4263" y="1699"/>
                  </a:lnTo>
                  <a:lnTo>
                    <a:pt x="4252" y="1726"/>
                  </a:lnTo>
                  <a:lnTo>
                    <a:pt x="4241" y="1753"/>
                  </a:lnTo>
                  <a:lnTo>
                    <a:pt x="4228" y="1779"/>
                  </a:lnTo>
                  <a:lnTo>
                    <a:pt x="4216" y="1805"/>
                  </a:lnTo>
                  <a:lnTo>
                    <a:pt x="4202" y="1831"/>
                  </a:lnTo>
                  <a:lnTo>
                    <a:pt x="4188" y="1856"/>
                  </a:lnTo>
                  <a:lnTo>
                    <a:pt x="4172" y="1881"/>
                  </a:lnTo>
                  <a:lnTo>
                    <a:pt x="4157" y="1906"/>
                  </a:lnTo>
                  <a:lnTo>
                    <a:pt x="4141" y="1931"/>
                  </a:lnTo>
                  <a:lnTo>
                    <a:pt x="4123" y="1954"/>
                  </a:lnTo>
                  <a:lnTo>
                    <a:pt x="4105" y="1978"/>
                  </a:lnTo>
                  <a:lnTo>
                    <a:pt x="4087" y="2001"/>
                  </a:lnTo>
                  <a:lnTo>
                    <a:pt x="4067" y="2024"/>
                  </a:lnTo>
                  <a:lnTo>
                    <a:pt x="4047" y="2047"/>
                  </a:lnTo>
                  <a:lnTo>
                    <a:pt x="4027" y="2069"/>
                  </a:lnTo>
                  <a:lnTo>
                    <a:pt x="4004" y="2091"/>
                  </a:lnTo>
                  <a:lnTo>
                    <a:pt x="3982" y="2112"/>
                  </a:lnTo>
                  <a:lnTo>
                    <a:pt x="3959" y="2133"/>
                  </a:lnTo>
                  <a:lnTo>
                    <a:pt x="3929" y="2159"/>
                  </a:lnTo>
                  <a:lnTo>
                    <a:pt x="3896" y="2185"/>
                  </a:lnTo>
                  <a:lnTo>
                    <a:pt x="3863" y="2210"/>
                  </a:lnTo>
                  <a:lnTo>
                    <a:pt x="3828" y="2233"/>
                  </a:lnTo>
                  <a:lnTo>
                    <a:pt x="3790" y="2256"/>
                  </a:lnTo>
                  <a:lnTo>
                    <a:pt x="3753" y="2278"/>
                  </a:lnTo>
                  <a:lnTo>
                    <a:pt x="3713" y="2299"/>
                  </a:lnTo>
                  <a:lnTo>
                    <a:pt x="3672" y="2319"/>
                  </a:lnTo>
                  <a:lnTo>
                    <a:pt x="3629" y="2339"/>
                  </a:lnTo>
                  <a:lnTo>
                    <a:pt x="3586" y="2357"/>
                  </a:lnTo>
                  <a:lnTo>
                    <a:pt x="3540" y="2375"/>
                  </a:lnTo>
                  <a:lnTo>
                    <a:pt x="3493" y="2392"/>
                  </a:lnTo>
                  <a:lnTo>
                    <a:pt x="3444" y="2408"/>
                  </a:lnTo>
                  <a:lnTo>
                    <a:pt x="3394" y="2423"/>
                  </a:lnTo>
                  <a:lnTo>
                    <a:pt x="3343" y="2439"/>
                  </a:lnTo>
                  <a:lnTo>
                    <a:pt x="3290" y="2452"/>
                  </a:lnTo>
                  <a:lnTo>
                    <a:pt x="4422" y="4025"/>
                  </a:lnTo>
                  <a:lnTo>
                    <a:pt x="4475" y="4098"/>
                  </a:lnTo>
                  <a:lnTo>
                    <a:pt x="4525" y="4163"/>
                  </a:lnTo>
                  <a:lnTo>
                    <a:pt x="4571" y="4222"/>
                  </a:lnTo>
                  <a:lnTo>
                    <a:pt x="4612" y="4273"/>
                  </a:lnTo>
                  <a:lnTo>
                    <a:pt x="4631" y="4296"/>
                  </a:lnTo>
                  <a:lnTo>
                    <a:pt x="4649" y="4317"/>
                  </a:lnTo>
                  <a:lnTo>
                    <a:pt x="4667" y="4336"/>
                  </a:lnTo>
                  <a:lnTo>
                    <a:pt x="4683" y="4354"/>
                  </a:lnTo>
                  <a:lnTo>
                    <a:pt x="4697" y="4369"/>
                  </a:lnTo>
                  <a:lnTo>
                    <a:pt x="4711" y="4383"/>
                  </a:lnTo>
                  <a:lnTo>
                    <a:pt x="4725" y="4395"/>
                  </a:lnTo>
                  <a:lnTo>
                    <a:pt x="4737" y="4405"/>
                  </a:lnTo>
                  <a:lnTo>
                    <a:pt x="4755" y="4418"/>
                  </a:lnTo>
                  <a:lnTo>
                    <a:pt x="4774" y="4430"/>
                  </a:lnTo>
                  <a:lnTo>
                    <a:pt x="4792" y="4442"/>
                  </a:lnTo>
                  <a:lnTo>
                    <a:pt x="4811" y="4453"/>
                  </a:lnTo>
                  <a:lnTo>
                    <a:pt x="4831" y="4463"/>
                  </a:lnTo>
                  <a:lnTo>
                    <a:pt x="4851" y="4472"/>
                  </a:lnTo>
                  <a:lnTo>
                    <a:pt x="4870" y="4480"/>
                  </a:lnTo>
                  <a:lnTo>
                    <a:pt x="4891" y="4488"/>
                  </a:lnTo>
                  <a:lnTo>
                    <a:pt x="4912" y="4495"/>
                  </a:lnTo>
                  <a:lnTo>
                    <a:pt x="4932" y="4501"/>
                  </a:lnTo>
                  <a:lnTo>
                    <a:pt x="4955" y="4506"/>
                  </a:lnTo>
                  <a:lnTo>
                    <a:pt x="4976" y="4511"/>
                  </a:lnTo>
                  <a:lnTo>
                    <a:pt x="4999" y="4515"/>
                  </a:lnTo>
                  <a:lnTo>
                    <a:pt x="5021" y="4519"/>
                  </a:lnTo>
                  <a:lnTo>
                    <a:pt x="5045" y="4521"/>
                  </a:lnTo>
                  <a:lnTo>
                    <a:pt x="5068" y="4523"/>
                  </a:lnTo>
                  <a:lnTo>
                    <a:pt x="5068" y="4649"/>
                  </a:lnTo>
                  <a:lnTo>
                    <a:pt x="3585" y="4649"/>
                  </a:lnTo>
                  <a:lnTo>
                    <a:pt x="2067" y="2530"/>
                  </a:lnTo>
                  <a:lnTo>
                    <a:pt x="1759" y="2530"/>
                  </a:lnTo>
                </a:path>
              </a:pathLst>
            </a:custGeom>
            <a:noFill/>
            <a:ln w="4763">
              <a:solidFill>
                <a:srgbClr val="DA1C3F"/>
              </a:solidFill>
              <a:prstDash val="solid"/>
              <a:round/>
              <a:headEnd/>
              <a:tailEnd/>
            </a:ln>
          </p:spPr>
          <p:txBody>
            <a:bodyPr/>
            <a:lstStyle/>
            <a:p>
              <a:endParaRPr lang="en-US"/>
            </a:p>
          </p:txBody>
        </p:sp>
        <p:sp>
          <p:nvSpPr>
            <p:cNvPr id="167946" name="Freeform 10"/>
            <p:cNvSpPr>
              <a:spLocks/>
            </p:cNvSpPr>
            <p:nvPr/>
          </p:nvSpPr>
          <p:spPr bwMode="auto">
            <a:xfrm>
              <a:off x="397" y="3875"/>
              <a:ext cx="36" cy="52"/>
            </a:xfrm>
            <a:custGeom>
              <a:avLst/>
              <a:gdLst/>
              <a:ahLst/>
              <a:cxnLst>
                <a:cxn ang="0">
                  <a:pos x="0" y="2036"/>
                </a:cxn>
                <a:cxn ang="0">
                  <a:pos x="256" y="2036"/>
                </a:cxn>
                <a:cxn ang="0">
                  <a:pos x="370" y="2033"/>
                </a:cxn>
                <a:cxn ang="0">
                  <a:pos x="474" y="2028"/>
                </a:cxn>
                <a:cxn ang="0">
                  <a:pos x="572" y="2020"/>
                </a:cxn>
                <a:cxn ang="0">
                  <a:pos x="663" y="2009"/>
                </a:cxn>
                <a:cxn ang="0">
                  <a:pos x="745" y="1996"/>
                </a:cxn>
                <a:cxn ang="0">
                  <a:pos x="820" y="1979"/>
                </a:cxn>
                <a:cxn ang="0">
                  <a:pos x="888" y="1960"/>
                </a:cxn>
                <a:cxn ang="0">
                  <a:pos x="948" y="1938"/>
                </a:cxn>
                <a:cxn ang="0">
                  <a:pos x="1005" y="1912"/>
                </a:cxn>
                <a:cxn ang="0">
                  <a:pos x="1058" y="1880"/>
                </a:cxn>
                <a:cxn ang="0">
                  <a:pos x="1109" y="1845"/>
                </a:cxn>
                <a:cxn ang="0">
                  <a:pos x="1156" y="1806"/>
                </a:cxn>
                <a:cxn ang="0">
                  <a:pos x="1200" y="1762"/>
                </a:cxn>
                <a:cxn ang="0">
                  <a:pos x="1241" y="1714"/>
                </a:cxn>
                <a:cxn ang="0">
                  <a:pos x="1278" y="1662"/>
                </a:cxn>
                <a:cxn ang="0">
                  <a:pos x="1312" y="1604"/>
                </a:cxn>
                <a:cxn ang="0">
                  <a:pos x="1343" y="1543"/>
                </a:cxn>
                <a:cxn ang="0">
                  <a:pos x="1368" y="1478"/>
                </a:cxn>
                <a:cxn ang="0">
                  <a:pos x="1389" y="1408"/>
                </a:cxn>
                <a:cxn ang="0">
                  <a:pos x="1407" y="1333"/>
                </a:cxn>
                <a:cxn ang="0">
                  <a:pos x="1420" y="1255"/>
                </a:cxn>
                <a:cxn ang="0">
                  <a:pos x="1428" y="1172"/>
                </a:cxn>
                <a:cxn ang="0">
                  <a:pos x="1433" y="1084"/>
                </a:cxn>
                <a:cxn ang="0">
                  <a:pos x="1432" y="974"/>
                </a:cxn>
                <a:cxn ang="0">
                  <a:pos x="1424" y="849"/>
                </a:cxn>
                <a:cxn ang="0">
                  <a:pos x="1414" y="762"/>
                </a:cxn>
                <a:cxn ang="0">
                  <a:pos x="1404" y="707"/>
                </a:cxn>
                <a:cxn ang="0">
                  <a:pos x="1391" y="654"/>
                </a:cxn>
                <a:cxn ang="0">
                  <a:pos x="1378" y="602"/>
                </a:cxn>
                <a:cxn ang="0">
                  <a:pos x="1362" y="553"/>
                </a:cxn>
                <a:cxn ang="0">
                  <a:pos x="1345" y="506"/>
                </a:cxn>
                <a:cxn ang="0">
                  <a:pos x="1324" y="462"/>
                </a:cxn>
                <a:cxn ang="0">
                  <a:pos x="1303" y="419"/>
                </a:cxn>
                <a:cxn ang="0">
                  <a:pos x="1279" y="379"/>
                </a:cxn>
                <a:cxn ang="0">
                  <a:pos x="1254" y="340"/>
                </a:cxn>
                <a:cxn ang="0">
                  <a:pos x="1226" y="304"/>
                </a:cxn>
                <a:cxn ang="0">
                  <a:pos x="1197" y="270"/>
                </a:cxn>
                <a:cxn ang="0">
                  <a:pos x="1165" y="238"/>
                </a:cxn>
                <a:cxn ang="0">
                  <a:pos x="1132" y="209"/>
                </a:cxn>
                <a:cxn ang="0">
                  <a:pos x="1095" y="181"/>
                </a:cxn>
                <a:cxn ang="0">
                  <a:pos x="1056" y="155"/>
                </a:cxn>
                <a:cxn ang="0">
                  <a:pos x="1015" y="132"/>
                </a:cxn>
                <a:cxn ang="0">
                  <a:pos x="972" y="110"/>
                </a:cxn>
                <a:cxn ang="0">
                  <a:pos x="926" y="90"/>
                </a:cxn>
                <a:cxn ang="0">
                  <a:pos x="878" y="71"/>
                </a:cxn>
                <a:cxn ang="0">
                  <a:pos x="827" y="56"/>
                </a:cxn>
                <a:cxn ang="0">
                  <a:pos x="774" y="42"/>
                </a:cxn>
                <a:cxn ang="0">
                  <a:pos x="718" y="30"/>
                </a:cxn>
                <a:cxn ang="0">
                  <a:pos x="661" y="20"/>
                </a:cxn>
                <a:cxn ang="0">
                  <a:pos x="600" y="12"/>
                </a:cxn>
                <a:cxn ang="0">
                  <a:pos x="538" y="6"/>
                </a:cxn>
                <a:cxn ang="0">
                  <a:pos x="472" y="2"/>
                </a:cxn>
                <a:cxn ang="0">
                  <a:pos x="405" y="0"/>
                </a:cxn>
                <a:cxn ang="0">
                  <a:pos x="0" y="0"/>
                </a:cxn>
              </a:cxnLst>
              <a:rect l="0" t="0" r="r" b="b"/>
              <a:pathLst>
                <a:path w="1433" h="2036">
                  <a:moveTo>
                    <a:pt x="0" y="0"/>
                  </a:moveTo>
                  <a:lnTo>
                    <a:pt x="0" y="2036"/>
                  </a:lnTo>
                  <a:lnTo>
                    <a:pt x="197" y="2036"/>
                  </a:lnTo>
                  <a:lnTo>
                    <a:pt x="256" y="2036"/>
                  </a:lnTo>
                  <a:lnTo>
                    <a:pt x="313" y="2035"/>
                  </a:lnTo>
                  <a:lnTo>
                    <a:pt x="370" y="2033"/>
                  </a:lnTo>
                  <a:lnTo>
                    <a:pt x="423" y="2031"/>
                  </a:lnTo>
                  <a:lnTo>
                    <a:pt x="474" y="2028"/>
                  </a:lnTo>
                  <a:lnTo>
                    <a:pt x="524" y="2024"/>
                  </a:lnTo>
                  <a:lnTo>
                    <a:pt x="572" y="2020"/>
                  </a:lnTo>
                  <a:lnTo>
                    <a:pt x="618" y="2015"/>
                  </a:lnTo>
                  <a:lnTo>
                    <a:pt x="663" y="2009"/>
                  </a:lnTo>
                  <a:lnTo>
                    <a:pt x="705" y="2002"/>
                  </a:lnTo>
                  <a:lnTo>
                    <a:pt x="745" y="1996"/>
                  </a:lnTo>
                  <a:lnTo>
                    <a:pt x="784" y="1988"/>
                  </a:lnTo>
                  <a:lnTo>
                    <a:pt x="820" y="1979"/>
                  </a:lnTo>
                  <a:lnTo>
                    <a:pt x="856" y="1970"/>
                  </a:lnTo>
                  <a:lnTo>
                    <a:pt x="888" y="1960"/>
                  </a:lnTo>
                  <a:lnTo>
                    <a:pt x="919" y="1950"/>
                  </a:lnTo>
                  <a:lnTo>
                    <a:pt x="948" y="1938"/>
                  </a:lnTo>
                  <a:lnTo>
                    <a:pt x="978" y="1926"/>
                  </a:lnTo>
                  <a:lnTo>
                    <a:pt x="1005" y="1912"/>
                  </a:lnTo>
                  <a:lnTo>
                    <a:pt x="1033" y="1896"/>
                  </a:lnTo>
                  <a:lnTo>
                    <a:pt x="1058" y="1880"/>
                  </a:lnTo>
                  <a:lnTo>
                    <a:pt x="1085" y="1863"/>
                  </a:lnTo>
                  <a:lnTo>
                    <a:pt x="1109" y="1845"/>
                  </a:lnTo>
                  <a:lnTo>
                    <a:pt x="1134" y="1826"/>
                  </a:lnTo>
                  <a:lnTo>
                    <a:pt x="1156" y="1806"/>
                  </a:lnTo>
                  <a:lnTo>
                    <a:pt x="1179" y="1785"/>
                  </a:lnTo>
                  <a:lnTo>
                    <a:pt x="1200" y="1762"/>
                  </a:lnTo>
                  <a:lnTo>
                    <a:pt x="1221" y="1739"/>
                  </a:lnTo>
                  <a:lnTo>
                    <a:pt x="1241" y="1714"/>
                  </a:lnTo>
                  <a:lnTo>
                    <a:pt x="1260" y="1689"/>
                  </a:lnTo>
                  <a:lnTo>
                    <a:pt x="1278" y="1662"/>
                  </a:lnTo>
                  <a:lnTo>
                    <a:pt x="1296" y="1633"/>
                  </a:lnTo>
                  <a:lnTo>
                    <a:pt x="1312" y="1604"/>
                  </a:lnTo>
                  <a:lnTo>
                    <a:pt x="1328" y="1574"/>
                  </a:lnTo>
                  <a:lnTo>
                    <a:pt x="1343" y="1543"/>
                  </a:lnTo>
                  <a:lnTo>
                    <a:pt x="1356" y="1511"/>
                  </a:lnTo>
                  <a:lnTo>
                    <a:pt x="1368" y="1478"/>
                  </a:lnTo>
                  <a:lnTo>
                    <a:pt x="1379" y="1443"/>
                  </a:lnTo>
                  <a:lnTo>
                    <a:pt x="1389" y="1408"/>
                  </a:lnTo>
                  <a:lnTo>
                    <a:pt x="1399" y="1370"/>
                  </a:lnTo>
                  <a:lnTo>
                    <a:pt x="1407" y="1333"/>
                  </a:lnTo>
                  <a:lnTo>
                    <a:pt x="1414" y="1294"/>
                  </a:lnTo>
                  <a:lnTo>
                    <a:pt x="1420" y="1255"/>
                  </a:lnTo>
                  <a:lnTo>
                    <a:pt x="1425" y="1214"/>
                  </a:lnTo>
                  <a:lnTo>
                    <a:pt x="1428" y="1172"/>
                  </a:lnTo>
                  <a:lnTo>
                    <a:pt x="1431" y="1129"/>
                  </a:lnTo>
                  <a:lnTo>
                    <a:pt x="1433" y="1084"/>
                  </a:lnTo>
                  <a:lnTo>
                    <a:pt x="1433" y="1039"/>
                  </a:lnTo>
                  <a:lnTo>
                    <a:pt x="1432" y="974"/>
                  </a:lnTo>
                  <a:lnTo>
                    <a:pt x="1429" y="911"/>
                  </a:lnTo>
                  <a:lnTo>
                    <a:pt x="1424" y="849"/>
                  </a:lnTo>
                  <a:lnTo>
                    <a:pt x="1418" y="790"/>
                  </a:lnTo>
                  <a:lnTo>
                    <a:pt x="1414" y="762"/>
                  </a:lnTo>
                  <a:lnTo>
                    <a:pt x="1409" y="734"/>
                  </a:lnTo>
                  <a:lnTo>
                    <a:pt x="1404" y="707"/>
                  </a:lnTo>
                  <a:lnTo>
                    <a:pt x="1398" y="680"/>
                  </a:lnTo>
                  <a:lnTo>
                    <a:pt x="1391" y="654"/>
                  </a:lnTo>
                  <a:lnTo>
                    <a:pt x="1385" y="628"/>
                  </a:lnTo>
                  <a:lnTo>
                    <a:pt x="1378" y="602"/>
                  </a:lnTo>
                  <a:lnTo>
                    <a:pt x="1370" y="577"/>
                  </a:lnTo>
                  <a:lnTo>
                    <a:pt x="1362" y="553"/>
                  </a:lnTo>
                  <a:lnTo>
                    <a:pt x="1354" y="529"/>
                  </a:lnTo>
                  <a:lnTo>
                    <a:pt x="1345" y="506"/>
                  </a:lnTo>
                  <a:lnTo>
                    <a:pt x="1334" y="484"/>
                  </a:lnTo>
                  <a:lnTo>
                    <a:pt x="1324" y="462"/>
                  </a:lnTo>
                  <a:lnTo>
                    <a:pt x="1314" y="440"/>
                  </a:lnTo>
                  <a:lnTo>
                    <a:pt x="1303" y="419"/>
                  </a:lnTo>
                  <a:lnTo>
                    <a:pt x="1292" y="399"/>
                  </a:lnTo>
                  <a:lnTo>
                    <a:pt x="1279" y="379"/>
                  </a:lnTo>
                  <a:lnTo>
                    <a:pt x="1267" y="360"/>
                  </a:lnTo>
                  <a:lnTo>
                    <a:pt x="1254" y="340"/>
                  </a:lnTo>
                  <a:lnTo>
                    <a:pt x="1241" y="322"/>
                  </a:lnTo>
                  <a:lnTo>
                    <a:pt x="1226" y="304"/>
                  </a:lnTo>
                  <a:lnTo>
                    <a:pt x="1211" y="287"/>
                  </a:lnTo>
                  <a:lnTo>
                    <a:pt x="1197" y="270"/>
                  </a:lnTo>
                  <a:lnTo>
                    <a:pt x="1182" y="254"/>
                  </a:lnTo>
                  <a:lnTo>
                    <a:pt x="1165" y="238"/>
                  </a:lnTo>
                  <a:lnTo>
                    <a:pt x="1148" y="223"/>
                  </a:lnTo>
                  <a:lnTo>
                    <a:pt x="1132" y="209"/>
                  </a:lnTo>
                  <a:lnTo>
                    <a:pt x="1113" y="194"/>
                  </a:lnTo>
                  <a:lnTo>
                    <a:pt x="1095" y="181"/>
                  </a:lnTo>
                  <a:lnTo>
                    <a:pt x="1077" y="168"/>
                  </a:lnTo>
                  <a:lnTo>
                    <a:pt x="1056" y="155"/>
                  </a:lnTo>
                  <a:lnTo>
                    <a:pt x="1036" y="143"/>
                  </a:lnTo>
                  <a:lnTo>
                    <a:pt x="1015" y="132"/>
                  </a:lnTo>
                  <a:lnTo>
                    <a:pt x="994" y="120"/>
                  </a:lnTo>
                  <a:lnTo>
                    <a:pt x="972" y="110"/>
                  </a:lnTo>
                  <a:lnTo>
                    <a:pt x="949" y="100"/>
                  </a:lnTo>
                  <a:lnTo>
                    <a:pt x="926" y="90"/>
                  </a:lnTo>
                  <a:lnTo>
                    <a:pt x="902" y="81"/>
                  </a:lnTo>
                  <a:lnTo>
                    <a:pt x="878" y="71"/>
                  </a:lnTo>
                  <a:lnTo>
                    <a:pt x="853" y="63"/>
                  </a:lnTo>
                  <a:lnTo>
                    <a:pt x="827" y="56"/>
                  </a:lnTo>
                  <a:lnTo>
                    <a:pt x="801" y="48"/>
                  </a:lnTo>
                  <a:lnTo>
                    <a:pt x="774" y="42"/>
                  </a:lnTo>
                  <a:lnTo>
                    <a:pt x="747" y="35"/>
                  </a:lnTo>
                  <a:lnTo>
                    <a:pt x="718" y="30"/>
                  </a:lnTo>
                  <a:lnTo>
                    <a:pt x="689" y="25"/>
                  </a:lnTo>
                  <a:lnTo>
                    <a:pt x="661" y="20"/>
                  </a:lnTo>
                  <a:lnTo>
                    <a:pt x="631" y="16"/>
                  </a:lnTo>
                  <a:lnTo>
                    <a:pt x="600" y="12"/>
                  </a:lnTo>
                  <a:lnTo>
                    <a:pt x="569" y="9"/>
                  </a:lnTo>
                  <a:lnTo>
                    <a:pt x="538" y="6"/>
                  </a:lnTo>
                  <a:lnTo>
                    <a:pt x="505" y="4"/>
                  </a:lnTo>
                  <a:lnTo>
                    <a:pt x="472" y="2"/>
                  </a:lnTo>
                  <a:lnTo>
                    <a:pt x="439" y="1"/>
                  </a:lnTo>
                  <a:lnTo>
                    <a:pt x="405" y="0"/>
                  </a:lnTo>
                  <a:lnTo>
                    <a:pt x="371" y="0"/>
                  </a:lnTo>
                  <a:lnTo>
                    <a:pt x="0" y="0"/>
                  </a:lnTo>
                </a:path>
              </a:pathLst>
            </a:custGeom>
            <a:noFill/>
            <a:ln w="4763">
              <a:solidFill>
                <a:srgbClr val="DA1C3F"/>
              </a:solidFill>
              <a:prstDash val="solid"/>
              <a:round/>
              <a:headEnd/>
              <a:tailEnd/>
            </a:ln>
          </p:spPr>
          <p:txBody>
            <a:bodyPr/>
            <a:lstStyle/>
            <a:p>
              <a:endParaRPr lang="en-US"/>
            </a:p>
          </p:txBody>
        </p:sp>
        <p:sp>
          <p:nvSpPr>
            <p:cNvPr id="167947" name="Freeform 11"/>
            <p:cNvSpPr>
              <a:spLocks/>
            </p:cNvSpPr>
            <p:nvPr/>
          </p:nvSpPr>
          <p:spPr bwMode="auto">
            <a:xfrm>
              <a:off x="484" y="3869"/>
              <a:ext cx="102" cy="119"/>
            </a:xfrm>
            <a:custGeom>
              <a:avLst/>
              <a:gdLst/>
              <a:ahLst/>
              <a:cxnLst>
                <a:cxn ang="0">
                  <a:pos x="1744" y="4042"/>
                </a:cxn>
                <a:cxn ang="0">
                  <a:pos x="1758" y="4195"/>
                </a:cxn>
                <a:cxn ang="0">
                  <a:pos x="1781" y="4294"/>
                </a:cxn>
                <a:cxn ang="0">
                  <a:pos x="1815" y="4354"/>
                </a:cxn>
                <a:cxn ang="0">
                  <a:pos x="1863" y="4405"/>
                </a:cxn>
                <a:cxn ang="0">
                  <a:pos x="1925" y="4449"/>
                </a:cxn>
                <a:cxn ang="0">
                  <a:pos x="2005" y="4483"/>
                </a:cxn>
                <a:cxn ang="0">
                  <a:pos x="2123" y="4507"/>
                </a:cxn>
                <a:cxn ang="0">
                  <a:pos x="2280" y="4521"/>
                </a:cxn>
                <a:cxn ang="0">
                  <a:pos x="0" y="4649"/>
                </a:cxn>
                <a:cxn ang="0">
                  <a:pos x="150" y="4519"/>
                </a:cxn>
                <a:cxn ang="0">
                  <a:pos x="301" y="4503"/>
                </a:cxn>
                <a:cxn ang="0">
                  <a:pos x="411" y="4476"/>
                </a:cxn>
                <a:cxn ang="0">
                  <a:pos x="484" y="4438"/>
                </a:cxn>
                <a:cxn ang="0">
                  <a:pos x="542" y="4393"/>
                </a:cxn>
                <a:cxn ang="0">
                  <a:pos x="586" y="4341"/>
                </a:cxn>
                <a:cxn ang="0">
                  <a:pos x="618" y="4278"/>
                </a:cxn>
                <a:cxn ang="0">
                  <a:pos x="638" y="4168"/>
                </a:cxn>
                <a:cxn ang="0">
                  <a:pos x="653" y="3833"/>
                </a:cxn>
                <a:cxn ang="0">
                  <a:pos x="641" y="510"/>
                </a:cxn>
                <a:cxn ang="0">
                  <a:pos x="623" y="389"/>
                </a:cxn>
                <a:cxn ang="0">
                  <a:pos x="593" y="318"/>
                </a:cxn>
                <a:cxn ang="0">
                  <a:pos x="551" y="264"/>
                </a:cxn>
                <a:cxn ang="0">
                  <a:pos x="495" y="218"/>
                </a:cxn>
                <a:cxn ang="0">
                  <a:pos x="425" y="180"/>
                </a:cxn>
                <a:cxn ang="0">
                  <a:pos x="324" y="151"/>
                </a:cxn>
                <a:cxn ang="0">
                  <a:pos x="181" y="134"/>
                </a:cxn>
                <a:cxn ang="0">
                  <a:pos x="2053" y="0"/>
                </a:cxn>
                <a:cxn ang="0">
                  <a:pos x="2355" y="9"/>
                </a:cxn>
                <a:cxn ang="0">
                  <a:pos x="2630" y="35"/>
                </a:cxn>
                <a:cxn ang="0">
                  <a:pos x="2876" y="80"/>
                </a:cxn>
                <a:cxn ang="0">
                  <a:pos x="3095" y="141"/>
                </a:cxn>
                <a:cxn ang="0">
                  <a:pos x="3287" y="219"/>
                </a:cxn>
                <a:cxn ang="0">
                  <a:pos x="3450" y="314"/>
                </a:cxn>
                <a:cxn ang="0">
                  <a:pos x="3586" y="426"/>
                </a:cxn>
                <a:cxn ang="0">
                  <a:pos x="3700" y="547"/>
                </a:cxn>
                <a:cxn ang="0">
                  <a:pos x="3792" y="677"/>
                </a:cxn>
                <a:cxn ang="0">
                  <a:pos x="3864" y="815"/>
                </a:cxn>
                <a:cxn ang="0">
                  <a:pos x="3914" y="962"/>
                </a:cxn>
                <a:cxn ang="0">
                  <a:pos x="3941" y="1119"/>
                </a:cxn>
                <a:cxn ang="0">
                  <a:pos x="3948" y="1277"/>
                </a:cxn>
                <a:cxn ang="0">
                  <a:pos x="3938" y="1415"/>
                </a:cxn>
                <a:cxn ang="0">
                  <a:pos x="3915" y="1545"/>
                </a:cxn>
                <a:cxn ang="0">
                  <a:pos x="3877" y="1669"/>
                </a:cxn>
                <a:cxn ang="0">
                  <a:pos x="3825" y="1786"/>
                </a:cxn>
                <a:cxn ang="0">
                  <a:pos x="3760" y="1898"/>
                </a:cxn>
                <a:cxn ang="0">
                  <a:pos x="3681" y="2003"/>
                </a:cxn>
                <a:cxn ang="0">
                  <a:pos x="3589" y="2100"/>
                </a:cxn>
                <a:cxn ang="0">
                  <a:pos x="3487" y="2189"/>
                </a:cxn>
                <a:cxn ang="0">
                  <a:pos x="3374" y="2266"/>
                </a:cxn>
                <a:cxn ang="0">
                  <a:pos x="3249" y="2333"/>
                </a:cxn>
                <a:cxn ang="0">
                  <a:pos x="3115" y="2390"/>
                </a:cxn>
                <a:cxn ang="0">
                  <a:pos x="2970" y="2439"/>
                </a:cxn>
                <a:cxn ang="0">
                  <a:pos x="2788" y="2482"/>
                </a:cxn>
                <a:cxn ang="0">
                  <a:pos x="2495" y="2519"/>
                </a:cxn>
                <a:cxn ang="0">
                  <a:pos x="2112" y="2539"/>
                </a:cxn>
              </a:cxnLst>
              <a:rect l="0" t="0" r="r" b="b"/>
              <a:pathLst>
                <a:path w="3948" h="4649">
                  <a:moveTo>
                    <a:pt x="1740" y="2544"/>
                  </a:moveTo>
                  <a:lnTo>
                    <a:pt x="1740" y="3833"/>
                  </a:lnTo>
                  <a:lnTo>
                    <a:pt x="1740" y="3923"/>
                  </a:lnTo>
                  <a:lnTo>
                    <a:pt x="1742" y="4005"/>
                  </a:lnTo>
                  <a:lnTo>
                    <a:pt x="1744" y="4042"/>
                  </a:lnTo>
                  <a:lnTo>
                    <a:pt x="1746" y="4077"/>
                  </a:lnTo>
                  <a:lnTo>
                    <a:pt x="1749" y="4110"/>
                  </a:lnTo>
                  <a:lnTo>
                    <a:pt x="1752" y="4140"/>
                  </a:lnTo>
                  <a:lnTo>
                    <a:pt x="1755" y="4169"/>
                  </a:lnTo>
                  <a:lnTo>
                    <a:pt x="1758" y="4195"/>
                  </a:lnTo>
                  <a:lnTo>
                    <a:pt x="1762" y="4219"/>
                  </a:lnTo>
                  <a:lnTo>
                    <a:pt x="1767" y="4241"/>
                  </a:lnTo>
                  <a:lnTo>
                    <a:pt x="1771" y="4262"/>
                  </a:lnTo>
                  <a:lnTo>
                    <a:pt x="1776" y="4279"/>
                  </a:lnTo>
                  <a:lnTo>
                    <a:pt x="1781" y="4294"/>
                  </a:lnTo>
                  <a:lnTo>
                    <a:pt x="1787" y="4307"/>
                  </a:lnTo>
                  <a:lnTo>
                    <a:pt x="1793" y="4320"/>
                  </a:lnTo>
                  <a:lnTo>
                    <a:pt x="1799" y="4332"/>
                  </a:lnTo>
                  <a:lnTo>
                    <a:pt x="1807" y="4343"/>
                  </a:lnTo>
                  <a:lnTo>
                    <a:pt x="1815" y="4354"/>
                  </a:lnTo>
                  <a:lnTo>
                    <a:pt x="1823" y="4365"/>
                  </a:lnTo>
                  <a:lnTo>
                    <a:pt x="1832" y="4376"/>
                  </a:lnTo>
                  <a:lnTo>
                    <a:pt x="1842" y="4386"/>
                  </a:lnTo>
                  <a:lnTo>
                    <a:pt x="1852" y="4396"/>
                  </a:lnTo>
                  <a:lnTo>
                    <a:pt x="1863" y="4405"/>
                  </a:lnTo>
                  <a:lnTo>
                    <a:pt x="1874" y="4415"/>
                  </a:lnTo>
                  <a:lnTo>
                    <a:pt x="1885" y="4424"/>
                  </a:lnTo>
                  <a:lnTo>
                    <a:pt x="1898" y="4432"/>
                  </a:lnTo>
                  <a:lnTo>
                    <a:pt x="1911" y="4441"/>
                  </a:lnTo>
                  <a:lnTo>
                    <a:pt x="1925" y="4449"/>
                  </a:lnTo>
                  <a:lnTo>
                    <a:pt x="1939" y="4456"/>
                  </a:lnTo>
                  <a:lnTo>
                    <a:pt x="1953" y="4463"/>
                  </a:lnTo>
                  <a:lnTo>
                    <a:pt x="1969" y="4471"/>
                  </a:lnTo>
                  <a:lnTo>
                    <a:pt x="1987" y="4477"/>
                  </a:lnTo>
                  <a:lnTo>
                    <a:pt x="2005" y="4483"/>
                  </a:lnTo>
                  <a:lnTo>
                    <a:pt x="2026" y="4489"/>
                  </a:lnTo>
                  <a:lnTo>
                    <a:pt x="2048" y="4494"/>
                  </a:lnTo>
                  <a:lnTo>
                    <a:pt x="2072" y="4499"/>
                  </a:lnTo>
                  <a:lnTo>
                    <a:pt x="2096" y="4503"/>
                  </a:lnTo>
                  <a:lnTo>
                    <a:pt x="2123" y="4507"/>
                  </a:lnTo>
                  <a:lnTo>
                    <a:pt x="2151" y="4511"/>
                  </a:lnTo>
                  <a:lnTo>
                    <a:pt x="2182" y="4514"/>
                  </a:lnTo>
                  <a:lnTo>
                    <a:pt x="2212" y="4516"/>
                  </a:lnTo>
                  <a:lnTo>
                    <a:pt x="2246" y="4519"/>
                  </a:lnTo>
                  <a:lnTo>
                    <a:pt x="2280" y="4521"/>
                  </a:lnTo>
                  <a:lnTo>
                    <a:pt x="2316" y="4522"/>
                  </a:lnTo>
                  <a:lnTo>
                    <a:pt x="2354" y="4523"/>
                  </a:lnTo>
                  <a:lnTo>
                    <a:pt x="2393" y="4523"/>
                  </a:lnTo>
                  <a:lnTo>
                    <a:pt x="2393" y="4649"/>
                  </a:lnTo>
                  <a:lnTo>
                    <a:pt x="0" y="4649"/>
                  </a:lnTo>
                  <a:lnTo>
                    <a:pt x="0" y="4523"/>
                  </a:lnTo>
                  <a:lnTo>
                    <a:pt x="40" y="4523"/>
                  </a:lnTo>
                  <a:lnTo>
                    <a:pt x="79" y="4522"/>
                  </a:lnTo>
                  <a:lnTo>
                    <a:pt x="115" y="4521"/>
                  </a:lnTo>
                  <a:lnTo>
                    <a:pt x="150" y="4519"/>
                  </a:lnTo>
                  <a:lnTo>
                    <a:pt x="184" y="4516"/>
                  </a:lnTo>
                  <a:lnTo>
                    <a:pt x="215" y="4514"/>
                  </a:lnTo>
                  <a:lnTo>
                    <a:pt x="246" y="4511"/>
                  </a:lnTo>
                  <a:lnTo>
                    <a:pt x="274" y="4507"/>
                  </a:lnTo>
                  <a:lnTo>
                    <a:pt x="301" y="4503"/>
                  </a:lnTo>
                  <a:lnTo>
                    <a:pt x="326" y="4499"/>
                  </a:lnTo>
                  <a:lnTo>
                    <a:pt x="350" y="4494"/>
                  </a:lnTo>
                  <a:lnTo>
                    <a:pt x="371" y="4488"/>
                  </a:lnTo>
                  <a:lnTo>
                    <a:pt x="391" y="4482"/>
                  </a:lnTo>
                  <a:lnTo>
                    <a:pt x="411" y="4476"/>
                  </a:lnTo>
                  <a:lnTo>
                    <a:pt x="427" y="4469"/>
                  </a:lnTo>
                  <a:lnTo>
                    <a:pt x="443" y="4461"/>
                  </a:lnTo>
                  <a:lnTo>
                    <a:pt x="458" y="4454"/>
                  </a:lnTo>
                  <a:lnTo>
                    <a:pt x="471" y="4446"/>
                  </a:lnTo>
                  <a:lnTo>
                    <a:pt x="484" y="4438"/>
                  </a:lnTo>
                  <a:lnTo>
                    <a:pt x="496" y="4429"/>
                  </a:lnTo>
                  <a:lnTo>
                    <a:pt x="509" y="4421"/>
                  </a:lnTo>
                  <a:lnTo>
                    <a:pt x="520" y="4412"/>
                  </a:lnTo>
                  <a:lnTo>
                    <a:pt x="531" y="4403"/>
                  </a:lnTo>
                  <a:lnTo>
                    <a:pt x="542" y="4393"/>
                  </a:lnTo>
                  <a:lnTo>
                    <a:pt x="551" y="4383"/>
                  </a:lnTo>
                  <a:lnTo>
                    <a:pt x="562" y="4373"/>
                  </a:lnTo>
                  <a:lnTo>
                    <a:pt x="570" y="4363"/>
                  </a:lnTo>
                  <a:lnTo>
                    <a:pt x="578" y="4352"/>
                  </a:lnTo>
                  <a:lnTo>
                    <a:pt x="586" y="4341"/>
                  </a:lnTo>
                  <a:lnTo>
                    <a:pt x="593" y="4330"/>
                  </a:lnTo>
                  <a:lnTo>
                    <a:pt x="600" y="4318"/>
                  </a:lnTo>
                  <a:lnTo>
                    <a:pt x="606" y="4306"/>
                  </a:lnTo>
                  <a:lnTo>
                    <a:pt x="612" y="4293"/>
                  </a:lnTo>
                  <a:lnTo>
                    <a:pt x="618" y="4278"/>
                  </a:lnTo>
                  <a:lnTo>
                    <a:pt x="623" y="4261"/>
                  </a:lnTo>
                  <a:lnTo>
                    <a:pt x="627" y="4240"/>
                  </a:lnTo>
                  <a:lnTo>
                    <a:pt x="631" y="4218"/>
                  </a:lnTo>
                  <a:lnTo>
                    <a:pt x="635" y="4194"/>
                  </a:lnTo>
                  <a:lnTo>
                    <a:pt x="638" y="4168"/>
                  </a:lnTo>
                  <a:lnTo>
                    <a:pt x="641" y="4140"/>
                  </a:lnTo>
                  <a:lnTo>
                    <a:pt x="646" y="4077"/>
                  </a:lnTo>
                  <a:lnTo>
                    <a:pt x="650" y="4005"/>
                  </a:lnTo>
                  <a:lnTo>
                    <a:pt x="652" y="3923"/>
                  </a:lnTo>
                  <a:lnTo>
                    <a:pt x="653" y="3833"/>
                  </a:lnTo>
                  <a:lnTo>
                    <a:pt x="653" y="817"/>
                  </a:lnTo>
                  <a:lnTo>
                    <a:pt x="652" y="727"/>
                  </a:lnTo>
                  <a:lnTo>
                    <a:pt x="650" y="647"/>
                  </a:lnTo>
                  <a:lnTo>
                    <a:pt x="646" y="573"/>
                  </a:lnTo>
                  <a:lnTo>
                    <a:pt x="641" y="510"/>
                  </a:lnTo>
                  <a:lnTo>
                    <a:pt x="638" y="482"/>
                  </a:lnTo>
                  <a:lnTo>
                    <a:pt x="635" y="455"/>
                  </a:lnTo>
                  <a:lnTo>
                    <a:pt x="631" y="431"/>
                  </a:lnTo>
                  <a:lnTo>
                    <a:pt x="627" y="409"/>
                  </a:lnTo>
                  <a:lnTo>
                    <a:pt x="623" y="389"/>
                  </a:lnTo>
                  <a:lnTo>
                    <a:pt x="618" y="372"/>
                  </a:lnTo>
                  <a:lnTo>
                    <a:pt x="612" y="356"/>
                  </a:lnTo>
                  <a:lnTo>
                    <a:pt x="606" y="343"/>
                  </a:lnTo>
                  <a:lnTo>
                    <a:pt x="600" y="331"/>
                  </a:lnTo>
                  <a:lnTo>
                    <a:pt x="593" y="318"/>
                  </a:lnTo>
                  <a:lnTo>
                    <a:pt x="586" y="307"/>
                  </a:lnTo>
                  <a:lnTo>
                    <a:pt x="578" y="296"/>
                  </a:lnTo>
                  <a:lnTo>
                    <a:pt x="570" y="285"/>
                  </a:lnTo>
                  <a:lnTo>
                    <a:pt x="561" y="274"/>
                  </a:lnTo>
                  <a:lnTo>
                    <a:pt x="551" y="264"/>
                  </a:lnTo>
                  <a:lnTo>
                    <a:pt x="541" y="254"/>
                  </a:lnTo>
                  <a:lnTo>
                    <a:pt x="531" y="245"/>
                  </a:lnTo>
                  <a:lnTo>
                    <a:pt x="520" y="236"/>
                  </a:lnTo>
                  <a:lnTo>
                    <a:pt x="508" y="227"/>
                  </a:lnTo>
                  <a:lnTo>
                    <a:pt x="495" y="218"/>
                  </a:lnTo>
                  <a:lnTo>
                    <a:pt x="483" y="210"/>
                  </a:lnTo>
                  <a:lnTo>
                    <a:pt x="470" y="202"/>
                  </a:lnTo>
                  <a:lnTo>
                    <a:pt x="456" y="194"/>
                  </a:lnTo>
                  <a:lnTo>
                    <a:pt x="441" y="187"/>
                  </a:lnTo>
                  <a:lnTo>
                    <a:pt x="425" y="180"/>
                  </a:lnTo>
                  <a:lnTo>
                    <a:pt x="408" y="173"/>
                  </a:lnTo>
                  <a:lnTo>
                    <a:pt x="389" y="167"/>
                  </a:lnTo>
                  <a:lnTo>
                    <a:pt x="369" y="161"/>
                  </a:lnTo>
                  <a:lnTo>
                    <a:pt x="348" y="156"/>
                  </a:lnTo>
                  <a:lnTo>
                    <a:pt x="324" y="151"/>
                  </a:lnTo>
                  <a:lnTo>
                    <a:pt x="299" y="147"/>
                  </a:lnTo>
                  <a:lnTo>
                    <a:pt x="272" y="143"/>
                  </a:lnTo>
                  <a:lnTo>
                    <a:pt x="244" y="140"/>
                  </a:lnTo>
                  <a:lnTo>
                    <a:pt x="213" y="137"/>
                  </a:lnTo>
                  <a:lnTo>
                    <a:pt x="181" y="134"/>
                  </a:lnTo>
                  <a:lnTo>
                    <a:pt x="149" y="132"/>
                  </a:lnTo>
                  <a:lnTo>
                    <a:pt x="78" y="130"/>
                  </a:lnTo>
                  <a:lnTo>
                    <a:pt x="0" y="128"/>
                  </a:lnTo>
                  <a:lnTo>
                    <a:pt x="0" y="0"/>
                  </a:lnTo>
                  <a:lnTo>
                    <a:pt x="2053" y="0"/>
                  </a:lnTo>
                  <a:lnTo>
                    <a:pt x="2115" y="1"/>
                  </a:lnTo>
                  <a:lnTo>
                    <a:pt x="2177" y="2"/>
                  </a:lnTo>
                  <a:lnTo>
                    <a:pt x="2238" y="4"/>
                  </a:lnTo>
                  <a:lnTo>
                    <a:pt x="2297" y="6"/>
                  </a:lnTo>
                  <a:lnTo>
                    <a:pt x="2355" y="9"/>
                  </a:lnTo>
                  <a:lnTo>
                    <a:pt x="2413" y="13"/>
                  </a:lnTo>
                  <a:lnTo>
                    <a:pt x="2469" y="18"/>
                  </a:lnTo>
                  <a:lnTo>
                    <a:pt x="2524" y="23"/>
                  </a:lnTo>
                  <a:lnTo>
                    <a:pt x="2577" y="29"/>
                  </a:lnTo>
                  <a:lnTo>
                    <a:pt x="2630" y="35"/>
                  </a:lnTo>
                  <a:lnTo>
                    <a:pt x="2682" y="43"/>
                  </a:lnTo>
                  <a:lnTo>
                    <a:pt x="2732" y="51"/>
                  </a:lnTo>
                  <a:lnTo>
                    <a:pt x="2782" y="59"/>
                  </a:lnTo>
                  <a:lnTo>
                    <a:pt x="2830" y="70"/>
                  </a:lnTo>
                  <a:lnTo>
                    <a:pt x="2876" y="80"/>
                  </a:lnTo>
                  <a:lnTo>
                    <a:pt x="2923" y="90"/>
                  </a:lnTo>
                  <a:lnTo>
                    <a:pt x="2968" y="102"/>
                  </a:lnTo>
                  <a:lnTo>
                    <a:pt x="3012" y="114"/>
                  </a:lnTo>
                  <a:lnTo>
                    <a:pt x="3054" y="127"/>
                  </a:lnTo>
                  <a:lnTo>
                    <a:pt x="3095" y="141"/>
                  </a:lnTo>
                  <a:lnTo>
                    <a:pt x="3136" y="155"/>
                  </a:lnTo>
                  <a:lnTo>
                    <a:pt x="3176" y="170"/>
                  </a:lnTo>
                  <a:lnTo>
                    <a:pt x="3214" y="185"/>
                  </a:lnTo>
                  <a:lnTo>
                    <a:pt x="3251" y="202"/>
                  </a:lnTo>
                  <a:lnTo>
                    <a:pt x="3287" y="219"/>
                  </a:lnTo>
                  <a:lnTo>
                    <a:pt x="3322" y="237"/>
                  </a:lnTo>
                  <a:lnTo>
                    <a:pt x="3355" y="255"/>
                  </a:lnTo>
                  <a:lnTo>
                    <a:pt x="3388" y="274"/>
                  </a:lnTo>
                  <a:lnTo>
                    <a:pt x="3419" y="294"/>
                  </a:lnTo>
                  <a:lnTo>
                    <a:pt x="3450" y="314"/>
                  </a:lnTo>
                  <a:lnTo>
                    <a:pt x="3479" y="336"/>
                  </a:lnTo>
                  <a:lnTo>
                    <a:pt x="3507" y="358"/>
                  </a:lnTo>
                  <a:lnTo>
                    <a:pt x="3535" y="380"/>
                  </a:lnTo>
                  <a:lnTo>
                    <a:pt x="3560" y="403"/>
                  </a:lnTo>
                  <a:lnTo>
                    <a:pt x="3586" y="426"/>
                  </a:lnTo>
                  <a:lnTo>
                    <a:pt x="3611" y="450"/>
                  </a:lnTo>
                  <a:lnTo>
                    <a:pt x="3634" y="473"/>
                  </a:lnTo>
                  <a:lnTo>
                    <a:pt x="3657" y="497"/>
                  </a:lnTo>
                  <a:lnTo>
                    <a:pt x="3679" y="522"/>
                  </a:lnTo>
                  <a:lnTo>
                    <a:pt x="3700" y="547"/>
                  </a:lnTo>
                  <a:lnTo>
                    <a:pt x="3720" y="572"/>
                  </a:lnTo>
                  <a:lnTo>
                    <a:pt x="3739" y="598"/>
                  </a:lnTo>
                  <a:lnTo>
                    <a:pt x="3758" y="624"/>
                  </a:lnTo>
                  <a:lnTo>
                    <a:pt x="3776" y="650"/>
                  </a:lnTo>
                  <a:lnTo>
                    <a:pt x="3792" y="677"/>
                  </a:lnTo>
                  <a:lnTo>
                    <a:pt x="3809" y="704"/>
                  </a:lnTo>
                  <a:lnTo>
                    <a:pt x="3823" y="731"/>
                  </a:lnTo>
                  <a:lnTo>
                    <a:pt x="3838" y="758"/>
                  </a:lnTo>
                  <a:lnTo>
                    <a:pt x="3851" y="787"/>
                  </a:lnTo>
                  <a:lnTo>
                    <a:pt x="3864" y="815"/>
                  </a:lnTo>
                  <a:lnTo>
                    <a:pt x="3875" y="844"/>
                  </a:lnTo>
                  <a:lnTo>
                    <a:pt x="3886" y="873"/>
                  </a:lnTo>
                  <a:lnTo>
                    <a:pt x="3895" y="903"/>
                  </a:lnTo>
                  <a:lnTo>
                    <a:pt x="3904" y="932"/>
                  </a:lnTo>
                  <a:lnTo>
                    <a:pt x="3914" y="962"/>
                  </a:lnTo>
                  <a:lnTo>
                    <a:pt x="3921" y="993"/>
                  </a:lnTo>
                  <a:lnTo>
                    <a:pt x="3927" y="1024"/>
                  </a:lnTo>
                  <a:lnTo>
                    <a:pt x="3933" y="1055"/>
                  </a:lnTo>
                  <a:lnTo>
                    <a:pt x="3937" y="1086"/>
                  </a:lnTo>
                  <a:lnTo>
                    <a:pt x="3941" y="1119"/>
                  </a:lnTo>
                  <a:lnTo>
                    <a:pt x="3944" y="1151"/>
                  </a:lnTo>
                  <a:lnTo>
                    <a:pt x="3946" y="1183"/>
                  </a:lnTo>
                  <a:lnTo>
                    <a:pt x="3947" y="1216"/>
                  </a:lnTo>
                  <a:lnTo>
                    <a:pt x="3948" y="1249"/>
                  </a:lnTo>
                  <a:lnTo>
                    <a:pt x="3948" y="1277"/>
                  </a:lnTo>
                  <a:lnTo>
                    <a:pt x="3947" y="1305"/>
                  </a:lnTo>
                  <a:lnTo>
                    <a:pt x="3945" y="1333"/>
                  </a:lnTo>
                  <a:lnTo>
                    <a:pt x="3944" y="1360"/>
                  </a:lnTo>
                  <a:lnTo>
                    <a:pt x="3941" y="1388"/>
                  </a:lnTo>
                  <a:lnTo>
                    <a:pt x="3938" y="1415"/>
                  </a:lnTo>
                  <a:lnTo>
                    <a:pt x="3934" y="1441"/>
                  </a:lnTo>
                  <a:lnTo>
                    <a:pt x="3931" y="1467"/>
                  </a:lnTo>
                  <a:lnTo>
                    <a:pt x="3926" y="1493"/>
                  </a:lnTo>
                  <a:lnTo>
                    <a:pt x="3921" y="1519"/>
                  </a:lnTo>
                  <a:lnTo>
                    <a:pt x="3915" y="1545"/>
                  </a:lnTo>
                  <a:lnTo>
                    <a:pt x="3909" y="1570"/>
                  </a:lnTo>
                  <a:lnTo>
                    <a:pt x="3901" y="1595"/>
                  </a:lnTo>
                  <a:lnTo>
                    <a:pt x="3893" y="1620"/>
                  </a:lnTo>
                  <a:lnTo>
                    <a:pt x="3885" y="1645"/>
                  </a:lnTo>
                  <a:lnTo>
                    <a:pt x="3877" y="1669"/>
                  </a:lnTo>
                  <a:lnTo>
                    <a:pt x="3868" y="1693"/>
                  </a:lnTo>
                  <a:lnTo>
                    <a:pt x="3858" y="1717"/>
                  </a:lnTo>
                  <a:lnTo>
                    <a:pt x="3847" y="1740"/>
                  </a:lnTo>
                  <a:lnTo>
                    <a:pt x="3837" y="1764"/>
                  </a:lnTo>
                  <a:lnTo>
                    <a:pt x="3825" y="1786"/>
                  </a:lnTo>
                  <a:lnTo>
                    <a:pt x="3814" y="1809"/>
                  </a:lnTo>
                  <a:lnTo>
                    <a:pt x="3801" y="1832"/>
                  </a:lnTo>
                  <a:lnTo>
                    <a:pt x="3788" y="1854"/>
                  </a:lnTo>
                  <a:lnTo>
                    <a:pt x="3774" y="1876"/>
                  </a:lnTo>
                  <a:lnTo>
                    <a:pt x="3760" y="1898"/>
                  </a:lnTo>
                  <a:lnTo>
                    <a:pt x="3746" y="1920"/>
                  </a:lnTo>
                  <a:lnTo>
                    <a:pt x="3730" y="1941"/>
                  </a:lnTo>
                  <a:lnTo>
                    <a:pt x="3714" y="1962"/>
                  </a:lnTo>
                  <a:lnTo>
                    <a:pt x="3698" y="1983"/>
                  </a:lnTo>
                  <a:lnTo>
                    <a:pt x="3681" y="2003"/>
                  </a:lnTo>
                  <a:lnTo>
                    <a:pt x="3664" y="2023"/>
                  </a:lnTo>
                  <a:lnTo>
                    <a:pt x="3646" y="2044"/>
                  </a:lnTo>
                  <a:lnTo>
                    <a:pt x="3627" y="2063"/>
                  </a:lnTo>
                  <a:lnTo>
                    <a:pt x="3608" y="2082"/>
                  </a:lnTo>
                  <a:lnTo>
                    <a:pt x="3589" y="2100"/>
                  </a:lnTo>
                  <a:lnTo>
                    <a:pt x="3569" y="2119"/>
                  </a:lnTo>
                  <a:lnTo>
                    <a:pt x="3549" y="2137"/>
                  </a:lnTo>
                  <a:lnTo>
                    <a:pt x="3528" y="2154"/>
                  </a:lnTo>
                  <a:lnTo>
                    <a:pt x="3508" y="2172"/>
                  </a:lnTo>
                  <a:lnTo>
                    <a:pt x="3487" y="2189"/>
                  </a:lnTo>
                  <a:lnTo>
                    <a:pt x="3464" y="2205"/>
                  </a:lnTo>
                  <a:lnTo>
                    <a:pt x="3442" y="2221"/>
                  </a:lnTo>
                  <a:lnTo>
                    <a:pt x="3419" y="2236"/>
                  </a:lnTo>
                  <a:lnTo>
                    <a:pt x="3397" y="2251"/>
                  </a:lnTo>
                  <a:lnTo>
                    <a:pt x="3374" y="2266"/>
                  </a:lnTo>
                  <a:lnTo>
                    <a:pt x="3349" y="2280"/>
                  </a:lnTo>
                  <a:lnTo>
                    <a:pt x="3325" y="2294"/>
                  </a:lnTo>
                  <a:lnTo>
                    <a:pt x="3300" y="2307"/>
                  </a:lnTo>
                  <a:lnTo>
                    <a:pt x="3275" y="2321"/>
                  </a:lnTo>
                  <a:lnTo>
                    <a:pt x="3249" y="2333"/>
                  </a:lnTo>
                  <a:lnTo>
                    <a:pt x="3224" y="2345"/>
                  </a:lnTo>
                  <a:lnTo>
                    <a:pt x="3197" y="2357"/>
                  </a:lnTo>
                  <a:lnTo>
                    <a:pt x="3170" y="2369"/>
                  </a:lnTo>
                  <a:lnTo>
                    <a:pt x="3143" y="2380"/>
                  </a:lnTo>
                  <a:lnTo>
                    <a:pt x="3115" y="2390"/>
                  </a:lnTo>
                  <a:lnTo>
                    <a:pt x="3087" y="2401"/>
                  </a:lnTo>
                  <a:lnTo>
                    <a:pt x="3059" y="2411"/>
                  </a:lnTo>
                  <a:lnTo>
                    <a:pt x="3029" y="2420"/>
                  </a:lnTo>
                  <a:lnTo>
                    <a:pt x="3001" y="2430"/>
                  </a:lnTo>
                  <a:lnTo>
                    <a:pt x="2970" y="2439"/>
                  </a:lnTo>
                  <a:lnTo>
                    <a:pt x="2941" y="2447"/>
                  </a:lnTo>
                  <a:lnTo>
                    <a:pt x="2910" y="2455"/>
                  </a:lnTo>
                  <a:lnTo>
                    <a:pt x="2879" y="2463"/>
                  </a:lnTo>
                  <a:lnTo>
                    <a:pt x="2835" y="2473"/>
                  </a:lnTo>
                  <a:lnTo>
                    <a:pt x="2788" y="2482"/>
                  </a:lnTo>
                  <a:lnTo>
                    <a:pt x="2737" y="2491"/>
                  </a:lnTo>
                  <a:lnTo>
                    <a:pt x="2682" y="2499"/>
                  </a:lnTo>
                  <a:lnTo>
                    <a:pt x="2623" y="2506"/>
                  </a:lnTo>
                  <a:lnTo>
                    <a:pt x="2561" y="2513"/>
                  </a:lnTo>
                  <a:lnTo>
                    <a:pt x="2495" y="2519"/>
                  </a:lnTo>
                  <a:lnTo>
                    <a:pt x="2426" y="2524"/>
                  </a:lnTo>
                  <a:lnTo>
                    <a:pt x="2353" y="2529"/>
                  </a:lnTo>
                  <a:lnTo>
                    <a:pt x="2276" y="2533"/>
                  </a:lnTo>
                  <a:lnTo>
                    <a:pt x="2196" y="2537"/>
                  </a:lnTo>
                  <a:lnTo>
                    <a:pt x="2112" y="2539"/>
                  </a:lnTo>
                  <a:lnTo>
                    <a:pt x="2024" y="2541"/>
                  </a:lnTo>
                  <a:lnTo>
                    <a:pt x="1933" y="2543"/>
                  </a:lnTo>
                  <a:lnTo>
                    <a:pt x="1838" y="2544"/>
                  </a:lnTo>
                  <a:lnTo>
                    <a:pt x="1740" y="2544"/>
                  </a:lnTo>
                </a:path>
              </a:pathLst>
            </a:custGeom>
            <a:noFill/>
            <a:ln w="4763">
              <a:solidFill>
                <a:srgbClr val="DA1C3F"/>
              </a:solidFill>
              <a:prstDash val="solid"/>
              <a:round/>
              <a:headEnd/>
              <a:tailEnd/>
            </a:ln>
          </p:spPr>
          <p:txBody>
            <a:bodyPr/>
            <a:lstStyle/>
            <a:p>
              <a:endParaRPr lang="en-US"/>
            </a:p>
          </p:txBody>
        </p:sp>
        <p:sp>
          <p:nvSpPr>
            <p:cNvPr id="167948" name="Freeform 12"/>
            <p:cNvSpPr>
              <a:spLocks/>
            </p:cNvSpPr>
            <p:nvPr/>
          </p:nvSpPr>
          <p:spPr bwMode="auto">
            <a:xfrm>
              <a:off x="529" y="3876"/>
              <a:ext cx="27" cy="51"/>
            </a:xfrm>
            <a:custGeom>
              <a:avLst/>
              <a:gdLst/>
              <a:ahLst/>
              <a:cxnLst>
                <a:cxn ang="0">
                  <a:pos x="0" y="2009"/>
                </a:cxn>
                <a:cxn ang="0">
                  <a:pos x="54" y="2013"/>
                </a:cxn>
                <a:cxn ang="0">
                  <a:pos x="101" y="2015"/>
                </a:cxn>
                <a:cxn ang="0">
                  <a:pos x="141" y="2016"/>
                </a:cxn>
                <a:cxn ang="0">
                  <a:pos x="175" y="2016"/>
                </a:cxn>
                <a:cxn ang="0">
                  <a:pos x="227" y="2016"/>
                </a:cxn>
                <a:cxn ang="0">
                  <a:pos x="276" y="2013"/>
                </a:cxn>
                <a:cxn ang="0">
                  <a:pos x="325" y="2008"/>
                </a:cxn>
                <a:cxn ang="0">
                  <a:pos x="373" y="2001"/>
                </a:cxn>
                <a:cxn ang="0">
                  <a:pos x="419" y="1992"/>
                </a:cxn>
                <a:cxn ang="0">
                  <a:pos x="464" y="1982"/>
                </a:cxn>
                <a:cxn ang="0">
                  <a:pos x="507" y="1969"/>
                </a:cxn>
                <a:cxn ang="0">
                  <a:pos x="549" y="1954"/>
                </a:cxn>
                <a:cxn ang="0">
                  <a:pos x="588" y="1938"/>
                </a:cxn>
                <a:cxn ang="0">
                  <a:pos x="627" y="1920"/>
                </a:cxn>
                <a:cxn ang="0">
                  <a:pos x="664" y="1899"/>
                </a:cxn>
                <a:cxn ang="0">
                  <a:pos x="699" y="1876"/>
                </a:cxn>
                <a:cxn ang="0">
                  <a:pos x="733" y="1852"/>
                </a:cxn>
                <a:cxn ang="0">
                  <a:pos x="766" y="1825"/>
                </a:cxn>
                <a:cxn ang="0">
                  <a:pos x="796" y="1797"/>
                </a:cxn>
                <a:cxn ang="0">
                  <a:pos x="827" y="1767"/>
                </a:cxn>
                <a:cxn ang="0">
                  <a:pos x="854" y="1735"/>
                </a:cxn>
                <a:cxn ang="0">
                  <a:pos x="880" y="1701"/>
                </a:cxn>
                <a:cxn ang="0">
                  <a:pos x="904" y="1665"/>
                </a:cxn>
                <a:cxn ang="0">
                  <a:pos x="927" y="1626"/>
                </a:cxn>
                <a:cxn ang="0">
                  <a:pos x="947" y="1585"/>
                </a:cxn>
                <a:cxn ang="0">
                  <a:pos x="966" y="1543"/>
                </a:cxn>
                <a:cxn ang="0">
                  <a:pos x="983" y="1498"/>
                </a:cxn>
                <a:cxn ang="0">
                  <a:pos x="999" y="1451"/>
                </a:cxn>
                <a:cxn ang="0">
                  <a:pos x="1023" y="1350"/>
                </a:cxn>
                <a:cxn ang="0">
                  <a:pos x="1042" y="1241"/>
                </a:cxn>
                <a:cxn ang="0">
                  <a:pos x="1053" y="1124"/>
                </a:cxn>
                <a:cxn ang="0">
                  <a:pos x="1056" y="997"/>
                </a:cxn>
                <a:cxn ang="0">
                  <a:pos x="1053" y="873"/>
                </a:cxn>
                <a:cxn ang="0">
                  <a:pos x="1042" y="756"/>
                </a:cxn>
                <a:cxn ang="0">
                  <a:pos x="1023" y="649"/>
                </a:cxn>
                <a:cxn ang="0">
                  <a:pos x="999" y="549"/>
                </a:cxn>
                <a:cxn ang="0">
                  <a:pos x="983" y="503"/>
                </a:cxn>
                <a:cxn ang="0">
                  <a:pos x="966" y="459"/>
                </a:cxn>
                <a:cxn ang="0">
                  <a:pos x="947" y="418"/>
                </a:cxn>
                <a:cxn ang="0">
                  <a:pos x="927" y="378"/>
                </a:cxn>
                <a:cxn ang="0">
                  <a:pos x="904" y="341"/>
                </a:cxn>
                <a:cxn ang="0">
                  <a:pos x="880" y="304"/>
                </a:cxn>
                <a:cxn ang="0">
                  <a:pos x="854" y="271"/>
                </a:cxn>
                <a:cxn ang="0">
                  <a:pos x="827" y="240"/>
                </a:cxn>
                <a:cxn ang="0">
                  <a:pos x="796" y="211"/>
                </a:cxn>
                <a:cxn ang="0">
                  <a:pos x="766" y="184"/>
                </a:cxn>
                <a:cxn ang="0">
                  <a:pos x="732" y="159"/>
                </a:cxn>
                <a:cxn ang="0">
                  <a:pos x="697" y="136"/>
                </a:cxn>
                <a:cxn ang="0">
                  <a:pos x="661" y="114"/>
                </a:cxn>
                <a:cxn ang="0">
                  <a:pos x="623" y="95"/>
                </a:cxn>
                <a:cxn ang="0">
                  <a:pos x="582" y="77"/>
                </a:cxn>
                <a:cxn ang="0">
                  <a:pos x="540" y="60"/>
                </a:cxn>
                <a:cxn ang="0">
                  <a:pos x="497" y="46"/>
                </a:cxn>
                <a:cxn ang="0">
                  <a:pos x="452" y="34"/>
                </a:cxn>
                <a:cxn ang="0">
                  <a:pos x="356" y="15"/>
                </a:cxn>
                <a:cxn ang="0">
                  <a:pos x="252" y="4"/>
                </a:cxn>
                <a:cxn ang="0">
                  <a:pos x="142" y="0"/>
                </a:cxn>
              </a:cxnLst>
              <a:rect l="0" t="0" r="r" b="b"/>
              <a:pathLst>
                <a:path w="1056" h="2016">
                  <a:moveTo>
                    <a:pt x="0" y="0"/>
                  </a:moveTo>
                  <a:lnTo>
                    <a:pt x="0" y="2009"/>
                  </a:lnTo>
                  <a:lnTo>
                    <a:pt x="28" y="2011"/>
                  </a:lnTo>
                  <a:lnTo>
                    <a:pt x="54" y="2013"/>
                  </a:lnTo>
                  <a:lnTo>
                    <a:pt x="78" y="2014"/>
                  </a:lnTo>
                  <a:lnTo>
                    <a:pt x="101" y="2015"/>
                  </a:lnTo>
                  <a:lnTo>
                    <a:pt x="122" y="2016"/>
                  </a:lnTo>
                  <a:lnTo>
                    <a:pt x="141" y="2016"/>
                  </a:lnTo>
                  <a:lnTo>
                    <a:pt x="158" y="2016"/>
                  </a:lnTo>
                  <a:lnTo>
                    <a:pt x="175" y="2016"/>
                  </a:lnTo>
                  <a:lnTo>
                    <a:pt x="200" y="2016"/>
                  </a:lnTo>
                  <a:lnTo>
                    <a:pt x="227" y="2016"/>
                  </a:lnTo>
                  <a:lnTo>
                    <a:pt x="252" y="2015"/>
                  </a:lnTo>
                  <a:lnTo>
                    <a:pt x="276" y="2013"/>
                  </a:lnTo>
                  <a:lnTo>
                    <a:pt x="302" y="2011"/>
                  </a:lnTo>
                  <a:lnTo>
                    <a:pt x="325" y="2008"/>
                  </a:lnTo>
                  <a:lnTo>
                    <a:pt x="350" y="2005"/>
                  </a:lnTo>
                  <a:lnTo>
                    <a:pt x="373" y="2001"/>
                  </a:lnTo>
                  <a:lnTo>
                    <a:pt x="397" y="1997"/>
                  </a:lnTo>
                  <a:lnTo>
                    <a:pt x="419" y="1992"/>
                  </a:lnTo>
                  <a:lnTo>
                    <a:pt x="442" y="1987"/>
                  </a:lnTo>
                  <a:lnTo>
                    <a:pt x="464" y="1982"/>
                  </a:lnTo>
                  <a:lnTo>
                    <a:pt x="485" y="1976"/>
                  </a:lnTo>
                  <a:lnTo>
                    <a:pt x="507" y="1969"/>
                  </a:lnTo>
                  <a:lnTo>
                    <a:pt x="528" y="1962"/>
                  </a:lnTo>
                  <a:lnTo>
                    <a:pt x="549" y="1954"/>
                  </a:lnTo>
                  <a:lnTo>
                    <a:pt x="569" y="1946"/>
                  </a:lnTo>
                  <a:lnTo>
                    <a:pt x="588" y="1938"/>
                  </a:lnTo>
                  <a:lnTo>
                    <a:pt x="608" y="1929"/>
                  </a:lnTo>
                  <a:lnTo>
                    <a:pt x="627" y="1920"/>
                  </a:lnTo>
                  <a:lnTo>
                    <a:pt x="645" y="1910"/>
                  </a:lnTo>
                  <a:lnTo>
                    <a:pt x="664" y="1899"/>
                  </a:lnTo>
                  <a:lnTo>
                    <a:pt x="682" y="1888"/>
                  </a:lnTo>
                  <a:lnTo>
                    <a:pt x="699" y="1876"/>
                  </a:lnTo>
                  <a:lnTo>
                    <a:pt x="717" y="1864"/>
                  </a:lnTo>
                  <a:lnTo>
                    <a:pt x="733" y="1852"/>
                  </a:lnTo>
                  <a:lnTo>
                    <a:pt x="749" y="1839"/>
                  </a:lnTo>
                  <a:lnTo>
                    <a:pt x="766" y="1825"/>
                  </a:lnTo>
                  <a:lnTo>
                    <a:pt x="781" y="1812"/>
                  </a:lnTo>
                  <a:lnTo>
                    <a:pt x="796" y="1797"/>
                  </a:lnTo>
                  <a:lnTo>
                    <a:pt x="811" y="1783"/>
                  </a:lnTo>
                  <a:lnTo>
                    <a:pt x="827" y="1767"/>
                  </a:lnTo>
                  <a:lnTo>
                    <a:pt x="840" y="1752"/>
                  </a:lnTo>
                  <a:lnTo>
                    <a:pt x="854" y="1735"/>
                  </a:lnTo>
                  <a:lnTo>
                    <a:pt x="866" y="1719"/>
                  </a:lnTo>
                  <a:lnTo>
                    <a:pt x="880" y="1701"/>
                  </a:lnTo>
                  <a:lnTo>
                    <a:pt x="892" y="1684"/>
                  </a:lnTo>
                  <a:lnTo>
                    <a:pt x="904" y="1665"/>
                  </a:lnTo>
                  <a:lnTo>
                    <a:pt x="915" y="1646"/>
                  </a:lnTo>
                  <a:lnTo>
                    <a:pt x="927" y="1626"/>
                  </a:lnTo>
                  <a:lnTo>
                    <a:pt x="937" y="1606"/>
                  </a:lnTo>
                  <a:lnTo>
                    <a:pt x="947" y="1585"/>
                  </a:lnTo>
                  <a:lnTo>
                    <a:pt x="957" y="1565"/>
                  </a:lnTo>
                  <a:lnTo>
                    <a:pt x="966" y="1543"/>
                  </a:lnTo>
                  <a:lnTo>
                    <a:pt x="974" y="1521"/>
                  </a:lnTo>
                  <a:lnTo>
                    <a:pt x="983" y="1498"/>
                  </a:lnTo>
                  <a:lnTo>
                    <a:pt x="991" y="1475"/>
                  </a:lnTo>
                  <a:lnTo>
                    <a:pt x="999" y="1451"/>
                  </a:lnTo>
                  <a:lnTo>
                    <a:pt x="1012" y="1402"/>
                  </a:lnTo>
                  <a:lnTo>
                    <a:pt x="1023" y="1350"/>
                  </a:lnTo>
                  <a:lnTo>
                    <a:pt x="1034" y="1297"/>
                  </a:lnTo>
                  <a:lnTo>
                    <a:pt x="1042" y="1241"/>
                  </a:lnTo>
                  <a:lnTo>
                    <a:pt x="1048" y="1184"/>
                  </a:lnTo>
                  <a:lnTo>
                    <a:pt x="1053" y="1124"/>
                  </a:lnTo>
                  <a:lnTo>
                    <a:pt x="1055" y="1061"/>
                  </a:lnTo>
                  <a:lnTo>
                    <a:pt x="1056" y="997"/>
                  </a:lnTo>
                  <a:lnTo>
                    <a:pt x="1055" y="934"/>
                  </a:lnTo>
                  <a:lnTo>
                    <a:pt x="1053" y="873"/>
                  </a:lnTo>
                  <a:lnTo>
                    <a:pt x="1048" y="813"/>
                  </a:lnTo>
                  <a:lnTo>
                    <a:pt x="1042" y="756"/>
                  </a:lnTo>
                  <a:lnTo>
                    <a:pt x="1034" y="701"/>
                  </a:lnTo>
                  <a:lnTo>
                    <a:pt x="1023" y="649"/>
                  </a:lnTo>
                  <a:lnTo>
                    <a:pt x="1012" y="599"/>
                  </a:lnTo>
                  <a:lnTo>
                    <a:pt x="999" y="549"/>
                  </a:lnTo>
                  <a:lnTo>
                    <a:pt x="991" y="526"/>
                  </a:lnTo>
                  <a:lnTo>
                    <a:pt x="983" y="503"/>
                  </a:lnTo>
                  <a:lnTo>
                    <a:pt x="974" y="481"/>
                  </a:lnTo>
                  <a:lnTo>
                    <a:pt x="966" y="459"/>
                  </a:lnTo>
                  <a:lnTo>
                    <a:pt x="957" y="438"/>
                  </a:lnTo>
                  <a:lnTo>
                    <a:pt x="947" y="418"/>
                  </a:lnTo>
                  <a:lnTo>
                    <a:pt x="937" y="398"/>
                  </a:lnTo>
                  <a:lnTo>
                    <a:pt x="927" y="378"/>
                  </a:lnTo>
                  <a:lnTo>
                    <a:pt x="915" y="359"/>
                  </a:lnTo>
                  <a:lnTo>
                    <a:pt x="904" y="341"/>
                  </a:lnTo>
                  <a:lnTo>
                    <a:pt x="892" y="322"/>
                  </a:lnTo>
                  <a:lnTo>
                    <a:pt x="880" y="304"/>
                  </a:lnTo>
                  <a:lnTo>
                    <a:pt x="866" y="288"/>
                  </a:lnTo>
                  <a:lnTo>
                    <a:pt x="854" y="271"/>
                  </a:lnTo>
                  <a:lnTo>
                    <a:pt x="840" y="256"/>
                  </a:lnTo>
                  <a:lnTo>
                    <a:pt x="827" y="240"/>
                  </a:lnTo>
                  <a:lnTo>
                    <a:pt x="811" y="226"/>
                  </a:lnTo>
                  <a:lnTo>
                    <a:pt x="796" y="211"/>
                  </a:lnTo>
                  <a:lnTo>
                    <a:pt x="781" y="198"/>
                  </a:lnTo>
                  <a:lnTo>
                    <a:pt x="766" y="184"/>
                  </a:lnTo>
                  <a:lnTo>
                    <a:pt x="748" y="172"/>
                  </a:lnTo>
                  <a:lnTo>
                    <a:pt x="732" y="159"/>
                  </a:lnTo>
                  <a:lnTo>
                    <a:pt x="715" y="147"/>
                  </a:lnTo>
                  <a:lnTo>
                    <a:pt x="697" y="136"/>
                  </a:lnTo>
                  <a:lnTo>
                    <a:pt x="679" y="125"/>
                  </a:lnTo>
                  <a:lnTo>
                    <a:pt x="661" y="114"/>
                  </a:lnTo>
                  <a:lnTo>
                    <a:pt x="641" y="104"/>
                  </a:lnTo>
                  <a:lnTo>
                    <a:pt x="623" y="95"/>
                  </a:lnTo>
                  <a:lnTo>
                    <a:pt x="603" y="86"/>
                  </a:lnTo>
                  <a:lnTo>
                    <a:pt x="582" y="77"/>
                  </a:lnTo>
                  <a:lnTo>
                    <a:pt x="562" y="69"/>
                  </a:lnTo>
                  <a:lnTo>
                    <a:pt x="540" y="60"/>
                  </a:lnTo>
                  <a:lnTo>
                    <a:pt x="519" y="53"/>
                  </a:lnTo>
                  <a:lnTo>
                    <a:pt x="497" y="46"/>
                  </a:lnTo>
                  <a:lnTo>
                    <a:pt x="474" y="40"/>
                  </a:lnTo>
                  <a:lnTo>
                    <a:pt x="452" y="34"/>
                  </a:lnTo>
                  <a:lnTo>
                    <a:pt x="404" y="24"/>
                  </a:lnTo>
                  <a:lnTo>
                    <a:pt x="356" y="15"/>
                  </a:lnTo>
                  <a:lnTo>
                    <a:pt x="305" y="9"/>
                  </a:lnTo>
                  <a:lnTo>
                    <a:pt x="252" y="4"/>
                  </a:lnTo>
                  <a:lnTo>
                    <a:pt x="198" y="1"/>
                  </a:lnTo>
                  <a:lnTo>
                    <a:pt x="142" y="0"/>
                  </a:lnTo>
                  <a:lnTo>
                    <a:pt x="0" y="0"/>
                  </a:lnTo>
                </a:path>
              </a:pathLst>
            </a:custGeom>
            <a:noFill/>
            <a:ln w="4763">
              <a:solidFill>
                <a:srgbClr val="DA1C3F"/>
              </a:solidFill>
              <a:prstDash val="solid"/>
              <a:round/>
              <a:headEnd/>
              <a:tailEnd/>
            </a:ln>
          </p:spPr>
          <p:txBody>
            <a:bodyPr/>
            <a:lstStyle/>
            <a:p>
              <a:endParaRPr lang="en-US"/>
            </a:p>
          </p:txBody>
        </p:sp>
        <p:sp>
          <p:nvSpPr>
            <p:cNvPr id="167949" name="Freeform 13"/>
            <p:cNvSpPr>
              <a:spLocks/>
            </p:cNvSpPr>
            <p:nvPr/>
          </p:nvSpPr>
          <p:spPr bwMode="auto">
            <a:xfrm>
              <a:off x="324" y="3816"/>
              <a:ext cx="323" cy="31"/>
            </a:xfrm>
            <a:custGeom>
              <a:avLst/>
              <a:gdLst/>
              <a:ahLst/>
              <a:cxnLst>
                <a:cxn ang="0">
                  <a:pos x="12625" y="606"/>
                </a:cxn>
                <a:cxn ang="0">
                  <a:pos x="12010" y="0"/>
                </a:cxn>
                <a:cxn ang="0">
                  <a:pos x="0" y="0"/>
                </a:cxn>
                <a:cxn ang="0">
                  <a:pos x="0" y="1212"/>
                </a:cxn>
                <a:cxn ang="0">
                  <a:pos x="12010" y="1212"/>
                </a:cxn>
                <a:cxn ang="0">
                  <a:pos x="12625" y="606"/>
                </a:cxn>
                <a:cxn ang="0">
                  <a:pos x="12625" y="606"/>
                </a:cxn>
                <a:cxn ang="0">
                  <a:pos x="12625" y="0"/>
                </a:cxn>
                <a:cxn ang="0">
                  <a:pos x="12010" y="0"/>
                </a:cxn>
                <a:cxn ang="0">
                  <a:pos x="12625" y="606"/>
                </a:cxn>
              </a:cxnLst>
              <a:rect l="0" t="0" r="r" b="b"/>
              <a:pathLst>
                <a:path w="12625" h="1212">
                  <a:moveTo>
                    <a:pt x="12625" y="606"/>
                  </a:moveTo>
                  <a:lnTo>
                    <a:pt x="12010" y="0"/>
                  </a:lnTo>
                  <a:lnTo>
                    <a:pt x="0" y="0"/>
                  </a:lnTo>
                  <a:lnTo>
                    <a:pt x="0" y="1212"/>
                  </a:lnTo>
                  <a:lnTo>
                    <a:pt x="12010" y="1212"/>
                  </a:lnTo>
                  <a:lnTo>
                    <a:pt x="12625" y="606"/>
                  </a:lnTo>
                  <a:lnTo>
                    <a:pt x="12625" y="606"/>
                  </a:lnTo>
                  <a:lnTo>
                    <a:pt x="12625" y="0"/>
                  </a:lnTo>
                  <a:lnTo>
                    <a:pt x="12010" y="0"/>
                  </a:lnTo>
                  <a:lnTo>
                    <a:pt x="12625" y="606"/>
                  </a:lnTo>
                  <a:close/>
                </a:path>
              </a:pathLst>
            </a:custGeom>
            <a:solidFill>
              <a:srgbClr val="DA1C3F"/>
            </a:solidFill>
            <a:ln w="9525">
              <a:noFill/>
              <a:round/>
              <a:headEnd/>
              <a:tailEnd/>
            </a:ln>
          </p:spPr>
          <p:txBody>
            <a:bodyPr/>
            <a:lstStyle/>
            <a:p>
              <a:endParaRPr lang="en-US"/>
            </a:p>
          </p:txBody>
        </p:sp>
        <p:sp>
          <p:nvSpPr>
            <p:cNvPr id="167950" name="Freeform 14"/>
            <p:cNvSpPr>
              <a:spLocks/>
            </p:cNvSpPr>
            <p:nvPr/>
          </p:nvSpPr>
          <p:spPr bwMode="auto">
            <a:xfrm>
              <a:off x="616" y="3832"/>
              <a:ext cx="31" cy="210"/>
            </a:xfrm>
            <a:custGeom>
              <a:avLst/>
              <a:gdLst/>
              <a:ahLst/>
              <a:cxnLst>
                <a:cxn ang="0">
                  <a:pos x="615" y="8189"/>
                </a:cxn>
                <a:cxn ang="0">
                  <a:pos x="1230" y="7583"/>
                </a:cxn>
                <a:cxn ang="0">
                  <a:pos x="1230" y="0"/>
                </a:cxn>
                <a:cxn ang="0">
                  <a:pos x="0" y="0"/>
                </a:cxn>
                <a:cxn ang="0">
                  <a:pos x="0" y="7583"/>
                </a:cxn>
                <a:cxn ang="0">
                  <a:pos x="615" y="8189"/>
                </a:cxn>
                <a:cxn ang="0">
                  <a:pos x="615" y="8189"/>
                </a:cxn>
                <a:cxn ang="0">
                  <a:pos x="1230" y="8189"/>
                </a:cxn>
                <a:cxn ang="0">
                  <a:pos x="1230" y="7583"/>
                </a:cxn>
                <a:cxn ang="0">
                  <a:pos x="615" y="8189"/>
                </a:cxn>
              </a:cxnLst>
              <a:rect l="0" t="0" r="r" b="b"/>
              <a:pathLst>
                <a:path w="1230" h="8189">
                  <a:moveTo>
                    <a:pt x="615" y="8189"/>
                  </a:moveTo>
                  <a:lnTo>
                    <a:pt x="1230" y="7583"/>
                  </a:lnTo>
                  <a:lnTo>
                    <a:pt x="1230" y="0"/>
                  </a:lnTo>
                  <a:lnTo>
                    <a:pt x="0" y="0"/>
                  </a:lnTo>
                  <a:lnTo>
                    <a:pt x="0" y="7583"/>
                  </a:lnTo>
                  <a:lnTo>
                    <a:pt x="615" y="8189"/>
                  </a:lnTo>
                  <a:lnTo>
                    <a:pt x="615" y="8189"/>
                  </a:lnTo>
                  <a:lnTo>
                    <a:pt x="1230" y="8189"/>
                  </a:lnTo>
                  <a:lnTo>
                    <a:pt x="1230" y="7583"/>
                  </a:lnTo>
                  <a:lnTo>
                    <a:pt x="615" y="8189"/>
                  </a:lnTo>
                  <a:close/>
                </a:path>
              </a:pathLst>
            </a:custGeom>
            <a:solidFill>
              <a:srgbClr val="DA1C3F"/>
            </a:solidFill>
            <a:ln w="9525">
              <a:noFill/>
              <a:round/>
              <a:headEnd/>
              <a:tailEnd/>
            </a:ln>
          </p:spPr>
          <p:txBody>
            <a:bodyPr/>
            <a:lstStyle/>
            <a:p>
              <a:endParaRPr lang="en-US"/>
            </a:p>
          </p:txBody>
        </p:sp>
        <p:sp>
          <p:nvSpPr>
            <p:cNvPr id="167951" name="Freeform 15"/>
            <p:cNvSpPr>
              <a:spLocks/>
            </p:cNvSpPr>
            <p:nvPr/>
          </p:nvSpPr>
          <p:spPr bwMode="auto">
            <a:xfrm>
              <a:off x="308" y="4011"/>
              <a:ext cx="324" cy="31"/>
            </a:xfrm>
            <a:custGeom>
              <a:avLst/>
              <a:gdLst/>
              <a:ahLst/>
              <a:cxnLst>
                <a:cxn ang="0">
                  <a:pos x="0" y="606"/>
                </a:cxn>
                <a:cxn ang="0">
                  <a:pos x="614" y="1212"/>
                </a:cxn>
                <a:cxn ang="0">
                  <a:pos x="12624" y="1212"/>
                </a:cxn>
                <a:cxn ang="0">
                  <a:pos x="12624" y="0"/>
                </a:cxn>
                <a:cxn ang="0">
                  <a:pos x="614" y="0"/>
                </a:cxn>
                <a:cxn ang="0">
                  <a:pos x="0" y="606"/>
                </a:cxn>
                <a:cxn ang="0">
                  <a:pos x="0" y="606"/>
                </a:cxn>
                <a:cxn ang="0">
                  <a:pos x="0" y="1212"/>
                </a:cxn>
                <a:cxn ang="0">
                  <a:pos x="614" y="1212"/>
                </a:cxn>
                <a:cxn ang="0">
                  <a:pos x="0" y="606"/>
                </a:cxn>
              </a:cxnLst>
              <a:rect l="0" t="0" r="r" b="b"/>
              <a:pathLst>
                <a:path w="12624" h="1212">
                  <a:moveTo>
                    <a:pt x="0" y="606"/>
                  </a:moveTo>
                  <a:lnTo>
                    <a:pt x="614" y="1212"/>
                  </a:lnTo>
                  <a:lnTo>
                    <a:pt x="12624" y="1212"/>
                  </a:lnTo>
                  <a:lnTo>
                    <a:pt x="12624" y="0"/>
                  </a:lnTo>
                  <a:lnTo>
                    <a:pt x="614" y="0"/>
                  </a:lnTo>
                  <a:lnTo>
                    <a:pt x="0" y="606"/>
                  </a:lnTo>
                  <a:lnTo>
                    <a:pt x="0" y="606"/>
                  </a:lnTo>
                  <a:lnTo>
                    <a:pt x="0" y="1212"/>
                  </a:lnTo>
                  <a:lnTo>
                    <a:pt x="614" y="1212"/>
                  </a:lnTo>
                  <a:lnTo>
                    <a:pt x="0" y="606"/>
                  </a:lnTo>
                  <a:close/>
                </a:path>
              </a:pathLst>
            </a:custGeom>
            <a:solidFill>
              <a:srgbClr val="DA1C3F"/>
            </a:solidFill>
            <a:ln w="9525">
              <a:noFill/>
              <a:round/>
              <a:headEnd/>
              <a:tailEnd/>
            </a:ln>
          </p:spPr>
          <p:txBody>
            <a:bodyPr/>
            <a:lstStyle/>
            <a:p>
              <a:endParaRPr lang="en-US"/>
            </a:p>
          </p:txBody>
        </p:sp>
        <p:sp>
          <p:nvSpPr>
            <p:cNvPr id="167952" name="Freeform 16"/>
            <p:cNvSpPr>
              <a:spLocks/>
            </p:cNvSpPr>
            <p:nvPr/>
          </p:nvSpPr>
          <p:spPr bwMode="auto">
            <a:xfrm>
              <a:off x="308" y="3816"/>
              <a:ext cx="31" cy="210"/>
            </a:xfrm>
            <a:custGeom>
              <a:avLst/>
              <a:gdLst/>
              <a:ahLst/>
              <a:cxnLst>
                <a:cxn ang="0">
                  <a:pos x="614" y="0"/>
                </a:cxn>
                <a:cxn ang="0">
                  <a:pos x="0" y="606"/>
                </a:cxn>
                <a:cxn ang="0">
                  <a:pos x="0" y="8189"/>
                </a:cxn>
                <a:cxn ang="0">
                  <a:pos x="1229" y="8189"/>
                </a:cxn>
                <a:cxn ang="0">
                  <a:pos x="1229" y="606"/>
                </a:cxn>
                <a:cxn ang="0">
                  <a:pos x="614" y="0"/>
                </a:cxn>
                <a:cxn ang="0">
                  <a:pos x="614" y="0"/>
                </a:cxn>
                <a:cxn ang="0">
                  <a:pos x="0" y="0"/>
                </a:cxn>
                <a:cxn ang="0">
                  <a:pos x="0" y="606"/>
                </a:cxn>
                <a:cxn ang="0">
                  <a:pos x="614" y="0"/>
                </a:cxn>
              </a:cxnLst>
              <a:rect l="0" t="0" r="r" b="b"/>
              <a:pathLst>
                <a:path w="1229" h="8189">
                  <a:moveTo>
                    <a:pt x="614" y="0"/>
                  </a:moveTo>
                  <a:lnTo>
                    <a:pt x="0" y="606"/>
                  </a:lnTo>
                  <a:lnTo>
                    <a:pt x="0" y="8189"/>
                  </a:lnTo>
                  <a:lnTo>
                    <a:pt x="1229" y="8189"/>
                  </a:lnTo>
                  <a:lnTo>
                    <a:pt x="1229" y="606"/>
                  </a:lnTo>
                  <a:lnTo>
                    <a:pt x="614" y="0"/>
                  </a:lnTo>
                  <a:lnTo>
                    <a:pt x="614" y="0"/>
                  </a:lnTo>
                  <a:lnTo>
                    <a:pt x="0" y="0"/>
                  </a:lnTo>
                  <a:lnTo>
                    <a:pt x="0" y="606"/>
                  </a:lnTo>
                  <a:lnTo>
                    <a:pt x="614" y="0"/>
                  </a:lnTo>
                  <a:close/>
                </a:path>
              </a:pathLst>
            </a:custGeom>
            <a:solidFill>
              <a:srgbClr val="DA1C3F"/>
            </a:solidFill>
            <a:ln w="9525">
              <a:noFill/>
              <a:round/>
              <a:headEnd/>
              <a:tailEnd/>
            </a:ln>
          </p:spPr>
          <p:txBody>
            <a:bodyPr/>
            <a:lstStyle/>
            <a:p>
              <a:endParaRPr lang="en-US"/>
            </a:p>
          </p:txBody>
        </p:sp>
        <p:sp>
          <p:nvSpPr>
            <p:cNvPr id="167953" name="Rectangle 17"/>
            <p:cNvSpPr>
              <a:spLocks noChangeArrowheads="1"/>
            </p:cNvSpPr>
            <p:nvPr/>
          </p:nvSpPr>
          <p:spPr bwMode="auto">
            <a:xfrm>
              <a:off x="602" y="3904"/>
              <a:ext cx="59" cy="43"/>
            </a:xfrm>
            <a:prstGeom prst="rect">
              <a:avLst/>
            </a:prstGeom>
            <a:solidFill>
              <a:srgbClr val="FFFFFF"/>
            </a:solidFill>
            <a:ln w="9525">
              <a:noFill/>
              <a:miter lim="800000"/>
              <a:headEnd/>
              <a:tailEnd/>
            </a:ln>
          </p:spPr>
          <p:txBody>
            <a:bodyPr/>
            <a:lstStyle/>
            <a:p>
              <a:endParaRPr lang="en-US"/>
            </a:p>
          </p:txBody>
        </p:sp>
        <p:sp>
          <p:nvSpPr>
            <p:cNvPr id="167954" name="Freeform 18"/>
            <p:cNvSpPr>
              <a:spLocks/>
            </p:cNvSpPr>
            <p:nvPr/>
          </p:nvSpPr>
          <p:spPr bwMode="auto">
            <a:xfrm>
              <a:off x="602" y="3931"/>
              <a:ext cx="59" cy="29"/>
            </a:xfrm>
            <a:custGeom>
              <a:avLst/>
              <a:gdLst/>
              <a:ahLst/>
              <a:cxnLst>
                <a:cxn ang="0">
                  <a:pos x="2299" y="1104"/>
                </a:cxn>
                <a:cxn ang="0">
                  <a:pos x="0" y="1104"/>
                </a:cxn>
                <a:cxn ang="0">
                  <a:pos x="1158" y="0"/>
                </a:cxn>
                <a:cxn ang="0">
                  <a:pos x="2299" y="1104"/>
                </a:cxn>
              </a:cxnLst>
              <a:rect l="0" t="0" r="r" b="b"/>
              <a:pathLst>
                <a:path w="2299" h="1104">
                  <a:moveTo>
                    <a:pt x="2299" y="1104"/>
                  </a:moveTo>
                  <a:lnTo>
                    <a:pt x="0" y="1104"/>
                  </a:lnTo>
                  <a:lnTo>
                    <a:pt x="1158" y="0"/>
                  </a:lnTo>
                  <a:lnTo>
                    <a:pt x="2299" y="1104"/>
                  </a:lnTo>
                  <a:close/>
                </a:path>
              </a:pathLst>
            </a:custGeom>
            <a:solidFill>
              <a:srgbClr val="DA1C3F"/>
            </a:solidFill>
            <a:ln w="9525">
              <a:noFill/>
              <a:round/>
              <a:headEnd/>
              <a:tailEnd/>
            </a:ln>
          </p:spPr>
          <p:txBody>
            <a:bodyPr/>
            <a:lstStyle/>
            <a:p>
              <a:endParaRPr lang="en-US"/>
            </a:p>
          </p:txBody>
        </p:sp>
        <p:sp>
          <p:nvSpPr>
            <p:cNvPr id="167955" name="Freeform 19"/>
            <p:cNvSpPr>
              <a:spLocks/>
            </p:cNvSpPr>
            <p:nvPr/>
          </p:nvSpPr>
          <p:spPr bwMode="auto">
            <a:xfrm>
              <a:off x="602" y="3931"/>
              <a:ext cx="59" cy="29"/>
            </a:xfrm>
            <a:custGeom>
              <a:avLst/>
              <a:gdLst/>
              <a:ahLst/>
              <a:cxnLst>
                <a:cxn ang="0">
                  <a:pos x="2299" y="1104"/>
                </a:cxn>
                <a:cxn ang="0">
                  <a:pos x="0" y="1104"/>
                </a:cxn>
                <a:cxn ang="0">
                  <a:pos x="1158" y="0"/>
                </a:cxn>
                <a:cxn ang="0">
                  <a:pos x="2299" y="1104"/>
                </a:cxn>
              </a:cxnLst>
              <a:rect l="0" t="0" r="r" b="b"/>
              <a:pathLst>
                <a:path w="2299" h="1104">
                  <a:moveTo>
                    <a:pt x="2299" y="1104"/>
                  </a:moveTo>
                  <a:lnTo>
                    <a:pt x="0" y="1104"/>
                  </a:lnTo>
                  <a:lnTo>
                    <a:pt x="1158" y="0"/>
                  </a:lnTo>
                  <a:lnTo>
                    <a:pt x="2299" y="1104"/>
                  </a:lnTo>
                </a:path>
              </a:pathLst>
            </a:custGeom>
            <a:noFill/>
            <a:ln w="4763">
              <a:solidFill>
                <a:srgbClr val="DA1C3F"/>
              </a:solidFill>
              <a:prstDash val="solid"/>
              <a:round/>
              <a:headEnd/>
              <a:tailEnd/>
            </a:ln>
          </p:spPr>
          <p:txBody>
            <a:bodyPr/>
            <a:lstStyle/>
            <a:p>
              <a:endParaRPr lang="en-US"/>
            </a:p>
          </p:txBody>
        </p:sp>
        <p:sp>
          <p:nvSpPr>
            <p:cNvPr id="167956" name="Freeform 20"/>
            <p:cNvSpPr>
              <a:spLocks/>
            </p:cNvSpPr>
            <p:nvPr/>
          </p:nvSpPr>
          <p:spPr bwMode="auto">
            <a:xfrm>
              <a:off x="602" y="3883"/>
              <a:ext cx="61" cy="50"/>
            </a:xfrm>
            <a:custGeom>
              <a:avLst/>
              <a:gdLst/>
              <a:ahLst/>
              <a:cxnLst>
                <a:cxn ang="0">
                  <a:pos x="1158" y="820"/>
                </a:cxn>
                <a:cxn ang="0">
                  <a:pos x="2299" y="1943"/>
                </a:cxn>
                <a:cxn ang="0">
                  <a:pos x="2390" y="1248"/>
                </a:cxn>
                <a:cxn ang="0">
                  <a:pos x="1177" y="0"/>
                </a:cxn>
                <a:cxn ang="0">
                  <a:pos x="19" y="1159"/>
                </a:cxn>
                <a:cxn ang="0">
                  <a:pos x="0" y="1943"/>
                </a:cxn>
                <a:cxn ang="0">
                  <a:pos x="1158" y="820"/>
                </a:cxn>
              </a:cxnLst>
              <a:rect l="0" t="0" r="r" b="b"/>
              <a:pathLst>
                <a:path w="2390" h="1943">
                  <a:moveTo>
                    <a:pt x="1158" y="820"/>
                  </a:moveTo>
                  <a:lnTo>
                    <a:pt x="2299" y="1943"/>
                  </a:lnTo>
                  <a:lnTo>
                    <a:pt x="2390" y="1248"/>
                  </a:lnTo>
                  <a:lnTo>
                    <a:pt x="1177" y="0"/>
                  </a:lnTo>
                  <a:lnTo>
                    <a:pt x="19" y="1159"/>
                  </a:lnTo>
                  <a:lnTo>
                    <a:pt x="0" y="1943"/>
                  </a:lnTo>
                  <a:lnTo>
                    <a:pt x="1158" y="820"/>
                  </a:lnTo>
                  <a:close/>
                </a:path>
              </a:pathLst>
            </a:custGeom>
            <a:solidFill>
              <a:srgbClr val="DA1C3F"/>
            </a:solidFill>
            <a:ln w="9525">
              <a:noFill/>
              <a:round/>
              <a:headEnd/>
              <a:tailEnd/>
            </a:ln>
          </p:spPr>
          <p:txBody>
            <a:bodyPr/>
            <a:lstStyle/>
            <a:p>
              <a:endParaRPr lang="en-US"/>
            </a:p>
          </p:txBody>
        </p:sp>
        <p:sp>
          <p:nvSpPr>
            <p:cNvPr id="167957" name="Freeform 21"/>
            <p:cNvSpPr>
              <a:spLocks/>
            </p:cNvSpPr>
            <p:nvPr/>
          </p:nvSpPr>
          <p:spPr bwMode="auto">
            <a:xfrm>
              <a:off x="602" y="3883"/>
              <a:ext cx="61" cy="50"/>
            </a:xfrm>
            <a:custGeom>
              <a:avLst/>
              <a:gdLst/>
              <a:ahLst/>
              <a:cxnLst>
                <a:cxn ang="0">
                  <a:pos x="1158" y="820"/>
                </a:cxn>
                <a:cxn ang="0">
                  <a:pos x="2299" y="1943"/>
                </a:cxn>
                <a:cxn ang="0">
                  <a:pos x="2390" y="1248"/>
                </a:cxn>
                <a:cxn ang="0">
                  <a:pos x="1177" y="0"/>
                </a:cxn>
                <a:cxn ang="0">
                  <a:pos x="19" y="1159"/>
                </a:cxn>
                <a:cxn ang="0">
                  <a:pos x="0" y="1943"/>
                </a:cxn>
                <a:cxn ang="0">
                  <a:pos x="1158" y="820"/>
                </a:cxn>
              </a:cxnLst>
              <a:rect l="0" t="0" r="r" b="b"/>
              <a:pathLst>
                <a:path w="2390" h="1943">
                  <a:moveTo>
                    <a:pt x="1158" y="820"/>
                  </a:moveTo>
                  <a:lnTo>
                    <a:pt x="2299" y="1943"/>
                  </a:lnTo>
                  <a:lnTo>
                    <a:pt x="2390" y="1248"/>
                  </a:lnTo>
                  <a:lnTo>
                    <a:pt x="1177" y="0"/>
                  </a:lnTo>
                  <a:lnTo>
                    <a:pt x="19" y="1159"/>
                  </a:lnTo>
                  <a:lnTo>
                    <a:pt x="0" y="1943"/>
                  </a:lnTo>
                  <a:lnTo>
                    <a:pt x="1158" y="820"/>
                  </a:lnTo>
                </a:path>
              </a:pathLst>
            </a:custGeom>
            <a:noFill/>
            <a:ln w="4763">
              <a:solidFill>
                <a:srgbClr val="DA1C3F"/>
              </a:solidFill>
              <a:prstDash val="solid"/>
              <a:round/>
              <a:headEnd/>
              <a:tailEnd/>
            </a:ln>
          </p:spPr>
          <p:txBody>
            <a:bodyPr/>
            <a:lstStyle/>
            <a:p>
              <a:endParaRPr lang="en-US"/>
            </a:p>
          </p:txBody>
        </p:sp>
        <p:sp>
          <p:nvSpPr>
            <p:cNvPr id="167958" name="Rectangle 22"/>
            <p:cNvSpPr>
              <a:spLocks noChangeArrowheads="1"/>
            </p:cNvSpPr>
            <p:nvPr/>
          </p:nvSpPr>
          <p:spPr bwMode="auto">
            <a:xfrm>
              <a:off x="271" y="3784"/>
              <a:ext cx="410" cy="294"/>
            </a:xfrm>
            <a:prstGeom prst="rect">
              <a:avLst/>
            </a:prstGeom>
            <a:noFill/>
            <a:ln w="14288">
              <a:solidFill>
                <a:srgbClr val="1F1A17"/>
              </a:solidFill>
              <a:miter lim="800000"/>
              <a:headEnd/>
              <a:tailEnd/>
            </a:ln>
          </p:spPr>
          <p:txBody>
            <a:bodyPr/>
            <a:lstStyle/>
            <a:p>
              <a:endParaRPr lang="en-US"/>
            </a:p>
          </p:txBody>
        </p:sp>
      </p:grpSp>
      <p:graphicFrame>
        <p:nvGraphicFramePr>
          <p:cNvPr id="167963" name="Object 27"/>
          <p:cNvGraphicFramePr>
            <a:graphicFrameLocks noChangeAspect="1"/>
          </p:cNvGraphicFramePr>
          <p:nvPr/>
        </p:nvGraphicFramePr>
        <p:xfrm>
          <a:off x="2481263" y="1871669"/>
          <a:ext cx="4978400" cy="3121025"/>
        </p:xfrm>
        <a:graphic>
          <a:graphicData uri="http://schemas.openxmlformats.org/presentationml/2006/ole">
            <mc:AlternateContent xmlns:mc="http://schemas.openxmlformats.org/markup-compatibility/2006">
              <mc:Choice xmlns:v="urn:schemas-microsoft-com:vml" Requires="v">
                <p:oleObj spid="_x0000_s183298" name="Chart" r:id="rId3" imgW="5943672" imgH="3724154" progId="MSGraph.Chart.8">
                  <p:embed followColorScheme="full"/>
                </p:oleObj>
              </mc:Choice>
              <mc:Fallback>
                <p:oleObj name="Chart" r:id="rId3" imgW="5943672" imgH="3724154" progId="MSGraph.Chart.8">
                  <p:embed followColorScheme="full"/>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81263" y="1871669"/>
                        <a:ext cx="4978400" cy="31210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5" name="Text Box 3"/>
          <p:cNvSpPr txBox="1">
            <a:spLocks noChangeArrowheads="1"/>
          </p:cNvSpPr>
          <p:nvPr/>
        </p:nvSpPr>
        <p:spPr bwMode="auto">
          <a:xfrm>
            <a:off x="1535113" y="608012"/>
            <a:ext cx="6569075" cy="579438"/>
          </a:xfrm>
          <a:prstGeom prst="rect">
            <a:avLst/>
          </a:prstGeom>
          <a:noFill/>
          <a:ln w="11113">
            <a:noFill/>
            <a:miter lim="800000"/>
            <a:headEnd/>
            <a:tailEnd/>
          </a:ln>
          <a:effectLst/>
        </p:spPr>
        <p:txBody>
          <a:bodyPr>
            <a:spAutoFit/>
          </a:bodyPr>
          <a:lstStyle/>
          <a:p>
            <a:pPr>
              <a:spcBef>
                <a:spcPct val="50000"/>
              </a:spcBef>
            </a:pPr>
            <a:r>
              <a:rPr lang="en-US" sz="3200" b="1" dirty="0">
                <a:solidFill>
                  <a:srgbClr val="FFFF37"/>
                </a:solidFill>
                <a:latin typeface="Verdana" pitchFamily="34" charset="0"/>
              </a:rPr>
              <a:t>Input from the Experts</a:t>
            </a:r>
          </a:p>
        </p:txBody>
      </p:sp>
      <p:pic>
        <p:nvPicPr>
          <p:cNvPr id="197636" name="Picture 4" descr="j0429827"/>
          <p:cNvPicPr>
            <a:picLocks noChangeAspect="1" noChangeArrowheads="1"/>
          </p:cNvPicPr>
          <p:nvPr/>
        </p:nvPicPr>
        <p:blipFill>
          <a:blip r:embed="rId3" cstate="print"/>
          <a:srcRect/>
          <a:stretch>
            <a:fillRect/>
          </a:stretch>
        </p:blipFill>
        <p:spPr bwMode="auto">
          <a:xfrm>
            <a:off x="8838162" y="511175"/>
            <a:ext cx="727075" cy="889000"/>
          </a:xfrm>
          <a:prstGeom prst="rect">
            <a:avLst/>
          </a:prstGeom>
          <a:noFill/>
        </p:spPr>
      </p:pic>
      <p:sp>
        <p:nvSpPr>
          <p:cNvPr id="197637" name="Text Box 5"/>
          <p:cNvSpPr txBox="1">
            <a:spLocks noChangeArrowheads="1"/>
          </p:cNvSpPr>
          <p:nvPr/>
        </p:nvSpPr>
        <p:spPr bwMode="auto">
          <a:xfrm>
            <a:off x="1177925" y="1318113"/>
            <a:ext cx="7780338" cy="492443"/>
          </a:xfrm>
          <a:prstGeom prst="rect">
            <a:avLst/>
          </a:prstGeom>
          <a:noFill/>
          <a:ln w="11113">
            <a:noFill/>
            <a:miter lim="800000"/>
            <a:headEnd/>
            <a:tailEnd/>
          </a:ln>
          <a:effectLst/>
        </p:spPr>
        <p:txBody>
          <a:bodyPr>
            <a:spAutoFit/>
          </a:bodyPr>
          <a:lstStyle/>
          <a:p>
            <a:pPr>
              <a:spcBef>
                <a:spcPct val="50000"/>
              </a:spcBef>
            </a:pPr>
            <a:r>
              <a:rPr lang="en-US" sz="2600" dirty="0">
                <a:latin typeface="Verdana" pitchFamily="34" charset="0"/>
              </a:rPr>
              <a:t>Thank you to all who contributed comments:</a:t>
            </a:r>
          </a:p>
        </p:txBody>
      </p:sp>
      <p:sp>
        <p:nvSpPr>
          <p:cNvPr id="197638" name="Text Box 6"/>
          <p:cNvSpPr txBox="1">
            <a:spLocks noChangeArrowheads="1"/>
          </p:cNvSpPr>
          <p:nvPr/>
        </p:nvSpPr>
        <p:spPr bwMode="auto">
          <a:xfrm>
            <a:off x="2220913" y="1972073"/>
            <a:ext cx="6415088" cy="4278094"/>
          </a:xfrm>
          <a:prstGeom prst="rect">
            <a:avLst/>
          </a:prstGeom>
          <a:noFill/>
          <a:ln w="11113">
            <a:noFill/>
            <a:miter lim="800000"/>
            <a:headEnd/>
            <a:tailEnd/>
          </a:ln>
          <a:effectLst/>
        </p:spPr>
        <p:txBody>
          <a:bodyPr wrap="square">
            <a:spAutoFit/>
          </a:bodyPr>
          <a:lstStyle/>
          <a:p>
            <a:pPr algn="l">
              <a:spcBef>
                <a:spcPct val="40000"/>
              </a:spcBef>
              <a:buFontTx/>
              <a:buChar char="•"/>
            </a:pPr>
            <a:r>
              <a:rPr lang="en-US" sz="2000" dirty="0">
                <a:latin typeface="Verdana" pitchFamily="34" charset="0"/>
              </a:rPr>
              <a:t> Danny Concepcion – St. Joe’s., Orange, CA.</a:t>
            </a:r>
          </a:p>
          <a:p>
            <a:pPr algn="l">
              <a:spcBef>
                <a:spcPct val="40000"/>
              </a:spcBef>
              <a:buFontTx/>
              <a:buChar char="•"/>
            </a:pPr>
            <a:r>
              <a:rPr lang="en-US" sz="2000" dirty="0">
                <a:latin typeface="Verdana" pitchFamily="34" charset="0"/>
              </a:rPr>
              <a:t> Mark Rolston – FMCNA</a:t>
            </a:r>
          </a:p>
          <a:p>
            <a:pPr algn="l">
              <a:spcBef>
                <a:spcPct val="40000"/>
              </a:spcBef>
              <a:buFontTx/>
              <a:buChar char="•"/>
            </a:pPr>
            <a:r>
              <a:rPr lang="en-US" sz="2000" dirty="0">
                <a:latin typeface="Verdana" pitchFamily="34" charset="0"/>
              </a:rPr>
              <a:t> Chuck Weddle – IDF</a:t>
            </a:r>
          </a:p>
          <a:p>
            <a:pPr algn="l">
              <a:spcBef>
                <a:spcPct val="40000"/>
              </a:spcBef>
              <a:buFontTx/>
              <a:buChar char="•"/>
            </a:pPr>
            <a:r>
              <a:rPr lang="en-US" sz="2000" dirty="0">
                <a:latin typeface="Verdana" pitchFamily="34" charset="0"/>
              </a:rPr>
              <a:t> Bruce Fife - USRC </a:t>
            </a:r>
          </a:p>
          <a:p>
            <a:pPr algn="l">
              <a:spcBef>
                <a:spcPct val="40000"/>
              </a:spcBef>
              <a:buFontTx/>
              <a:buChar char="•"/>
            </a:pPr>
            <a:r>
              <a:rPr lang="en-US" sz="2000" dirty="0">
                <a:latin typeface="Verdana" pitchFamily="34" charset="0"/>
              </a:rPr>
              <a:t> John Dahlin – FMCNA</a:t>
            </a:r>
          </a:p>
          <a:p>
            <a:pPr algn="l">
              <a:spcBef>
                <a:spcPct val="40000"/>
              </a:spcBef>
              <a:buFontTx/>
              <a:buChar char="•"/>
            </a:pPr>
            <a:r>
              <a:rPr lang="en-US" sz="2000" dirty="0">
                <a:latin typeface="Verdana" pitchFamily="34" charset="0"/>
              </a:rPr>
              <a:t> Doyle Siglin – FMCNA</a:t>
            </a:r>
          </a:p>
          <a:p>
            <a:pPr algn="l">
              <a:spcBef>
                <a:spcPct val="40000"/>
              </a:spcBef>
              <a:buFontTx/>
              <a:buChar char="•"/>
            </a:pPr>
            <a:r>
              <a:rPr lang="en-US" sz="2000" dirty="0">
                <a:latin typeface="Verdana" pitchFamily="34" charset="0"/>
              </a:rPr>
              <a:t> Nick Grimley - RPC  </a:t>
            </a:r>
          </a:p>
          <a:p>
            <a:pPr algn="l">
              <a:spcBef>
                <a:spcPct val="40000"/>
              </a:spcBef>
              <a:buFontTx/>
              <a:buChar char="•"/>
            </a:pPr>
            <a:r>
              <a:rPr lang="en-US" sz="2000" dirty="0">
                <a:latin typeface="Verdana" pitchFamily="34" charset="0"/>
              </a:rPr>
              <a:t> Mike Lorenson – RPC</a:t>
            </a:r>
          </a:p>
          <a:p>
            <a:pPr algn="l">
              <a:spcBef>
                <a:spcPct val="40000"/>
              </a:spcBef>
              <a:buFontTx/>
              <a:buChar char="•"/>
            </a:pPr>
            <a:r>
              <a:rPr lang="en-US" sz="2000" dirty="0">
                <a:latin typeface="Verdana" pitchFamily="34" charset="0"/>
              </a:rPr>
              <a:t> Dan Forde - RPC</a:t>
            </a:r>
          </a:p>
          <a:p>
            <a:pPr algn="l">
              <a:spcBef>
                <a:spcPct val="40000"/>
              </a:spcBef>
              <a:buFontTx/>
              <a:buChar char="•"/>
            </a:pPr>
            <a:r>
              <a:rPr lang="en-US" sz="2000" dirty="0">
                <a:latin typeface="Verdana" pitchFamily="34" charset="0"/>
              </a:rPr>
              <a:t> Multiple people (12) – RenalWEB</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body" idx="1"/>
          </p:nvPr>
        </p:nvSpPr>
        <p:spPr>
          <a:xfrm>
            <a:off x="777877" y="2755904"/>
            <a:ext cx="9113838" cy="2290763"/>
          </a:xfrm>
        </p:spPr>
        <p:txBody>
          <a:bodyPr/>
          <a:lstStyle/>
          <a:p>
            <a:pPr lvl="1">
              <a:lnSpc>
                <a:spcPct val="90000"/>
              </a:lnSpc>
              <a:buFontTx/>
              <a:buNone/>
            </a:pPr>
            <a:endParaRPr lang="en-US" sz="2000" dirty="0"/>
          </a:p>
          <a:p>
            <a:pPr>
              <a:lnSpc>
                <a:spcPct val="100000"/>
              </a:lnSpc>
              <a:buFontTx/>
              <a:buNone/>
            </a:pPr>
            <a:endParaRPr lang="en-US" sz="2000" dirty="0"/>
          </a:p>
          <a:p>
            <a:pPr>
              <a:lnSpc>
                <a:spcPct val="100000"/>
              </a:lnSpc>
              <a:spcBef>
                <a:spcPct val="30000"/>
              </a:spcBef>
            </a:pPr>
            <a:endParaRPr lang="en-US" sz="2000" dirty="0"/>
          </a:p>
          <a:p>
            <a:pPr>
              <a:lnSpc>
                <a:spcPct val="110000"/>
              </a:lnSpc>
              <a:buFontTx/>
              <a:buNone/>
            </a:pPr>
            <a:endParaRPr lang="en-US" sz="2000" dirty="0"/>
          </a:p>
        </p:txBody>
      </p:sp>
      <p:sp>
        <p:nvSpPr>
          <p:cNvPr id="199683" name="Text Box 3"/>
          <p:cNvSpPr txBox="1">
            <a:spLocks noChangeArrowheads="1"/>
          </p:cNvSpPr>
          <p:nvPr/>
        </p:nvSpPr>
        <p:spPr bwMode="auto">
          <a:xfrm>
            <a:off x="1390655" y="730250"/>
            <a:ext cx="7015163" cy="579438"/>
          </a:xfrm>
          <a:prstGeom prst="rect">
            <a:avLst/>
          </a:prstGeom>
          <a:noFill/>
          <a:ln w="11113">
            <a:noFill/>
            <a:miter lim="800000"/>
            <a:headEnd/>
            <a:tailEnd/>
          </a:ln>
          <a:effectLst/>
        </p:spPr>
        <p:txBody>
          <a:bodyPr>
            <a:spAutoFit/>
          </a:bodyPr>
          <a:lstStyle/>
          <a:p>
            <a:pPr>
              <a:spcBef>
                <a:spcPct val="50000"/>
              </a:spcBef>
            </a:pPr>
            <a:r>
              <a:rPr lang="en-US" sz="3200" b="1">
                <a:solidFill>
                  <a:srgbClr val="FFFF37"/>
                </a:solidFill>
                <a:latin typeface="Verdana" pitchFamily="34" charset="0"/>
              </a:rPr>
              <a:t>Perspective on the Past</a:t>
            </a:r>
          </a:p>
        </p:txBody>
      </p:sp>
      <p:pic>
        <p:nvPicPr>
          <p:cNvPr id="199684" name="Picture 4" descr="j0429827"/>
          <p:cNvPicPr>
            <a:picLocks noChangeAspect="1" noChangeArrowheads="1"/>
          </p:cNvPicPr>
          <p:nvPr/>
        </p:nvPicPr>
        <p:blipFill>
          <a:blip r:embed="rId3" cstate="print"/>
          <a:srcRect/>
          <a:stretch>
            <a:fillRect/>
          </a:stretch>
        </p:blipFill>
        <p:spPr bwMode="auto">
          <a:xfrm>
            <a:off x="8847138" y="511175"/>
            <a:ext cx="717550" cy="876300"/>
          </a:xfrm>
          <a:prstGeom prst="rect">
            <a:avLst/>
          </a:prstGeom>
          <a:noFill/>
        </p:spPr>
      </p:pic>
      <p:sp>
        <p:nvSpPr>
          <p:cNvPr id="199686" name="Text Box 6"/>
          <p:cNvSpPr txBox="1">
            <a:spLocks noChangeArrowheads="1"/>
          </p:cNvSpPr>
          <p:nvPr/>
        </p:nvSpPr>
        <p:spPr bwMode="auto">
          <a:xfrm>
            <a:off x="1219200" y="1600203"/>
            <a:ext cx="8216900" cy="800219"/>
          </a:xfrm>
          <a:prstGeom prst="rect">
            <a:avLst/>
          </a:prstGeom>
          <a:noFill/>
          <a:ln w="11113">
            <a:noFill/>
            <a:miter lim="800000"/>
            <a:headEnd/>
            <a:tailEnd/>
          </a:ln>
          <a:effectLst/>
        </p:spPr>
        <p:txBody>
          <a:bodyPr>
            <a:spAutoFit/>
          </a:bodyPr>
          <a:lstStyle/>
          <a:p>
            <a:pPr algn="l">
              <a:spcBef>
                <a:spcPct val="50000"/>
              </a:spcBef>
              <a:buFont typeface="Wingdings" pitchFamily="2" charset="2"/>
              <a:buChar char="þ"/>
            </a:pPr>
            <a:r>
              <a:rPr lang="en-US" dirty="0">
                <a:solidFill>
                  <a:srgbClr val="FAFD00"/>
                </a:solidFill>
                <a:latin typeface="Verdana" pitchFamily="34" charset="0"/>
              </a:rPr>
              <a:t>  </a:t>
            </a:r>
            <a:r>
              <a:rPr lang="en-US" dirty="0">
                <a:solidFill>
                  <a:srgbClr val="FFFF00"/>
                </a:solidFill>
                <a:latin typeface="Verdana" pitchFamily="34" charset="0"/>
              </a:rPr>
              <a:t>One biomed for 1 or 2 clinics (common)</a:t>
            </a:r>
          </a:p>
          <a:p>
            <a:pPr lvl="1" algn="l">
              <a:buFont typeface="Wingdings" pitchFamily="2" charset="2"/>
              <a:buNone/>
            </a:pPr>
            <a:r>
              <a:rPr lang="en-US" sz="2200" dirty="0">
                <a:latin typeface="Verdana" pitchFamily="34" charset="0"/>
              </a:rPr>
              <a:t>- Limited travel  </a:t>
            </a:r>
          </a:p>
        </p:txBody>
      </p:sp>
      <p:sp>
        <p:nvSpPr>
          <p:cNvPr id="199687" name="Text Box 7"/>
          <p:cNvSpPr txBox="1">
            <a:spLocks noChangeArrowheads="1"/>
          </p:cNvSpPr>
          <p:nvPr/>
        </p:nvSpPr>
        <p:spPr bwMode="auto">
          <a:xfrm>
            <a:off x="1206500" y="2451100"/>
            <a:ext cx="8458200" cy="2523768"/>
          </a:xfrm>
          <a:prstGeom prst="rect">
            <a:avLst/>
          </a:prstGeom>
          <a:noFill/>
          <a:ln w="11113">
            <a:noFill/>
            <a:miter lim="800000"/>
            <a:headEnd/>
            <a:tailEnd/>
          </a:ln>
          <a:effectLst/>
        </p:spPr>
        <p:txBody>
          <a:bodyPr>
            <a:spAutoFit/>
          </a:bodyPr>
          <a:lstStyle/>
          <a:p>
            <a:pPr algn="l">
              <a:spcBef>
                <a:spcPct val="50000"/>
              </a:spcBef>
              <a:buFont typeface="Wingdings" pitchFamily="2" charset="2"/>
              <a:buChar char="þ"/>
            </a:pPr>
            <a:r>
              <a:rPr lang="en-US" dirty="0">
                <a:solidFill>
                  <a:srgbClr val="FAFD00"/>
                </a:solidFill>
                <a:latin typeface="Verdana" pitchFamily="34" charset="0"/>
              </a:rPr>
              <a:t>  </a:t>
            </a:r>
            <a:r>
              <a:rPr lang="en-US" dirty="0">
                <a:solidFill>
                  <a:srgbClr val="FFFF00"/>
                </a:solidFill>
                <a:latin typeface="Verdana" pitchFamily="34" charset="0"/>
              </a:rPr>
              <a:t>Responsibilities of biomed technicians</a:t>
            </a:r>
          </a:p>
          <a:p>
            <a:pPr lvl="1" algn="l">
              <a:buFontTx/>
              <a:buChar char="-"/>
            </a:pPr>
            <a:r>
              <a:rPr lang="en-US" sz="2200" dirty="0">
                <a:latin typeface="Verdana" pitchFamily="34" charset="0"/>
              </a:rPr>
              <a:t> Repair/maintain non-complex equipment</a:t>
            </a:r>
            <a:r>
              <a:rPr lang="en-US" sz="2000" dirty="0">
                <a:latin typeface="Verdana" pitchFamily="34" charset="0"/>
              </a:rPr>
              <a:t> </a:t>
            </a:r>
          </a:p>
          <a:p>
            <a:pPr lvl="1" algn="l">
              <a:buFontTx/>
              <a:buChar char="-"/>
            </a:pPr>
            <a:r>
              <a:rPr lang="en-US" sz="2200" dirty="0">
                <a:latin typeface="Verdana" pitchFamily="34" charset="0"/>
              </a:rPr>
              <a:t> Inventory control (informal) for 1 or 2 clinics </a:t>
            </a:r>
          </a:p>
          <a:p>
            <a:pPr lvl="1" algn="l">
              <a:buFontTx/>
              <a:buChar char="-"/>
            </a:pPr>
            <a:r>
              <a:rPr lang="en-US" sz="2200" dirty="0">
                <a:latin typeface="Verdana" pitchFamily="34" charset="0"/>
              </a:rPr>
              <a:t> Procedure management in relation to regulatory  </a:t>
            </a:r>
          </a:p>
          <a:p>
            <a:pPr lvl="1" algn="l"/>
            <a:r>
              <a:rPr lang="en-US" sz="2200" dirty="0">
                <a:latin typeface="Verdana" pitchFamily="34" charset="0"/>
              </a:rPr>
              <a:t>  requirements of the time (for 1 or 2 clinics)</a:t>
            </a:r>
          </a:p>
          <a:p>
            <a:pPr lvl="1" algn="l">
              <a:buFontTx/>
              <a:buChar char="-"/>
            </a:pPr>
            <a:r>
              <a:rPr lang="en-US" sz="2200" dirty="0">
                <a:latin typeface="Verdana" pitchFamily="34" charset="0"/>
              </a:rPr>
              <a:t> Manage dialyzer reuse program (where applicable)</a:t>
            </a:r>
          </a:p>
          <a:p>
            <a:pPr lvl="1" algn="l"/>
            <a:r>
              <a:rPr lang="en-US" sz="2200" dirty="0">
                <a:latin typeface="Verdana" pitchFamily="34" charset="0"/>
              </a:rPr>
              <a:t>- In-service training &amp; misc. support for staff</a:t>
            </a:r>
            <a:r>
              <a:rPr lang="en-US" dirty="0">
                <a:latin typeface="Times New Roman" charset="0"/>
              </a:rPr>
              <a:t>   </a:t>
            </a:r>
          </a:p>
        </p:txBody>
      </p:sp>
      <p:sp>
        <p:nvSpPr>
          <p:cNvPr id="199688" name="Text Box 8"/>
          <p:cNvSpPr txBox="1">
            <a:spLocks noChangeArrowheads="1"/>
          </p:cNvSpPr>
          <p:nvPr/>
        </p:nvSpPr>
        <p:spPr bwMode="auto">
          <a:xfrm>
            <a:off x="1193801" y="5004288"/>
            <a:ext cx="8699500" cy="1446550"/>
          </a:xfrm>
          <a:prstGeom prst="rect">
            <a:avLst/>
          </a:prstGeom>
          <a:noFill/>
          <a:ln w="11113">
            <a:noFill/>
            <a:miter lim="800000"/>
            <a:headEnd/>
            <a:tailEnd/>
          </a:ln>
          <a:effectLst/>
        </p:spPr>
        <p:txBody>
          <a:bodyPr>
            <a:spAutoFit/>
          </a:bodyPr>
          <a:lstStyle/>
          <a:p>
            <a:pPr algn="l">
              <a:spcBef>
                <a:spcPct val="50000"/>
              </a:spcBef>
              <a:buFont typeface="Wingdings" pitchFamily="2" charset="2"/>
              <a:buChar char="þ"/>
            </a:pPr>
            <a:r>
              <a:rPr lang="en-US" dirty="0">
                <a:solidFill>
                  <a:srgbClr val="FAFD00"/>
                </a:solidFill>
                <a:latin typeface="Verdana" pitchFamily="34" charset="0"/>
              </a:rPr>
              <a:t>  </a:t>
            </a:r>
            <a:r>
              <a:rPr lang="en-US" dirty="0">
                <a:solidFill>
                  <a:srgbClr val="FFFF00"/>
                </a:solidFill>
                <a:latin typeface="Verdana" pitchFamily="34" charset="0"/>
              </a:rPr>
              <a:t>Training of biomed technicians</a:t>
            </a:r>
          </a:p>
          <a:p>
            <a:pPr lvl="1" algn="l">
              <a:buFontTx/>
              <a:buChar char="-"/>
            </a:pPr>
            <a:r>
              <a:rPr lang="en-US" sz="2200" dirty="0">
                <a:latin typeface="Verdana" pitchFamily="34" charset="0"/>
              </a:rPr>
              <a:t> Education budget allowed outside training on a routine </a:t>
            </a:r>
          </a:p>
          <a:p>
            <a:pPr lvl="1" algn="l"/>
            <a:r>
              <a:rPr lang="en-US" sz="2200" dirty="0">
                <a:latin typeface="Verdana" pitchFamily="34" charset="0"/>
              </a:rPr>
              <a:t>  basis </a:t>
            </a:r>
            <a:r>
              <a:rPr lang="en-US" sz="2000" dirty="0">
                <a:latin typeface="Verdana" pitchFamily="34" charset="0"/>
              </a:rPr>
              <a:t>(e.g. equipment, professional development, etc.)</a:t>
            </a:r>
          </a:p>
          <a:p>
            <a:pPr lvl="1" algn="l">
              <a:buFont typeface="Wingdings" pitchFamily="2" charset="2"/>
              <a:buNone/>
            </a:pPr>
            <a:endParaRPr lang="en-US" sz="2000" dirty="0">
              <a:latin typeface="Verdana"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968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968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96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9686" grpId="0"/>
      <p:bldP spid="199687" grpId="0"/>
      <p:bldP spid="19968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7" name="Rectangle 3"/>
          <p:cNvSpPr>
            <a:spLocks noGrp="1" noChangeArrowheads="1"/>
          </p:cNvSpPr>
          <p:nvPr>
            <p:ph type="body" idx="1"/>
          </p:nvPr>
        </p:nvSpPr>
        <p:spPr>
          <a:xfrm>
            <a:off x="777877" y="2387600"/>
            <a:ext cx="9113838" cy="3535363"/>
          </a:xfrm>
        </p:spPr>
        <p:txBody>
          <a:bodyPr/>
          <a:lstStyle/>
          <a:p>
            <a:pPr lvl="1">
              <a:lnSpc>
                <a:spcPct val="90000"/>
              </a:lnSpc>
              <a:buFontTx/>
              <a:buNone/>
            </a:pPr>
            <a:endParaRPr lang="en-US" sz="2000" dirty="0"/>
          </a:p>
          <a:p>
            <a:pPr>
              <a:lnSpc>
                <a:spcPct val="100000"/>
              </a:lnSpc>
              <a:buFontTx/>
              <a:buNone/>
            </a:pPr>
            <a:endParaRPr lang="en-US" sz="2000" dirty="0"/>
          </a:p>
          <a:p>
            <a:pPr>
              <a:lnSpc>
                <a:spcPct val="100000"/>
              </a:lnSpc>
              <a:spcBef>
                <a:spcPct val="30000"/>
              </a:spcBef>
            </a:pPr>
            <a:endParaRPr lang="en-US" sz="2000" dirty="0"/>
          </a:p>
          <a:p>
            <a:pPr>
              <a:lnSpc>
                <a:spcPct val="110000"/>
              </a:lnSpc>
              <a:buFontTx/>
              <a:buNone/>
            </a:pPr>
            <a:endParaRPr lang="en-US" sz="2000" dirty="0"/>
          </a:p>
        </p:txBody>
      </p:sp>
      <p:sp>
        <p:nvSpPr>
          <p:cNvPr id="169989" name="Text Box 5"/>
          <p:cNvSpPr txBox="1">
            <a:spLocks noChangeArrowheads="1"/>
          </p:cNvSpPr>
          <p:nvPr/>
        </p:nvSpPr>
        <p:spPr bwMode="auto">
          <a:xfrm>
            <a:off x="1264114" y="806849"/>
            <a:ext cx="7599363" cy="584775"/>
          </a:xfrm>
          <a:prstGeom prst="rect">
            <a:avLst/>
          </a:prstGeom>
          <a:noFill/>
          <a:ln w="11113">
            <a:noFill/>
            <a:miter lim="800000"/>
            <a:headEnd/>
            <a:tailEnd/>
          </a:ln>
          <a:effectLst/>
        </p:spPr>
        <p:txBody>
          <a:bodyPr>
            <a:spAutoFit/>
          </a:bodyPr>
          <a:lstStyle/>
          <a:p>
            <a:pPr>
              <a:spcBef>
                <a:spcPct val="50000"/>
              </a:spcBef>
            </a:pPr>
            <a:r>
              <a:rPr lang="en-US" sz="3200" b="1">
                <a:solidFill>
                  <a:srgbClr val="FFFF37"/>
                </a:solidFill>
                <a:latin typeface="Verdana" pitchFamily="34" charset="0"/>
              </a:rPr>
              <a:t>Sluggish Reimbursement Rate</a:t>
            </a:r>
          </a:p>
        </p:txBody>
      </p:sp>
      <p:pic>
        <p:nvPicPr>
          <p:cNvPr id="170037" name="Picture 53" descr="j0360998"/>
          <p:cNvPicPr>
            <a:picLocks noChangeAspect="1" noChangeArrowheads="1"/>
          </p:cNvPicPr>
          <p:nvPr/>
        </p:nvPicPr>
        <p:blipFill>
          <a:blip r:embed="rId3" cstate="print"/>
          <a:srcRect/>
          <a:stretch>
            <a:fillRect/>
          </a:stretch>
        </p:blipFill>
        <p:spPr bwMode="auto">
          <a:xfrm>
            <a:off x="6845300" y="2448901"/>
            <a:ext cx="2476500" cy="1947863"/>
          </a:xfrm>
          <a:prstGeom prst="rect">
            <a:avLst/>
          </a:prstGeom>
          <a:noFill/>
        </p:spPr>
      </p:pic>
      <p:sp>
        <p:nvSpPr>
          <p:cNvPr id="170038" name="Text Box 54"/>
          <p:cNvSpPr txBox="1">
            <a:spLocks noChangeArrowheads="1"/>
          </p:cNvSpPr>
          <p:nvPr/>
        </p:nvSpPr>
        <p:spPr bwMode="auto">
          <a:xfrm>
            <a:off x="1397000" y="5042387"/>
            <a:ext cx="4914900" cy="800219"/>
          </a:xfrm>
          <a:prstGeom prst="rect">
            <a:avLst/>
          </a:prstGeom>
          <a:noFill/>
          <a:ln w="11113">
            <a:noFill/>
            <a:miter lim="800000"/>
            <a:headEnd/>
            <a:tailEnd/>
          </a:ln>
          <a:effectLst/>
        </p:spPr>
        <p:txBody>
          <a:bodyPr>
            <a:spAutoFit/>
          </a:bodyPr>
          <a:lstStyle/>
          <a:p>
            <a:pPr marL="457200" indent="-457200" algn="l">
              <a:spcBef>
                <a:spcPct val="50000"/>
              </a:spcBef>
            </a:pPr>
            <a:r>
              <a:rPr lang="en-US" sz="2000" b="1" dirty="0">
                <a:latin typeface="Verdana" pitchFamily="34" charset="0"/>
              </a:rPr>
              <a:t>1980      1990       2000        2010</a:t>
            </a:r>
          </a:p>
          <a:p>
            <a:pPr marL="457200" indent="-457200" algn="l">
              <a:spcBef>
                <a:spcPct val="30000"/>
              </a:spcBef>
            </a:pPr>
            <a:r>
              <a:rPr lang="en-US" sz="2000" dirty="0">
                <a:latin typeface="Verdana" pitchFamily="34" charset="0"/>
              </a:rPr>
              <a:t>                      </a:t>
            </a:r>
            <a:r>
              <a:rPr lang="en-US" sz="2000" b="1" dirty="0">
                <a:solidFill>
                  <a:schemeClr val="tx2"/>
                </a:solidFill>
                <a:latin typeface="Verdana" pitchFamily="34" charset="0"/>
              </a:rPr>
              <a:t>Year</a:t>
            </a:r>
          </a:p>
        </p:txBody>
      </p:sp>
      <p:grpSp>
        <p:nvGrpSpPr>
          <p:cNvPr id="170041" name="Group 57"/>
          <p:cNvGrpSpPr>
            <a:grpSpLocks/>
          </p:cNvGrpSpPr>
          <p:nvPr/>
        </p:nvGrpSpPr>
        <p:grpSpPr bwMode="auto">
          <a:xfrm>
            <a:off x="1392241" y="2527304"/>
            <a:ext cx="2087562" cy="2309813"/>
            <a:chOff x="877" y="1592"/>
            <a:chExt cx="1315" cy="1455"/>
          </a:xfrm>
        </p:grpSpPr>
        <p:pic>
          <p:nvPicPr>
            <p:cNvPr id="170036" name="Picture 52" descr="AG00441_"/>
            <p:cNvPicPr>
              <a:picLocks noChangeAspect="1" noChangeArrowheads="1" noCrop="1"/>
            </p:cNvPicPr>
            <p:nvPr/>
          </p:nvPicPr>
          <p:blipFill>
            <a:blip r:embed="rId4" cstate="print"/>
            <a:srcRect/>
            <a:stretch>
              <a:fillRect/>
            </a:stretch>
          </p:blipFill>
          <p:spPr bwMode="auto">
            <a:xfrm>
              <a:off x="877" y="2385"/>
              <a:ext cx="1315" cy="662"/>
            </a:xfrm>
            <a:prstGeom prst="rect">
              <a:avLst/>
            </a:prstGeom>
            <a:noFill/>
          </p:spPr>
        </p:pic>
        <p:grpSp>
          <p:nvGrpSpPr>
            <p:cNvPr id="170040" name="Group 56"/>
            <p:cNvGrpSpPr>
              <a:grpSpLocks/>
            </p:cNvGrpSpPr>
            <p:nvPr/>
          </p:nvGrpSpPr>
          <p:grpSpPr bwMode="auto">
            <a:xfrm>
              <a:off x="1056" y="1592"/>
              <a:ext cx="824" cy="824"/>
              <a:chOff x="1056" y="1592"/>
              <a:chExt cx="824" cy="824"/>
            </a:xfrm>
          </p:grpSpPr>
          <p:pic>
            <p:nvPicPr>
              <p:cNvPr id="170035" name="Picture 51" descr="j0440394"/>
              <p:cNvPicPr>
                <a:picLocks noChangeAspect="1" noChangeArrowheads="1"/>
              </p:cNvPicPr>
              <p:nvPr/>
            </p:nvPicPr>
            <p:blipFill>
              <a:blip r:embed="rId5" cstate="print"/>
              <a:srcRect/>
              <a:stretch>
                <a:fillRect/>
              </a:stretch>
            </p:blipFill>
            <p:spPr bwMode="auto">
              <a:xfrm>
                <a:off x="1056" y="1592"/>
                <a:ext cx="824" cy="824"/>
              </a:xfrm>
              <a:prstGeom prst="rect">
                <a:avLst/>
              </a:prstGeom>
              <a:noFill/>
            </p:spPr>
          </p:pic>
          <p:sp>
            <p:nvSpPr>
              <p:cNvPr id="170039" name="Text Box 55"/>
              <p:cNvSpPr txBox="1">
                <a:spLocks noChangeArrowheads="1"/>
              </p:cNvSpPr>
              <p:nvPr/>
            </p:nvSpPr>
            <p:spPr bwMode="auto">
              <a:xfrm>
                <a:off x="1192" y="2112"/>
                <a:ext cx="576" cy="250"/>
              </a:xfrm>
              <a:prstGeom prst="rect">
                <a:avLst/>
              </a:prstGeom>
              <a:noFill/>
              <a:ln w="11113">
                <a:noFill/>
                <a:miter lim="800000"/>
                <a:headEnd/>
                <a:tailEnd/>
              </a:ln>
              <a:effectLst/>
            </p:spPr>
            <p:txBody>
              <a:bodyPr>
                <a:spAutoFit/>
              </a:bodyPr>
              <a:lstStyle/>
              <a:p>
                <a:pPr>
                  <a:spcBef>
                    <a:spcPct val="50000"/>
                  </a:spcBef>
                </a:pPr>
                <a:r>
                  <a:rPr lang="en-US" sz="2000" b="1">
                    <a:solidFill>
                      <a:srgbClr val="000000"/>
                    </a:solidFill>
                    <a:latin typeface="Verdana" pitchFamily="34" charset="0"/>
                  </a:rPr>
                  <a:t>CMS</a:t>
                </a: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0041"/>
                                        </p:tgtEl>
                                        <p:attrNameLst>
                                          <p:attrName>style.visibility</p:attrName>
                                        </p:attrNameLst>
                                      </p:cBhvr>
                                      <p:to>
                                        <p:strVal val="visible"/>
                                      </p:to>
                                    </p:set>
                                  </p:childTnLst>
                                </p:cTn>
                              </p:par>
                              <p:par>
                                <p:cTn id="7" presetID="63" presetClass="path" presetSubtype="0" accel="50000" decel="50000" fill="hold" nodeType="withEffect">
                                  <p:stCondLst>
                                    <p:cond delay="0"/>
                                  </p:stCondLst>
                                  <p:childTnLst>
                                    <p:animMotion origin="layout" path="M 0 0  L 0.25 0  E" pathEditMode="relative" ptsTypes="">
                                      <p:cBhvr>
                                        <p:cTn id="8" dur="14000" fill="hold"/>
                                        <p:tgtEl>
                                          <p:spTgt spid="170041"/>
                                        </p:tgtEl>
                                        <p:attrNameLst>
                                          <p:attrName>ppt_x</p:attrName>
                                          <p:attrName>ppt_y</p:attrName>
                                        </p:attrNameLst>
                                      </p:cBhvr>
                                    </p:animMotion>
                                  </p:childTnLst>
                                </p:cTn>
                              </p:par>
                            </p:childTnLst>
                          </p:cTn>
                        </p:par>
                        <p:par>
                          <p:cTn id="9" fill="hold">
                            <p:stCondLst>
                              <p:cond delay="14000"/>
                            </p:stCondLst>
                            <p:childTnLst>
                              <p:par>
                                <p:cTn id="10" presetID="9" presetClass="exit" presetSubtype="0" fill="hold" nodeType="afterEffect">
                                  <p:stCondLst>
                                    <p:cond delay="500"/>
                                  </p:stCondLst>
                                  <p:childTnLst>
                                    <p:animEffect transition="out" filter="dissolve">
                                      <p:cBhvr>
                                        <p:cTn id="11" dur="2000"/>
                                        <p:tgtEl>
                                          <p:spTgt spid="170041"/>
                                        </p:tgtEl>
                                      </p:cBhvr>
                                    </p:animEffect>
                                    <p:set>
                                      <p:cBhvr>
                                        <p:cTn id="12" dur="1" fill="hold">
                                          <p:stCondLst>
                                            <p:cond delay="1999"/>
                                          </p:stCondLst>
                                        </p:cTn>
                                        <p:tgtEl>
                                          <p:spTgt spid="17004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2036" name="Text Box 4"/>
          <p:cNvSpPr txBox="1">
            <a:spLocks noChangeArrowheads="1"/>
          </p:cNvSpPr>
          <p:nvPr/>
        </p:nvSpPr>
        <p:spPr bwMode="auto">
          <a:xfrm>
            <a:off x="1119188" y="809625"/>
            <a:ext cx="7851776" cy="579438"/>
          </a:xfrm>
          <a:prstGeom prst="rect">
            <a:avLst/>
          </a:prstGeom>
          <a:noFill/>
          <a:ln w="11113">
            <a:noFill/>
            <a:miter lim="800000"/>
            <a:headEnd/>
            <a:tailEnd/>
          </a:ln>
          <a:effectLst/>
        </p:spPr>
        <p:txBody>
          <a:bodyPr>
            <a:spAutoFit/>
          </a:bodyPr>
          <a:lstStyle/>
          <a:p>
            <a:pPr>
              <a:spcBef>
                <a:spcPct val="50000"/>
              </a:spcBef>
            </a:pPr>
            <a:r>
              <a:rPr lang="en-US" sz="3200" b="1">
                <a:solidFill>
                  <a:srgbClr val="FFFF37"/>
                </a:solidFill>
                <a:latin typeface="Verdana" pitchFamily="34" charset="0"/>
              </a:rPr>
              <a:t>Consolidation</a:t>
            </a:r>
          </a:p>
        </p:txBody>
      </p:sp>
      <p:sp>
        <p:nvSpPr>
          <p:cNvPr id="172043" name="Text Box 11"/>
          <p:cNvSpPr txBox="1">
            <a:spLocks noChangeArrowheads="1"/>
          </p:cNvSpPr>
          <p:nvPr/>
        </p:nvSpPr>
        <p:spPr bwMode="auto">
          <a:xfrm>
            <a:off x="2984500" y="2362201"/>
            <a:ext cx="4406900" cy="2123658"/>
          </a:xfrm>
          <a:prstGeom prst="rect">
            <a:avLst/>
          </a:prstGeom>
          <a:noFill/>
          <a:ln w="11113">
            <a:noFill/>
            <a:miter lim="800000"/>
            <a:headEnd/>
            <a:tailEnd/>
          </a:ln>
          <a:effectLst/>
        </p:spPr>
        <p:txBody>
          <a:bodyPr>
            <a:spAutoFit/>
          </a:bodyPr>
          <a:lstStyle/>
          <a:p>
            <a:pPr algn="l">
              <a:spcBef>
                <a:spcPct val="50000"/>
              </a:spcBef>
              <a:buFontTx/>
              <a:buChar char="•"/>
            </a:pPr>
            <a:r>
              <a:rPr lang="en-US">
                <a:latin typeface="Verdana" pitchFamily="34" charset="0"/>
              </a:rPr>
              <a:t> RCG Acquires NNA</a:t>
            </a:r>
          </a:p>
          <a:p>
            <a:pPr algn="l">
              <a:spcBef>
                <a:spcPct val="50000"/>
              </a:spcBef>
              <a:buFontTx/>
              <a:buChar char="•"/>
            </a:pPr>
            <a:r>
              <a:rPr lang="en-US">
                <a:latin typeface="Verdana" pitchFamily="34" charset="0"/>
              </a:rPr>
              <a:t> DaVita Acquires Gambro</a:t>
            </a:r>
          </a:p>
          <a:p>
            <a:pPr algn="l">
              <a:spcBef>
                <a:spcPct val="50000"/>
              </a:spcBef>
              <a:buFontTx/>
              <a:buChar char="•"/>
            </a:pPr>
            <a:r>
              <a:rPr lang="en-US">
                <a:latin typeface="Verdana" pitchFamily="34" charset="0"/>
              </a:rPr>
              <a:t> FMC Acquires RCG</a:t>
            </a:r>
          </a:p>
          <a:p>
            <a:pPr algn="l">
              <a:spcBef>
                <a:spcPct val="50000"/>
              </a:spcBef>
              <a:buFontTx/>
              <a:buChar char="•"/>
            </a:pPr>
            <a:r>
              <a:rPr lang="en-US">
                <a:latin typeface="Verdana" pitchFamily="34" charset="0"/>
              </a:rPr>
              <a:t> RAI Acquires NRA</a:t>
            </a:r>
          </a:p>
        </p:txBody>
      </p:sp>
      <p:pic>
        <p:nvPicPr>
          <p:cNvPr id="172041" name="Picture 9" descr="Consolidation1"/>
          <p:cNvPicPr>
            <a:picLocks noChangeAspect="1" noChangeArrowheads="1"/>
          </p:cNvPicPr>
          <p:nvPr/>
        </p:nvPicPr>
        <p:blipFill>
          <a:blip r:embed="rId3" cstate="print"/>
          <a:srcRect/>
          <a:stretch>
            <a:fillRect/>
          </a:stretch>
        </p:blipFill>
        <p:spPr bwMode="auto">
          <a:xfrm>
            <a:off x="531815" y="1762125"/>
            <a:ext cx="2005012" cy="3379788"/>
          </a:xfrm>
          <a:prstGeom prst="rect">
            <a:avLst/>
          </a:prstGeom>
          <a:noFill/>
        </p:spPr>
      </p:pic>
      <p:pic>
        <p:nvPicPr>
          <p:cNvPr id="172042" name="Picture 10" descr="Consolidation2"/>
          <p:cNvPicPr>
            <a:picLocks noChangeAspect="1" noChangeArrowheads="1"/>
          </p:cNvPicPr>
          <p:nvPr/>
        </p:nvPicPr>
        <p:blipFill>
          <a:blip r:embed="rId4" cstate="print"/>
          <a:srcRect/>
          <a:stretch>
            <a:fillRect/>
          </a:stretch>
        </p:blipFill>
        <p:spPr bwMode="auto">
          <a:xfrm>
            <a:off x="7645400" y="1773239"/>
            <a:ext cx="2025650" cy="3373437"/>
          </a:xfrm>
          <a:prstGeom prst="rect">
            <a:avLst/>
          </a:prstGeom>
          <a:noFill/>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72041"/>
                                        </p:tgtEl>
                                        <p:attrNameLst>
                                          <p:attrName>style.visibility</p:attrName>
                                        </p:attrNameLst>
                                      </p:cBhvr>
                                      <p:to>
                                        <p:strVal val="visible"/>
                                      </p:to>
                                    </p:set>
                                    <p:anim calcmode="lin" valueType="num">
                                      <p:cBhvr>
                                        <p:cTn id="7" dur="1000" fill="hold"/>
                                        <p:tgtEl>
                                          <p:spTgt spid="172041"/>
                                        </p:tgtEl>
                                        <p:attrNameLst>
                                          <p:attrName>ppt_x</p:attrName>
                                        </p:attrNameLst>
                                      </p:cBhvr>
                                      <p:tavLst>
                                        <p:tav tm="0">
                                          <p:val>
                                            <p:strVal val="#ppt_x-.2"/>
                                          </p:val>
                                        </p:tav>
                                        <p:tav tm="100000">
                                          <p:val>
                                            <p:strVal val="#ppt_x"/>
                                          </p:val>
                                        </p:tav>
                                      </p:tavLst>
                                    </p:anim>
                                    <p:anim calcmode="lin" valueType="num">
                                      <p:cBhvr>
                                        <p:cTn id="8" dur="1000" fill="hold"/>
                                        <p:tgtEl>
                                          <p:spTgt spid="172041"/>
                                        </p:tgtEl>
                                        <p:attrNameLst>
                                          <p:attrName>ppt_y</p:attrName>
                                        </p:attrNameLst>
                                      </p:cBhvr>
                                      <p:tavLst>
                                        <p:tav tm="0">
                                          <p:val>
                                            <p:strVal val="#ppt_y"/>
                                          </p:val>
                                        </p:tav>
                                        <p:tav tm="100000">
                                          <p:val>
                                            <p:strVal val="#ppt_y"/>
                                          </p:val>
                                        </p:tav>
                                      </p:tavLst>
                                    </p:anim>
                                    <p:animEffect transition="in" filter="wipe(right)" prLst="gradientSize: 0.1">
                                      <p:cBhvr>
                                        <p:cTn id="9" dur="1000"/>
                                        <p:tgtEl>
                                          <p:spTgt spid="172041"/>
                                        </p:tgtEl>
                                      </p:cBhvr>
                                    </p:animEffect>
                                  </p:childTnLst>
                                </p:cTn>
                              </p:par>
                              <p:par>
                                <p:cTn id="10" presetID="29" presetClass="entr" presetSubtype="0" fill="hold" nodeType="withEffect">
                                  <p:stCondLst>
                                    <p:cond delay="0"/>
                                  </p:stCondLst>
                                  <p:childTnLst>
                                    <p:set>
                                      <p:cBhvr>
                                        <p:cTn id="11" dur="1" fill="hold">
                                          <p:stCondLst>
                                            <p:cond delay="0"/>
                                          </p:stCondLst>
                                        </p:cTn>
                                        <p:tgtEl>
                                          <p:spTgt spid="172042"/>
                                        </p:tgtEl>
                                        <p:attrNameLst>
                                          <p:attrName>style.visibility</p:attrName>
                                        </p:attrNameLst>
                                      </p:cBhvr>
                                      <p:to>
                                        <p:strVal val="visible"/>
                                      </p:to>
                                    </p:set>
                                    <p:anim calcmode="lin" valueType="num">
                                      <p:cBhvr>
                                        <p:cTn id="12" dur="1000" fill="hold"/>
                                        <p:tgtEl>
                                          <p:spTgt spid="172042"/>
                                        </p:tgtEl>
                                        <p:attrNameLst>
                                          <p:attrName>ppt_x</p:attrName>
                                        </p:attrNameLst>
                                      </p:cBhvr>
                                      <p:tavLst>
                                        <p:tav tm="0">
                                          <p:val>
                                            <p:strVal val="#ppt_x-.2"/>
                                          </p:val>
                                        </p:tav>
                                        <p:tav tm="100000">
                                          <p:val>
                                            <p:strVal val="#ppt_x"/>
                                          </p:val>
                                        </p:tav>
                                      </p:tavLst>
                                    </p:anim>
                                    <p:anim calcmode="lin" valueType="num">
                                      <p:cBhvr>
                                        <p:cTn id="13" dur="1000" fill="hold"/>
                                        <p:tgtEl>
                                          <p:spTgt spid="172042"/>
                                        </p:tgtEl>
                                        <p:attrNameLst>
                                          <p:attrName>ppt_y</p:attrName>
                                        </p:attrNameLst>
                                      </p:cBhvr>
                                      <p:tavLst>
                                        <p:tav tm="0">
                                          <p:val>
                                            <p:strVal val="#ppt_y"/>
                                          </p:val>
                                        </p:tav>
                                        <p:tav tm="100000">
                                          <p:val>
                                            <p:strVal val="#ppt_y"/>
                                          </p:val>
                                        </p:tav>
                                      </p:tavLst>
                                    </p:anim>
                                    <p:animEffect transition="in" filter="wipe(right)" prLst="gradientSize: 0.1">
                                      <p:cBhvr>
                                        <p:cTn id="14" dur="1000"/>
                                        <p:tgtEl>
                                          <p:spTgt spid="172042"/>
                                        </p:tgtEl>
                                      </p:cBhvr>
                                    </p:animEffect>
                                  </p:childTnLst>
                                </p:cTn>
                              </p:par>
                            </p:childTnLst>
                          </p:cTn>
                        </p:par>
                      </p:childTnLst>
                    </p:cTn>
                  </p:par>
                  <p:par>
                    <p:cTn id="15" fill="hold">
                      <p:stCondLst>
                        <p:cond delay="indefinite"/>
                      </p:stCondLst>
                      <p:childTnLst>
                        <p:par>
                          <p:cTn id="16" fill="hold">
                            <p:stCondLst>
                              <p:cond delay="0"/>
                            </p:stCondLst>
                            <p:childTnLst>
                              <p:par>
                                <p:cTn id="17" presetID="63" presetClass="path" presetSubtype="0" accel="50000" decel="50000" fill="hold" nodeType="clickEffect">
                                  <p:stCondLst>
                                    <p:cond delay="0"/>
                                  </p:stCondLst>
                                  <p:childTnLst>
                                    <p:animMotion origin="layout" path="M 0 0  L 0.25 0  E" pathEditMode="relative" ptsTypes="">
                                      <p:cBhvr>
                                        <p:cTn id="18" dur="2000" fill="hold"/>
                                        <p:tgtEl>
                                          <p:spTgt spid="172041"/>
                                        </p:tgtEl>
                                        <p:attrNameLst>
                                          <p:attrName>ppt_x</p:attrName>
                                          <p:attrName>ppt_y</p:attrName>
                                        </p:attrNameLst>
                                      </p:cBhvr>
                                    </p:animMotion>
                                  </p:childTnLst>
                                </p:cTn>
                              </p:par>
                              <p:par>
                                <p:cTn id="19" presetID="35" presetClass="path" presetSubtype="0" accel="50000" decel="50000" fill="hold" nodeType="withEffect">
                                  <p:stCondLst>
                                    <p:cond delay="0"/>
                                  </p:stCondLst>
                                  <p:childTnLst>
                                    <p:animMotion origin="layout" path="M 0 0  L -0.25 0  E" pathEditMode="relative" ptsTypes="">
                                      <p:cBhvr>
                                        <p:cTn id="20" dur="2000" fill="hold"/>
                                        <p:tgtEl>
                                          <p:spTgt spid="172042"/>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6" name="Text Box 4"/>
          <p:cNvSpPr txBox="1">
            <a:spLocks noChangeArrowheads="1"/>
          </p:cNvSpPr>
          <p:nvPr/>
        </p:nvSpPr>
        <p:spPr bwMode="auto">
          <a:xfrm>
            <a:off x="2184847" y="552450"/>
            <a:ext cx="5846763" cy="579438"/>
          </a:xfrm>
          <a:prstGeom prst="rect">
            <a:avLst/>
          </a:prstGeom>
          <a:noFill/>
          <a:ln w="11113">
            <a:noFill/>
            <a:miter lim="800000"/>
            <a:headEnd/>
            <a:tailEnd/>
          </a:ln>
          <a:effectLst/>
        </p:spPr>
        <p:txBody>
          <a:bodyPr>
            <a:spAutoFit/>
          </a:bodyPr>
          <a:lstStyle/>
          <a:p>
            <a:pPr>
              <a:spcBef>
                <a:spcPct val="50000"/>
              </a:spcBef>
            </a:pPr>
            <a:r>
              <a:rPr lang="en-US" sz="3200" b="1">
                <a:solidFill>
                  <a:srgbClr val="FFFF37"/>
                </a:solidFill>
                <a:latin typeface="Verdana" pitchFamily="34" charset="0"/>
              </a:rPr>
              <a:t>Regulation</a:t>
            </a:r>
            <a:endParaRPr lang="en-US" sz="3200" b="1">
              <a:solidFill>
                <a:schemeClr val="tx2"/>
              </a:solidFill>
              <a:latin typeface="Times New Roman" charset="0"/>
            </a:endParaRPr>
          </a:p>
        </p:txBody>
      </p:sp>
      <p:pic>
        <p:nvPicPr>
          <p:cNvPr id="95260" name="Picture 28" descr="CDC_logo"/>
          <p:cNvPicPr>
            <a:picLocks noChangeAspect="1" noChangeArrowheads="1"/>
          </p:cNvPicPr>
          <p:nvPr/>
        </p:nvPicPr>
        <p:blipFill>
          <a:blip r:embed="rId3" cstate="print"/>
          <a:srcRect/>
          <a:stretch>
            <a:fillRect/>
          </a:stretch>
        </p:blipFill>
        <p:spPr bwMode="auto">
          <a:xfrm>
            <a:off x="6870700" y="1676400"/>
            <a:ext cx="1778000" cy="762000"/>
          </a:xfrm>
          <a:prstGeom prst="rect">
            <a:avLst/>
          </a:prstGeom>
          <a:noFill/>
          <a:ln w="63500">
            <a:solidFill>
              <a:schemeClr val="tx1"/>
            </a:solidFill>
            <a:miter lim="800000"/>
            <a:headEnd/>
            <a:tailEnd/>
          </a:ln>
        </p:spPr>
      </p:pic>
      <p:pic>
        <p:nvPicPr>
          <p:cNvPr id="95261" name="Picture 29" descr="CMS-Logo"/>
          <p:cNvPicPr>
            <a:picLocks noChangeAspect="1" noChangeArrowheads="1"/>
          </p:cNvPicPr>
          <p:nvPr/>
        </p:nvPicPr>
        <p:blipFill>
          <a:blip r:embed="rId4" cstate="print"/>
          <a:srcRect/>
          <a:stretch>
            <a:fillRect/>
          </a:stretch>
        </p:blipFill>
        <p:spPr bwMode="auto">
          <a:xfrm>
            <a:off x="1638849" y="1612900"/>
            <a:ext cx="1730375" cy="774700"/>
          </a:xfrm>
          <a:prstGeom prst="rect">
            <a:avLst/>
          </a:prstGeom>
          <a:noFill/>
          <a:ln w="63500">
            <a:solidFill>
              <a:schemeClr val="tx1"/>
            </a:solidFill>
            <a:miter lim="800000"/>
            <a:headEnd/>
            <a:tailEnd/>
          </a:ln>
        </p:spPr>
      </p:pic>
      <p:pic>
        <p:nvPicPr>
          <p:cNvPr id="95264" name="Picture 32" descr="FDA_logo"/>
          <p:cNvPicPr>
            <a:picLocks noChangeAspect="1" noChangeArrowheads="1"/>
          </p:cNvPicPr>
          <p:nvPr/>
        </p:nvPicPr>
        <p:blipFill>
          <a:blip r:embed="rId5" cstate="print"/>
          <a:srcRect/>
          <a:stretch>
            <a:fillRect/>
          </a:stretch>
        </p:blipFill>
        <p:spPr bwMode="auto">
          <a:xfrm>
            <a:off x="1790699" y="4699000"/>
            <a:ext cx="1422401" cy="863600"/>
          </a:xfrm>
          <a:prstGeom prst="rect">
            <a:avLst/>
          </a:prstGeom>
          <a:noFill/>
          <a:ln w="63500">
            <a:solidFill>
              <a:schemeClr val="tx1"/>
            </a:solidFill>
            <a:miter lim="800000"/>
            <a:headEnd/>
            <a:tailEnd/>
          </a:ln>
        </p:spPr>
      </p:pic>
      <p:pic>
        <p:nvPicPr>
          <p:cNvPr id="95265" name="Picture 33" descr="JCAH_logo"/>
          <p:cNvPicPr>
            <a:picLocks noChangeAspect="1" noChangeArrowheads="1"/>
          </p:cNvPicPr>
          <p:nvPr/>
        </p:nvPicPr>
        <p:blipFill>
          <a:blip r:embed="rId6" cstate="print"/>
          <a:srcRect/>
          <a:stretch>
            <a:fillRect/>
          </a:stretch>
        </p:blipFill>
        <p:spPr bwMode="auto">
          <a:xfrm>
            <a:off x="6629406" y="4794250"/>
            <a:ext cx="2616200" cy="698500"/>
          </a:xfrm>
          <a:prstGeom prst="rect">
            <a:avLst/>
          </a:prstGeom>
          <a:noFill/>
        </p:spPr>
      </p:pic>
      <p:grpSp>
        <p:nvGrpSpPr>
          <p:cNvPr id="95266" name="Group 34"/>
          <p:cNvGrpSpPr>
            <a:grpSpLocks/>
          </p:cNvGrpSpPr>
          <p:nvPr/>
        </p:nvGrpSpPr>
        <p:grpSpPr bwMode="auto">
          <a:xfrm>
            <a:off x="3787775" y="2363789"/>
            <a:ext cx="2433638" cy="2206625"/>
            <a:chOff x="2352" y="1152"/>
            <a:chExt cx="1536" cy="1390"/>
          </a:xfrm>
        </p:grpSpPr>
        <p:sp>
          <p:nvSpPr>
            <p:cNvPr id="95267" name="Rectangle 35"/>
            <p:cNvSpPr>
              <a:spLocks noChangeArrowheads="1"/>
            </p:cNvSpPr>
            <p:nvPr/>
          </p:nvSpPr>
          <p:spPr bwMode="auto">
            <a:xfrm>
              <a:off x="2352" y="1152"/>
              <a:ext cx="1536" cy="1390"/>
            </a:xfrm>
            <a:prstGeom prst="rect">
              <a:avLst/>
            </a:prstGeom>
            <a:noFill/>
            <a:ln w="9525">
              <a:noFill/>
              <a:miter lim="800000"/>
              <a:headEnd/>
              <a:tailEnd/>
            </a:ln>
          </p:spPr>
          <p:txBody>
            <a:bodyPr/>
            <a:lstStyle/>
            <a:p>
              <a:endParaRPr lang="en-US"/>
            </a:p>
          </p:txBody>
        </p:sp>
        <p:sp>
          <p:nvSpPr>
            <p:cNvPr id="95268" name="Freeform 36"/>
            <p:cNvSpPr>
              <a:spLocks/>
            </p:cNvSpPr>
            <p:nvPr/>
          </p:nvSpPr>
          <p:spPr bwMode="auto">
            <a:xfrm>
              <a:off x="2899" y="1294"/>
              <a:ext cx="572" cy="160"/>
            </a:xfrm>
            <a:custGeom>
              <a:avLst/>
              <a:gdLst/>
              <a:ahLst/>
              <a:cxnLst>
                <a:cxn ang="0">
                  <a:pos x="0" y="805"/>
                </a:cxn>
                <a:cxn ang="0">
                  <a:pos x="68" y="679"/>
                </a:cxn>
                <a:cxn ang="0">
                  <a:pos x="125" y="623"/>
                </a:cxn>
                <a:cxn ang="0">
                  <a:pos x="271" y="521"/>
                </a:cxn>
                <a:cxn ang="0">
                  <a:pos x="375" y="465"/>
                </a:cxn>
                <a:cxn ang="0">
                  <a:pos x="500" y="397"/>
                </a:cxn>
                <a:cxn ang="0">
                  <a:pos x="558" y="340"/>
                </a:cxn>
                <a:cxn ang="0">
                  <a:pos x="625" y="296"/>
                </a:cxn>
                <a:cxn ang="0">
                  <a:pos x="693" y="260"/>
                </a:cxn>
                <a:cxn ang="0">
                  <a:pos x="819" y="192"/>
                </a:cxn>
                <a:cxn ang="0">
                  <a:pos x="1124" y="51"/>
                </a:cxn>
                <a:cxn ang="0">
                  <a:pos x="1292" y="0"/>
                </a:cxn>
                <a:cxn ang="0">
                  <a:pos x="1594" y="68"/>
                </a:cxn>
                <a:cxn ang="0">
                  <a:pos x="1677" y="85"/>
                </a:cxn>
                <a:cxn ang="0">
                  <a:pos x="2162" y="51"/>
                </a:cxn>
                <a:cxn ang="0">
                  <a:pos x="2264" y="51"/>
                </a:cxn>
                <a:cxn ang="0">
                  <a:pos x="2314" y="51"/>
                </a:cxn>
                <a:cxn ang="0">
                  <a:pos x="2414" y="51"/>
                </a:cxn>
                <a:cxn ang="0">
                  <a:pos x="2464" y="35"/>
                </a:cxn>
                <a:cxn ang="0">
                  <a:pos x="2532" y="18"/>
                </a:cxn>
                <a:cxn ang="0">
                  <a:pos x="2580" y="22"/>
                </a:cxn>
                <a:cxn ang="0">
                  <a:pos x="2615" y="22"/>
                </a:cxn>
                <a:cxn ang="0">
                  <a:pos x="2684" y="35"/>
                </a:cxn>
                <a:cxn ang="0">
                  <a:pos x="2718" y="45"/>
                </a:cxn>
                <a:cxn ang="0">
                  <a:pos x="2728" y="90"/>
                </a:cxn>
                <a:cxn ang="0">
                  <a:pos x="2705" y="148"/>
                </a:cxn>
                <a:cxn ang="0">
                  <a:pos x="2739" y="181"/>
                </a:cxn>
                <a:cxn ang="0">
                  <a:pos x="2786" y="204"/>
                </a:cxn>
                <a:cxn ang="0">
                  <a:pos x="2831" y="216"/>
                </a:cxn>
                <a:cxn ang="0">
                  <a:pos x="2934" y="204"/>
                </a:cxn>
                <a:cxn ang="0">
                  <a:pos x="3067" y="184"/>
                </a:cxn>
                <a:cxn ang="0">
                  <a:pos x="3218" y="251"/>
                </a:cxn>
                <a:cxn ang="0">
                  <a:pos x="3435" y="369"/>
                </a:cxn>
                <a:cxn ang="0">
                  <a:pos x="3721" y="551"/>
                </a:cxn>
                <a:cxn ang="0">
                  <a:pos x="4005" y="769"/>
                </a:cxn>
                <a:cxn ang="0">
                  <a:pos x="3184" y="724"/>
                </a:cxn>
                <a:cxn ang="0">
                  <a:pos x="2698" y="719"/>
                </a:cxn>
                <a:cxn ang="0">
                  <a:pos x="2512" y="883"/>
                </a:cxn>
                <a:cxn ang="0">
                  <a:pos x="2455" y="1053"/>
                </a:cxn>
                <a:cxn ang="0">
                  <a:pos x="2353" y="1121"/>
                </a:cxn>
                <a:cxn ang="0">
                  <a:pos x="2069" y="1066"/>
                </a:cxn>
                <a:cxn ang="0">
                  <a:pos x="1944" y="1043"/>
                </a:cxn>
                <a:cxn ang="0">
                  <a:pos x="1843" y="941"/>
                </a:cxn>
                <a:cxn ang="0">
                  <a:pos x="1705" y="828"/>
                </a:cxn>
                <a:cxn ang="0">
                  <a:pos x="1386" y="794"/>
                </a:cxn>
                <a:cxn ang="0">
                  <a:pos x="920" y="828"/>
                </a:cxn>
                <a:cxn ang="0">
                  <a:pos x="125" y="850"/>
                </a:cxn>
                <a:cxn ang="0">
                  <a:pos x="0" y="805"/>
                </a:cxn>
              </a:cxnLst>
              <a:rect l="0" t="0" r="r" b="b"/>
              <a:pathLst>
                <a:path w="4005" h="1121">
                  <a:moveTo>
                    <a:pt x="0" y="805"/>
                  </a:moveTo>
                  <a:lnTo>
                    <a:pt x="68" y="679"/>
                  </a:lnTo>
                  <a:lnTo>
                    <a:pt x="125" y="623"/>
                  </a:lnTo>
                  <a:lnTo>
                    <a:pt x="271" y="521"/>
                  </a:lnTo>
                  <a:lnTo>
                    <a:pt x="375" y="465"/>
                  </a:lnTo>
                  <a:lnTo>
                    <a:pt x="500" y="397"/>
                  </a:lnTo>
                  <a:lnTo>
                    <a:pt x="558" y="340"/>
                  </a:lnTo>
                  <a:lnTo>
                    <a:pt x="625" y="296"/>
                  </a:lnTo>
                  <a:lnTo>
                    <a:pt x="693" y="260"/>
                  </a:lnTo>
                  <a:lnTo>
                    <a:pt x="819" y="192"/>
                  </a:lnTo>
                  <a:lnTo>
                    <a:pt x="1124" y="51"/>
                  </a:lnTo>
                  <a:lnTo>
                    <a:pt x="1292" y="0"/>
                  </a:lnTo>
                  <a:lnTo>
                    <a:pt x="1594" y="68"/>
                  </a:lnTo>
                  <a:lnTo>
                    <a:pt x="1677" y="85"/>
                  </a:lnTo>
                  <a:lnTo>
                    <a:pt x="2162" y="51"/>
                  </a:lnTo>
                  <a:lnTo>
                    <a:pt x="2264" y="51"/>
                  </a:lnTo>
                  <a:lnTo>
                    <a:pt x="2314" y="51"/>
                  </a:lnTo>
                  <a:lnTo>
                    <a:pt x="2414" y="51"/>
                  </a:lnTo>
                  <a:lnTo>
                    <a:pt x="2464" y="35"/>
                  </a:lnTo>
                  <a:lnTo>
                    <a:pt x="2532" y="18"/>
                  </a:lnTo>
                  <a:lnTo>
                    <a:pt x="2580" y="22"/>
                  </a:lnTo>
                  <a:lnTo>
                    <a:pt x="2615" y="22"/>
                  </a:lnTo>
                  <a:lnTo>
                    <a:pt x="2684" y="35"/>
                  </a:lnTo>
                  <a:lnTo>
                    <a:pt x="2718" y="45"/>
                  </a:lnTo>
                  <a:lnTo>
                    <a:pt x="2728" y="90"/>
                  </a:lnTo>
                  <a:lnTo>
                    <a:pt x="2705" y="148"/>
                  </a:lnTo>
                  <a:lnTo>
                    <a:pt x="2739" y="181"/>
                  </a:lnTo>
                  <a:lnTo>
                    <a:pt x="2786" y="204"/>
                  </a:lnTo>
                  <a:lnTo>
                    <a:pt x="2831" y="216"/>
                  </a:lnTo>
                  <a:lnTo>
                    <a:pt x="2934" y="204"/>
                  </a:lnTo>
                  <a:lnTo>
                    <a:pt x="3067" y="184"/>
                  </a:lnTo>
                  <a:lnTo>
                    <a:pt x="3218" y="251"/>
                  </a:lnTo>
                  <a:lnTo>
                    <a:pt x="3435" y="369"/>
                  </a:lnTo>
                  <a:lnTo>
                    <a:pt x="3721" y="551"/>
                  </a:lnTo>
                  <a:lnTo>
                    <a:pt x="4005" y="769"/>
                  </a:lnTo>
                  <a:lnTo>
                    <a:pt x="3184" y="724"/>
                  </a:lnTo>
                  <a:lnTo>
                    <a:pt x="2698" y="719"/>
                  </a:lnTo>
                  <a:lnTo>
                    <a:pt x="2512" y="883"/>
                  </a:lnTo>
                  <a:lnTo>
                    <a:pt x="2455" y="1053"/>
                  </a:lnTo>
                  <a:lnTo>
                    <a:pt x="2353" y="1121"/>
                  </a:lnTo>
                  <a:lnTo>
                    <a:pt x="2069" y="1066"/>
                  </a:lnTo>
                  <a:lnTo>
                    <a:pt x="1944" y="1043"/>
                  </a:lnTo>
                  <a:lnTo>
                    <a:pt x="1843" y="941"/>
                  </a:lnTo>
                  <a:lnTo>
                    <a:pt x="1705" y="828"/>
                  </a:lnTo>
                  <a:lnTo>
                    <a:pt x="1386" y="794"/>
                  </a:lnTo>
                  <a:lnTo>
                    <a:pt x="920" y="828"/>
                  </a:lnTo>
                  <a:lnTo>
                    <a:pt x="125" y="850"/>
                  </a:lnTo>
                  <a:lnTo>
                    <a:pt x="0" y="805"/>
                  </a:lnTo>
                  <a:close/>
                </a:path>
              </a:pathLst>
            </a:custGeom>
            <a:solidFill>
              <a:srgbClr val="FFB68F"/>
            </a:solidFill>
            <a:ln w="0">
              <a:solidFill>
                <a:srgbClr val="FFB68F"/>
              </a:solidFill>
              <a:prstDash val="solid"/>
              <a:round/>
              <a:headEnd/>
              <a:tailEnd/>
            </a:ln>
          </p:spPr>
          <p:txBody>
            <a:bodyPr/>
            <a:lstStyle/>
            <a:p>
              <a:endParaRPr lang="en-US"/>
            </a:p>
          </p:txBody>
        </p:sp>
        <p:sp>
          <p:nvSpPr>
            <p:cNvPr id="95269" name="Freeform 37"/>
            <p:cNvSpPr>
              <a:spLocks/>
            </p:cNvSpPr>
            <p:nvPr/>
          </p:nvSpPr>
          <p:spPr bwMode="auto">
            <a:xfrm>
              <a:off x="2783" y="2384"/>
              <a:ext cx="1028" cy="152"/>
            </a:xfrm>
            <a:custGeom>
              <a:avLst/>
              <a:gdLst/>
              <a:ahLst/>
              <a:cxnLst>
                <a:cxn ang="0">
                  <a:pos x="66" y="1067"/>
                </a:cxn>
                <a:cxn ang="0">
                  <a:pos x="33" y="902"/>
                </a:cxn>
                <a:cxn ang="0">
                  <a:pos x="0" y="771"/>
                </a:cxn>
                <a:cxn ang="0">
                  <a:pos x="0" y="706"/>
                </a:cxn>
                <a:cxn ang="0">
                  <a:pos x="0" y="606"/>
                </a:cxn>
                <a:cxn ang="0">
                  <a:pos x="0" y="573"/>
                </a:cxn>
                <a:cxn ang="0">
                  <a:pos x="33" y="542"/>
                </a:cxn>
                <a:cxn ang="0">
                  <a:pos x="66" y="507"/>
                </a:cxn>
                <a:cxn ang="0">
                  <a:pos x="231" y="507"/>
                </a:cxn>
                <a:cxn ang="0">
                  <a:pos x="297" y="507"/>
                </a:cxn>
                <a:cxn ang="0">
                  <a:pos x="395" y="507"/>
                </a:cxn>
                <a:cxn ang="0">
                  <a:pos x="594" y="507"/>
                </a:cxn>
                <a:cxn ang="0">
                  <a:pos x="890" y="475"/>
                </a:cxn>
                <a:cxn ang="0">
                  <a:pos x="1089" y="442"/>
                </a:cxn>
                <a:cxn ang="0">
                  <a:pos x="1220" y="442"/>
                </a:cxn>
                <a:cxn ang="0">
                  <a:pos x="2076" y="343"/>
                </a:cxn>
                <a:cxn ang="0">
                  <a:pos x="2802" y="80"/>
                </a:cxn>
                <a:cxn ang="0">
                  <a:pos x="3199" y="80"/>
                </a:cxn>
                <a:cxn ang="0">
                  <a:pos x="3461" y="80"/>
                </a:cxn>
                <a:cxn ang="0">
                  <a:pos x="3594" y="80"/>
                </a:cxn>
                <a:cxn ang="0">
                  <a:pos x="3758" y="80"/>
                </a:cxn>
                <a:cxn ang="0">
                  <a:pos x="3891" y="80"/>
                </a:cxn>
                <a:cxn ang="0">
                  <a:pos x="4055" y="80"/>
                </a:cxn>
                <a:cxn ang="0">
                  <a:pos x="4153" y="62"/>
                </a:cxn>
                <a:cxn ang="0">
                  <a:pos x="4351" y="80"/>
                </a:cxn>
                <a:cxn ang="0">
                  <a:pos x="4452" y="80"/>
                </a:cxn>
                <a:cxn ang="0">
                  <a:pos x="4612" y="62"/>
                </a:cxn>
                <a:cxn ang="0">
                  <a:pos x="4715" y="48"/>
                </a:cxn>
                <a:cxn ang="0">
                  <a:pos x="4913" y="48"/>
                </a:cxn>
                <a:cxn ang="0">
                  <a:pos x="5045" y="48"/>
                </a:cxn>
                <a:cxn ang="0">
                  <a:pos x="5178" y="14"/>
                </a:cxn>
                <a:cxn ang="0">
                  <a:pos x="5374" y="14"/>
                </a:cxn>
                <a:cxn ang="0">
                  <a:pos x="5507" y="14"/>
                </a:cxn>
                <a:cxn ang="0">
                  <a:pos x="5704" y="14"/>
                </a:cxn>
                <a:cxn ang="0">
                  <a:pos x="5774" y="0"/>
                </a:cxn>
                <a:cxn ang="0">
                  <a:pos x="6068" y="178"/>
                </a:cxn>
                <a:cxn ang="0">
                  <a:pos x="6199" y="279"/>
                </a:cxn>
                <a:cxn ang="0">
                  <a:pos x="6397" y="442"/>
                </a:cxn>
                <a:cxn ang="0">
                  <a:pos x="6463" y="507"/>
                </a:cxn>
                <a:cxn ang="0">
                  <a:pos x="6566" y="560"/>
                </a:cxn>
                <a:cxn ang="0">
                  <a:pos x="6656" y="622"/>
                </a:cxn>
                <a:cxn ang="0">
                  <a:pos x="6793" y="738"/>
                </a:cxn>
                <a:cxn ang="0">
                  <a:pos x="6936" y="839"/>
                </a:cxn>
                <a:cxn ang="0">
                  <a:pos x="7127" y="1005"/>
                </a:cxn>
                <a:cxn ang="0">
                  <a:pos x="7192" y="1067"/>
                </a:cxn>
                <a:cxn ang="0">
                  <a:pos x="66" y="1067"/>
                </a:cxn>
              </a:cxnLst>
              <a:rect l="0" t="0" r="r" b="b"/>
              <a:pathLst>
                <a:path w="7192" h="1067">
                  <a:moveTo>
                    <a:pt x="66" y="1067"/>
                  </a:moveTo>
                  <a:lnTo>
                    <a:pt x="33" y="902"/>
                  </a:lnTo>
                  <a:lnTo>
                    <a:pt x="0" y="771"/>
                  </a:lnTo>
                  <a:lnTo>
                    <a:pt x="0" y="706"/>
                  </a:lnTo>
                  <a:lnTo>
                    <a:pt x="0" y="606"/>
                  </a:lnTo>
                  <a:lnTo>
                    <a:pt x="0" y="573"/>
                  </a:lnTo>
                  <a:lnTo>
                    <a:pt x="33" y="542"/>
                  </a:lnTo>
                  <a:lnTo>
                    <a:pt x="66" y="507"/>
                  </a:lnTo>
                  <a:lnTo>
                    <a:pt x="231" y="507"/>
                  </a:lnTo>
                  <a:lnTo>
                    <a:pt x="297" y="507"/>
                  </a:lnTo>
                  <a:lnTo>
                    <a:pt x="395" y="507"/>
                  </a:lnTo>
                  <a:lnTo>
                    <a:pt x="594" y="507"/>
                  </a:lnTo>
                  <a:lnTo>
                    <a:pt x="890" y="475"/>
                  </a:lnTo>
                  <a:lnTo>
                    <a:pt x="1089" y="442"/>
                  </a:lnTo>
                  <a:lnTo>
                    <a:pt x="1220" y="442"/>
                  </a:lnTo>
                  <a:lnTo>
                    <a:pt x="2076" y="343"/>
                  </a:lnTo>
                  <a:lnTo>
                    <a:pt x="2802" y="80"/>
                  </a:lnTo>
                  <a:lnTo>
                    <a:pt x="3199" y="80"/>
                  </a:lnTo>
                  <a:lnTo>
                    <a:pt x="3461" y="80"/>
                  </a:lnTo>
                  <a:lnTo>
                    <a:pt x="3594" y="80"/>
                  </a:lnTo>
                  <a:lnTo>
                    <a:pt x="3758" y="80"/>
                  </a:lnTo>
                  <a:lnTo>
                    <a:pt x="3891" y="80"/>
                  </a:lnTo>
                  <a:lnTo>
                    <a:pt x="4055" y="80"/>
                  </a:lnTo>
                  <a:lnTo>
                    <a:pt x="4153" y="62"/>
                  </a:lnTo>
                  <a:lnTo>
                    <a:pt x="4351" y="80"/>
                  </a:lnTo>
                  <a:lnTo>
                    <a:pt x="4452" y="80"/>
                  </a:lnTo>
                  <a:lnTo>
                    <a:pt x="4612" y="62"/>
                  </a:lnTo>
                  <a:lnTo>
                    <a:pt x="4715" y="48"/>
                  </a:lnTo>
                  <a:lnTo>
                    <a:pt x="4913" y="48"/>
                  </a:lnTo>
                  <a:lnTo>
                    <a:pt x="5045" y="48"/>
                  </a:lnTo>
                  <a:lnTo>
                    <a:pt x="5178" y="14"/>
                  </a:lnTo>
                  <a:lnTo>
                    <a:pt x="5374" y="14"/>
                  </a:lnTo>
                  <a:lnTo>
                    <a:pt x="5507" y="14"/>
                  </a:lnTo>
                  <a:lnTo>
                    <a:pt x="5704" y="14"/>
                  </a:lnTo>
                  <a:lnTo>
                    <a:pt x="5774" y="0"/>
                  </a:lnTo>
                  <a:lnTo>
                    <a:pt x="6068" y="178"/>
                  </a:lnTo>
                  <a:lnTo>
                    <a:pt x="6199" y="279"/>
                  </a:lnTo>
                  <a:lnTo>
                    <a:pt x="6397" y="442"/>
                  </a:lnTo>
                  <a:lnTo>
                    <a:pt x="6463" y="507"/>
                  </a:lnTo>
                  <a:lnTo>
                    <a:pt x="6566" y="560"/>
                  </a:lnTo>
                  <a:lnTo>
                    <a:pt x="6656" y="622"/>
                  </a:lnTo>
                  <a:lnTo>
                    <a:pt x="6793" y="738"/>
                  </a:lnTo>
                  <a:lnTo>
                    <a:pt x="6936" y="839"/>
                  </a:lnTo>
                  <a:lnTo>
                    <a:pt x="7127" y="1005"/>
                  </a:lnTo>
                  <a:lnTo>
                    <a:pt x="7192" y="1067"/>
                  </a:lnTo>
                  <a:lnTo>
                    <a:pt x="66" y="1067"/>
                  </a:lnTo>
                  <a:close/>
                </a:path>
              </a:pathLst>
            </a:custGeom>
            <a:solidFill>
              <a:schemeClr val="tx1"/>
            </a:solidFill>
            <a:ln w="0">
              <a:solidFill>
                <a:srgbClr val="999999"/>
              </a:solidFill>
              <a:prstDash val="solid"/>
              <a:round/>
              <a:headEnd/>
              <a:tailEnd/>
            </a:ln>
          </p:spPr>
          <p:txBody>
            <a:bodyPr/>
            <a:lstStyle/>
            <a:p>
              <a:endParaRPr lang="en-US"/>
            </a:p>
          </p:txBody>
        </p:sp>
        <p:sp>
          <p:nvSpPr>
            <p:cNvPr id="95270" name="Freeform 38"/>
            <p:cNvSpPr>
              <a:spLocks/>
            </p:cNvSpPr>
            <p:nvPr/>
          </p:nvSpPr>
          <p:spPr bwMode="auto">
            <a:xfrm>
              <a:off x="2953" y="2353"/>
              <a:ext cx="254" cy="120"/>
            </a:xfrm>
            <a:custGeom>
              <a:avLst/>
              <a:gdLst/>
              <a:ahLst/>
              <a:cxnLst>
                <a:cxn ang="0">
                  <a:pos x="0" y="591"/>
                </a:cxn>
                <a:cxn ang="0">
                  <a:pos x="365" y="709"/>
                </a:cxn>
                <a:cxn ang="0">
                  <a:pos x="593" y="756"/>
                </a:cxn>
                <a:cxn ang="0">
                  <a:pos x="861" y="811"/>
                </a:cxn>
                <a:cxn ang="0">
                  <a:pos x="1092" y="836"/>
                </a:cxn>
                <a:cxn ang="0">
                  <a:pos x="1220" y="820"/>
                </a:cxn>
                <a:cxn ang="0">
                  <a:pos x="1318" y="787"/>
                </a:cxn>
                <a:cxn ang="0">
                  <a:pos x="1419" y="721"/>
                </a:cxn>
                <a:cxn ang="0">
                  <a:pos x="1517" y="656"/>
                </a:cxn>
                <a:cxn ang="0">
                  <a:pos x="1563" y="595"/>
                </a:cxn>
                <a:cxn ang="0">
                  <a:pos x="1588" y="518"/>
                </a:cxn>
                <a:cxn ang="0">
                  <a:pos x="1640" y="430"/>
                </a:cxn>
                <a:cxn ang="0">
                  <a:pos x="1715" y="361"/>
                </a:cxn>
                <a:cxn ang="0">
                  <a:pos x="1748" y="329"/>
                </a:cxn>
                <a:cxn ang="0">
                  <a:pos x="1781" y="228"/>
                </a:cxn>
                <a:cxn ang="0">
                  <a:pos x="1648" y="130"/>
                </a:cxn>
                <a:cxn ang="0">
                  <a:pos x="1384" y="32"/>
                </a:cxn>
                <a:cxn ang="0">
                  <a:pos x="1186" y="0"/>
                </a:cxn>
                <a:cxn ang="0">
                  <a:pos x="858" y="32"/>
                </a:cxn>
                <a:cxn ang="0">
                  <a:pos x="164" y="262"/>
                </a:cxn>
                <a:cxn ang="0">
                  <a:pos x="0" y="591"/>
                </a:cxn>
              </a:cxnLst>
              <a:rect l="0" t="0" r="r" b="b"/>
              <a:pathLst>
                <a:path w="1781" h="836">
                  <a:moveTo>
                    <a:pt x="0" y="591"/>
                  </a:moveTo>
                  <a:lnTo>
                    <a:pt x="365" y="709"/>
                  </a:lnTo>
                  <a:lnTo>
                    <a:pt x="593" y="756"/>
                  </a:lnTo>
                  <a:lnTo>
                    <a:pt x="861" y="811"/>
                  </a:lnTo>
                  <a:lnTo>
                    <a:pt x="1092" y="836"/>
                  </a:lnTo>
                  <a:lnTo>
                    <a:pt x="1220" y="820"/>
                  </a:lnTo>
                  <a:lnTo>
                    <a:pt x="1318" y="787"/>
                  </a:lnTo>
                  <a:lnTo>
                    <a:pt x="1419" y="721"/>
                  </a:lnTo>
                  <a:lnTo>
                    <a:pt x="1517" y="656"/>
                  </a:lnTo>
                  <a:lnTo>
                    <a:pt x="1563" y="595"/>
                  </a:lnTo>
                  <a:lnTo>
                    <a:pt x="1588" y="518"/>
                  </a:lnTo>
                  <a:lnTo>
                    <a:pt x="1640" y="430"/>
                  </a:lnTo>
                  <a:lnTo>
                    <a:pt x="1715" y="361"/>
                  </a:lnTo>
                  <a:lnTo>
                    <a:pt x="1748" y="329"/>
                  </a:lnTo>
                  <a:lnTo>
                    <a:pt x="1781" y="228"/>
                  </a:lnTo>
                  <a:lnTo>
                    <a:pt x="1648" y="130"/>
                  </a:lnTo>
                  <a:lnTo>
                    <a:pt x="1384" y="32"/>
                  </a:lnTo>
                  <a:lnTo>
                    <a:pt x="1186" y="0"/>
                  </a:lnTo>
                  <a:lnTo>
                    <a:pt x="858" y="32"/>
                  </a:lnTo>
                  <a:lnTo>
                    <a:pt x="164" y="262"/>
                  </a:lnTo>
                  <a:lnTo>
                    <a:pt x="0" y="591"/>
                  </a:lnTo>
                  <a:close/>
                </a:path>
              </a:pathLst>
            </a:custGeom>
            <a:solidFill>
              <a:srgbClr val="FFFFFF"/>
            </a:solidFill>
            <a:ln w="0">
              <a:solidFill>
                <a:srgbClr val="FFFFFF"/>
              </a:solidFill>
              <a:prstDash val="solid"/>
              <a:round/>
              <a:headEnd/>
              <a:tailEnd/>
            </a:ln>
          </p:spPr>
          <p:txBody>
            <a:bodyPr/>
            <a:lstStyle/>
            <a:p>
              <a:endParaRPr lang="en-US"/>
            </a:p>
          </p:txBody>
        </p:sp>
        <p:sp>
          <p:nvSpPr>
            <p:cNvPr id="95271" name="Freeform 39"/>
            <p:cNvSpPr>
              <a:spLocks/>
            </p:cNvSpPr>
            <p:nvPr/>
          </p:nvSpPr>
          <p:spPr bwMode="auto">
            <a:xfrm>
              <a:off x="3174" y="1935"/>
              <a:ext cx="509" cy="404"/>
            </a:xfrm>
            <a:custGeom>
              <a:avLst/>
              <a:gdLst/>
              <a:ahLst/>
              <a:cxnLst>
                <a:cxn ang="0">
                  <a:pos x="2870" y="66"/>
                </a:cxn>
                <a:cxn ang="0">
                  <a:pos x="3067" y="199"/>
                </a:cxn>
                <a:cxn ang="0">
                  <a:pos x="3167" y="329"/>
                </a:cxn>
                <a:cxn ang="0">
                  <a:pos x="3265" y="429"/>
                </a:cxn>
                <a:cxn ang="0">
                  <a:pos x="3364" y="658"/>
                </a:cxn>
                <a:cxn ang="0">
                  <a:pos x="3463" y="1052"/>
                </a:cxn>
                <a:cxn ang="0">
                  <a:pos x="3530" y="1347"/>
                </a:cxn>
                <a:cxn ang="0">
                  <a:pos x="3562" y="1512"/>
                </a:cxn>
                <a:cxn ang="0">
                  <a:pos x="3530" y="1742"/>
                </a:cxn>
                <a:cxn ang="0">
                  <a:pos x="3530" y="2038"/>
                </a:cxn>
                <a:cxn ang="0">
                  <a:pos x="3430" y="2267"/>
                </a:cxn>
                <a:cxn ang="0">
                  <a:pos x="3364" y="2366"/>
                </a:cxn>
                <a:cxn ang="0">
                  <a:pos x="3297" y="2498"/>
                </a:cxn>
                <a:cxn ang="0">
                  <a:pos x="3199" y="2662"/>
                </a:cxn>
                <a:cxn ang="0">
                  <a:pos x="3133" y="2762"/>
                </a:cxn>
                <a:cxn ang="0">
                  <a:pos x="2078" y="2762"/>
                </a:cxn>
                <a:cxn ang="0">
                  <a:pos x="1485" y="2762"/>
                </a:cxn>
                <a:cxn ang="0">
                  <a:pos x="1122" y="2793"/>
                </a:cxn>
                <a:cxn ang="0">
                  <a:pos x="924" y="2793"/>
                </a:cxn>
                <a:cxn ang="0">
                  <a:pos x="693" y="2793"/>
                </a:cxn>
                <a:cxn ang="0">
                  <a:pos x="396" y="2827"/>
                </a:cxn>
                <a:cxn ang="0">
                  <a:pos x="232" y="2793"/>
                </a:cxn>
                <a:cxn ang="0">
                  <a:pos x="0" y="2827"/>
                </a:cxn>
                <a:cxn ang="0">
                  <a:pos x="0" y="2629"/>
                </a:cxn>
                <a:cxn ang="0">
                  <a:pos x="232" y="1907"/>
                </a:cxn>
                <a:cxn ang="0">
                  <a:pos x="659" y="1283"/>
                </a:cxn>
                <a:cxn ang="0">
                  <a:pos x="991" y="856"/>
                </a:cxn>
                <a:cxn ang="0">
                  <a:pos x="1419" y="625"/>
                </a:cxn>
                <a:cxn ang="0">
                  <a:pos x="2045" y="296"/>
                </a:cxn>
                <a:cxn ang="0">
                  <a:pos x="2540" y="34"/>
                </a:cxn>
                <a:cxn ang="0">
                  <a:pos x="2672" y="0"/>
                </a:cxn>
                <a:cxn ang="0">
                  <a:pos x="2704" y="0"/>
                </a:cxn>
                <a:cxn ang="0">
                  <a:pos x="2870" y="66"/>
                </a:cxn>
              </a:cxnLst>
              <a:rect l="0" t="0" r="r" b="b"/>
              <a:pathLst>
                <a:path w="3562" h="2827">
                  <a:moveTo>
                    <a:pt x="2870" y="66"/>
                  </a:moveTo>
                  <a:lnTo>
                    <a:pt x="3067" y="199"/>
                  </a:lnTo>
                  <a:lnTo>
                    <a:pt x="3167" y="329"/>
                  </a:lnTo>
                  <a:lnTo>
                    <a:pt x="3265" y="429"/>
                  </a:lnTo>
                  <a:lnTo>
                    <a:pt x="3364" y="658"/>
                  </a:lnTo>
                  <a:lnTo>
                    <a:pt x="3463" y="1052"/>
                  </a:lnTo>
                  <a:lnTo>
                    <a:pt x="3530" y="1347"/>
                  </a:lnTo>
                  <a:lnTo>
                    <a:pt x="3562" y="1512"/>
                  </a:lnTo>
                  <a:lnTo>
                    <a:pt x="3530" y="1742"/>
                  </a:lnTo>
                  <a:lnTo>
                    <a:pt x="3530" y="2038"/>
                  </a:lnTo>
                  <a:lnTo>
                    <a:pt x="3430" y="2267"/>
                  </a:lnTo>
                  <a:lnTo>
                    <a:pt x="3364" y="2366"/>
                  </a:lnTo>
                  <a:lnTo>
                    <a:pt x="3297" y="2498"/>
                  </a:lnTo>
                  <a:lnTo>
                    <a:pt x="3199" y="2662"/>
                  </a:lnTo>
                  <a:lnTo>
                    <a:pt x="3133" y="2762"/>
                  </a:lnTo>
                  <a:lnTo>
                    <a:pt x="2078" y="2762"/>
                  </a:lnTo>
                  <a:lnTo>
                    <a:pt x="1485" y="2762"/>
                  </a:lnTo>
                  <a:lnTo>
                    <a:pt x="1122" y="2793"/>
                  </a:lnTo>
                  <a:lnTo>
                    <a:pt x="924" y="2793"/>
                  </a:lnTo>
                  <a:lnTo>
                    <a:pt x="693" y="2793"/>
                  </a:lnTo>
                  <a:lnTo>
                    <a:pt x="396" y="2827"/>
                  </a:lnTo>
                  <a:lnTo>
                    <a:pt x="232" y="2793"/>
                  </a:lnTo>
                  <a:lnTo>
                    <a:pt x="0" y="2827"/>
                  </a:lnTo>
                  <a:lnTo>
                    <a:pt x="0" y="2629"/>
                  </a:lnTo>
                  <a:lnTo>
                    <a:pt x="232" y="1907"/>
                  </a:lnTo>
                  <a:lnTo>
                    <a:pt x="659" y="1283"/>
                  </a:lnTo>
                  <a:lnTo>
                    <a:pt x="991" y="856"/>
                  </a:lnTo>
                  <a:lnTo>
                    <a:pt x="1419" y="625"/>
                  </a:lnTo>
                  <a:lnTo>
                    <a:pt x="2045" y="296"/>
                  </a:lnTo>
                  <a:lnTo>
                    <a:pt x="2540" y="34"/>
                  </a:lnTo>
                  <a:lnTo>
                    <a:pt x="2672" y="0"/>
                  </a:lnTo>
                  <a:lnTo>
                    <a:pt x="2704" y="0"/>
                  </a:lnTo>
                  <a:lnTo>
                    <a:pt x="2870" y="66"/>
                  </a:lnTo>
                  <a:close/>
                </a:path>
              </a:pathLst>
            </a:custGeom>
            <a:solidFill>
              <a:srgbClr val="33CCCC"/>
            </a:solidFill>
            <a:ln w="0">
              <a:solidFill>
                <a:srgbClr val="0125CA"/>
              </a:solidFill>
              <a:prstDash val="solid"/>
              <a:round/>
              <a:headEnd/>
              <a:tailEnd/>
            </a:ln>
          </p:spPr>
          <p:txBody>
            <a:bodyPr/>
            <a:lstStyle/>
            <a:p>
              <a:endParaRPr lang="en-US"/>
            </a:p>
          </p:txBody>
        </p:sp>
        <p:sp>
          <p:nvSpPr>
            <p:cNvPr id="95272" name="Freeform 40"/>
            <p:cNvSpPr>
              <a:spLocks/>
            </p:cNvSpPr>
            <p:nvPr/>
          </p:nvSpPr>
          <p:spPr bwMode="auto">
            <a:xfrm>
              <a:off x="3014" y="2175"/>
              <a:ext cx="264" cy="244"/>
            </a:xfrm>
            <a:custGeom>
              <a:avLst/>
              <a:gdLst/>
              <a:ahLst/>
              <a:cxnLst>
                <a:cxn ang="0">
                  <a:pos x="1846" y="756"/>
                </a:cxn>
                <a:cxn ang="0">
                  <a:pos x="1814" y="1051"/>
                </a:cxn>
                <a:cxn ang="0">
                  <a:pos x="1748" y="1184"/>
                </a:cxn>
                <a:cxn ang="0">
                  <a:pos x="1650" y="1282"/>
                </a:cxn>
                <a:cxn ang="0">
                  <a:pos x="1616" y="1348"/>
                </a:cxn>
                <a:cxn ang="0">
                  <a:pos x="1550" y="1414"/>
                </a:cxn>
                <a:cxn ang="0">
                  <a:pos x="1451" y="1478"/>
                </a:cxn>
                <a:cxn ang="0">
                  <a:pos x="1353" y="1544"/>
                </a:cxn>
                <a:cxn ang="0">
                  <a:pos x="1187" y="1611"/>
                </a:cxn>
                <a:cxn ang="0">
                  <a:pos x="1054" y="1611"/>
                </a:cxn>
                <a:cxn ang="0">
                  <a:pos x="956" y="1642"/>
                </a:cxn>
                <a:cxn ang="0">
                  <a:pos x="858" y="1642"/>
                </a:cxn>
                <a:cxn ang="0">
                  <a:pos x="627" y="1677"/>
                </a:cxn>
                <a:cxn ang="0">
                  <a:pos x="430" y="1677"/>
                </a:cxn>
                <a:cxn ang="0">
                  <a:pos x="330" y="1677"/>
                </a:cxn>
                <a:cxn ang="0">
                  <a:pos x="199" y="1709"/>
                </a:cxn>
                <a:cxn ang="0">
                  <a:pos x="133" y="1709"/>
                </a:cxn>
                <a:cxn ang="0">
                  <a:pos x="0" y="1348"/>
                </a:cxn>
                <a:cxn ang="0">
                  <a:pos x="133" y="658"/>
                </a:cxn>
                <a:cxn ang="0">
                  <a:pos x="231" y="461"/>
                </a:cxn>
                <a:cxn ang="0">
                  <a:pos x="330" y="329"/>
                </a:cxn>
                <a:cxn ang="0">
                  <a:pos x="430" y="197"/>
                </a:cxn>
                <a:cxn ang="0">
                  <a:pos x="627" y="98"/>
                </a:cxn>
                <a:cxn ang="0">
                  <a:pos x="890" y="35"/>
                </a:cxn>
                <a:cxn ang="0">
                  <a:pos x="1220" y="0"/>
                </a:cxn>
                <a:cxn ang="0">
                  <a:pos x="1550" y="197"/>
                </a:cxn>
                <a:cxn ang="0">
                  <a:pos x="1616" y="427"/>
                </a:cxn>
                <a:cxn ang="0">
                  <a:pos x="1846" y="756"/>
                </a:cxn>
              </a:cxnLst>
              <a:rect l="0" t="0" r="r" b="b"/>
              <a:pathLst>
                <a:path w="1846" h="1709">
                  <a:moveTo>
                    <a:pt x="1846" y="756"/>
                  </a:moveTo>
                  <a:lnTo>
                    <a:pt x="1814" y="1051"/>
                  </a:lnTo>
                  <a:lnTo>
                    <a:pt x="1748" y="1184"/>
                  </a:lnTo>
                  <a:lnTo>
                    <a:pt x="1650" y="1282"/>
                  </a:lnTo>
                  <a:lnTo>
                    <a:pt x="1616" y="1348"/>
                  </a:lnTo>
                  <a:lnTo>
                    <a:pt x="1550" y="1414"/>
                  </a:lnTo>
                  <a:lnTo>
                    <a:pt x="1451" y="1478"/>
                  </a:lnTo>
                  <a:lnTo>
                    <a:pt x="1353" y="1544"/>
                  </a:lnTo>
                  <a:lnTo>
                    <a:pt x="1187" y="1611"/>
                  </a:lnTo>
                  <a:lnTo>
                    <a:pt x="1054" y="1611"/>
                  </a:lnTo>
                  <a:lnTo>
                    <a:pt x="956" y="1642"/>
                  </a:lnTo>
                  <a:lnTo>
                    <a:pt x="858" y="1642"/>
                  </a:lnTo>
                  <a:lnTo>
                    <a:pt x="627" y="1677"/>
                  </a:lnTo>
                  <a:lnTo>
                    <a:pt x="430" y="1677"/>
                  </a:lnTo>
                  <a:lnTo>
                    <a:pt x="330" y="1677"/>
                  </a:lnTo>
                  <a:lnTo>
                    <a:pt x="199" y="1709"/>
                  </a:lnTo>
                  <a:lnTo>
                    <a:pt x="133" y="1709"/>
                  </a:lnTo>
                  <a:lnTo>
                    <a:pt x="0" y="1348"/>
                  </a:lnTo>
                  <a:lnTo>
                    <a:pt x="133" y="658"/>
                  </a:lnTo>
                  <a:lnTo>
                    <a:pt x="231" y="461"/>
                  </a:lnTo>
                  <a:lnTo>
                    <a:pt x="330" y="329"/>
                  </a:lnTo>
                  <a:lnTo>
                    <a:pt x="430" y="197"/>
                  </a:lnTo>
                  <a:lnTo>
                    <a:pt x="627" y="98"/>
                  </a:lnTo>
                  <a:lnTo>
                    <a:pt x="890" y="35"/>
                  </a:lnTo>
                  <a:lnTo>
                    <a:pt x="1220" y="0"/>
                  </a:lnTo>
                  <a:lnTo>
                    <a:pt x="1550" y="197"/>
                  </a:lnTo>
                  <a:lnTo>
                    <a:pt x="1616" y="427"/>
                  </a:lnTo>
                  <a:lnTo>
                    <a:pt x="1846" y="756"/>
                  </a:lnTo>
                  <a:close/>
                </a:path>
              </a:pathLst>
            </a:custGeom>
            <a:solidFill>
              <a:srgbClr val="FFFFFF"/>
            </a:solidFill>
            <a:ln w="0">
              <a:solidFill>
                <a:srgbClr val="FFFFFF"/>
              </a:solidFill>
              <a:prstDash val="solid"/>
              <a:round/>
              <a:headEnd/>
              <a:tailEnd/>
            </a:ln>
          </p:spPr>
          <p:txBody>
            <a:bodyPr/>
            <a:lstStyle/>
            <a:p>
              <a:endParaRPr lang="en-US"/>
            </a:p>
          </p:txBody>
        </p:sp>
        <p:sp>
          <p:nvSpPr>
            <p:cNvPr id="95273" name="Freeform 41"/>
            <p:cNvSpPr>
              <a:spLocks/>
            </p:cNvSpPr>
            <p:nvPr/>
          </p:nvSpPr>
          <p:spPr bwMode="auto">
            <a:xfrm>
              <a:off x="2468" y="1818"/>
              <a:ext cx="637" cy="629"/>
            </a:xfrm>
            <a:custGeom>
              <a:avLst/>
              <a:gdLst/>
              <a:ahLst/>
              <a:cxnLst>
                <a:cxn ang="0">
                  <a:pos x="4460" y="2600"/>
                </a:cxn>
                <a:cxn ang="0">
                  <a:pos x="4371" y="2676"/>
                </a:cxn>
                <a:cxn ang="0">
                  <a:pos x="4334" y="2728"/>
                </a:cxn>
                <a:cxn ang="0">
                  <a:pos x="4285" y="2794"/>
                </a:cxn>
                <a:cxn ang="0">
                  <a:pos x="4207" y="2892"/>
                </a:cxn>
                <a:cxn ang="0">
                  <a:pos x="4142" y="2994"/>
                </a:cxn>
                <a:cxn ang="0">
                  <a:pos x="4089" y="3088"/>
                </a:cxn>
                <a:cxn ang="0">
                  <a:pos x="4023" y="3286"/>
                </a:cxn>
                <a:cxn ang="0">
                  <a:pos x="3989" y="3385"/>
                </a:cxn>
                <a:cxn ang="0">
                  <a:pos x="3957" y="3516"/>
                </a:cxn>
                <a:cxn ang="0">
                  <a:pos x="3957" y="3648"/>
                </a:cxn>
                <a:cxn ang="0">
                  <a:pos x="3957" y="3747"/>
                </a:cxn>
                <a:cxn ang="0">
                  <a:pos x="3957" y="3845"/>
                </a:cxn>
                <a:cxn ang="0">
                  <a:pos x="3964" y="3910"/>
                </a:cxn>
                <a:cxn ang="0">
                  <a:pos x="3989" y="3975"/>
                </a:cxn>
                <a:cxn ang="0">
                  <a:pos x="4055" y="4041"/>
                </a:cxn>
                <a:cxn ang="0">
                  <a:pos x="4089" y="4076"/>
                </a:cxn>
                <a:cxn ang="0">
                  <a:pos x="4121" y="4139"/>
                </a:cxn>
                <a:cxn ang="0">
                  <a:pos x="4154" y="4174"/>
                </a:cxn>
                <a:cxn ang="0">
                  <a:pos x="4055" y="4240"/>
                </a:cxn>
                <a:cxn ang="0">
                  <a:pos x="3989" y="4252"/>
                </a:cxn>
                <a:cxn ang="0">
                  <a:pos x="3924" y="4272"/>
                </a:cxn>
                <a:cxn ang="0">
                  <a:pos x="3758" y="4304"/>
                </a:cxn>
                <a:cxn ang="0">
                  <a:pos x="3528" y="4370"/>
                </a:cxn>
                <a:cxn ang="0">
                  <a:pos x="3298" y="4370"/>
                </a:cxn>
                <a:cxn ang="0">
                  <a:pos x="2967" y="4403"/>
                </a:cxn>
                <a:cxn ang="0">
                  <a:pos x="2704" y="4304"/>
                </a:cxn>
                <a:cxn ang="0">
                  <a:pos x="2209" y="4206"/>
                </a:cxn>
                <a:cxn ang="0">
                  <a:pos x="1878" y="4108"/>
                </a:cxn>
                <a:cxn ang="0">
                  <a:pos x="1682" y="4009"/>
                </a:cxn>
                <a:cxn ang="0">
                  <a:pos x="1385" y="3877"/>
                </a:cxn>
                <a:cxn ang="0">
                  <a:pos x="1219" y="3812"/>
                </a:cxn>
                <a:cxn ang="0">
                  <a:pos x="988" y="3648"/>
                </a:cxn>
                <a:cxn ang="0">
                  <a:pos x="792" y="3548"/>
                </a:cxn>
                <a:cxn ang="0">
                  <a:pos x="625" y="3417"/>
                </a:cxn>
                <a:cxn ang="0">
                  <a:pos x="495" y="3286"/>
                </a:cxn>
                <a:cxn ang="0">
                  <a:pos x="395" y="3121"/>
                </a:cxn>
                <a:cxn ang="0">
                  <a:pos x="296" y="2958"/>
                </a:cxn>
                <a:cxn ang="0">
                  <a:pos x="263" y="2859"/>
                </a:cxn>
                <a:cxn ang="0">
                  <a:pos x="132" y="2694"/>
                </a:cxn>
                <a:cxn ang="0">
                  <a:pos x="65" y="2333"/>
                </a:cxn>
                <a:cxn ang="0">
                  <a:pos x="0" y="2004"/>
                </a:cxn>
                <a:cxn ang="0">
                  <a:pos x="32" y="1348"/>
                </a:cxn>
                <a:cxn ang="0">
                  <a:pos x="132" y="1117"/>
                </a:cxn>
                <a:cxn ang="0">
                  <a:pos x="231" y="757"/>
                </a:cxn>
                <a:cxn ang="0">
                  <a:pos x="362" y="558"/>
                </a:cxn>
                <a:cxn ang="0">
                  <a:pos x="495" y="394"/>
                </a:cxn>
                <a:cxn ang="0">
                  <a:pos x="527" y="329"/>
                </a:cxn>
                <a:cxn ang="0">
                  <a:pos x="659" y="231"/>
                </a:cxn>
                <a:cxn ang="0">
                  <a:pos x="890" y="67"/>
                </a:cxn>
                <a:cxn ang="0">
                  <a:pos x="1154" y="0"/>
                </a:cxn>
                <a:cxn ang="0">
                  <a:pos x="2803" y="1610"/>
                </a:cxn>
                <a:cxn ang="0">
                  <a:pos x="3693" y="2070"/>
                </a:cxn>
                <a:cxn ang="0">
                  <a:pos x="4423" y="2296"/>
                </a:cxn>
                <a:cxn ang="0">
                  <a:pos x="4460" y="2600"/>
                </a:cxn>
              </a:cxnLst>
              <a:rect l="0" t="0" r="r" b="b"/>
              <a:pathLst>
                <a:path w="4460" h="4403">
                  <a:moveTo>
                    <a:pt x="4460" y="2600"/>
                  </a:moveTo>
                  <a:lnTo>
                    <a:pt x="4371" y="2676"/>
                  </a:lnTo>
                  <a:lnTo>
                    <a:pt x="4334" y="2728"/>
                  </a:lnTo>
                  <a:lnTo>
                    <a:pt x="4285" y="2794"/>
                  </a:lnTo>
                  <a:lnTo>
                    <a:pt x="4207" y="2892"/>
                  </a:lnTo>
                  <a:lnTo>
                    <a:pt x="4142" y="2994"/>
                  </a:lnTo>
                  <a:lnTo>
                    <a:pt x="4089" y="3088"/>
                  </a:lnTo>
                  <a:lnTo>
                    <a:pt x="4023" y="3286"/>
                  </a:lnTo>
                  <a:lnTo>
                    <a:pt x="3989" y="3385"/>
                  </a:lnTo>
                  <a:lnTo>
                    <a:pt x="3957" y="3516"/>
                  </a:lnTo>
                  <a:lnTo>
                    <a:pt x="3957" y="3648"/>
                  </a:lnTo>
                  <a:lnTo>
                    <a:pt x="3957" y="3747"/>
                  </a:lnTo>
                  <a:lnTo>
                    <a:pt x="3957" y="3845"/>
                  </a:lnTo>
                  <a:lnTo>
                    <a:pt x="3964" y="3910"/>
                  </a:lnTo>
                  <a:lnTo>
                    <a:pt x="3989" y="3975"/>
                  </a:lnTo>
                  <a:lnTo>
                    <a:pt x="4055" y="4041"/>
                  </a:lnTo>
                  <a:lnTo>
                    <a:pt x="4089" y="4076"/>
                  </a:lnTo>
                  <a:lnTo>
                    <a:pt x="4121" y="4139"/>
                  </a:lnTo>
                  <a:lnTo>
                    <a:pt x="4154" y="4174"/>
                  </a:lnTo>
                  <a:lnTo>
                    <a:pt x="4055" y="4240"/>
                  </a:lnTo>
                  <a:lnTo>
                    <a:pt x="3989" y="4252"/>
                  </a:lnTo>
                  <a:lnTo>
                    <a:pt x="3924" y="4272"/>
                  </a:lnTo>
                  <a:lnTo>
                    <a:pt x="3758" y="4304"/>
                  </a:lnTo>
                  <a:lnTo>
                    <a:pt x="3528" y="4370"/>
                  </a:lnTo>
                  <a:lnTo>
                    <a:pt x="3298" y="4370"/>
                  </a:lnTo>
                  <a:lnTo>
                    <a:pt x="2967" y="4403"/>
                  </a:lnTo>
                  <a:lnTo>
                    <a:pt x="2704" y="4304"/>
                  </a:lnTo>
                  <a:lnTo>
                    <a:pt x="2209" y="4206"/>
                  </a:lnTo>
                  <a:lnTo>
                    <a:pt x="1878" y="4108"/>
                  </a:lnTo>
                  <a:lnTo>
                    <a:pt x="1682" y="4009"/>
                  </a:lnTo>
                  <a:lnTo>
                    <a:pt x="1385" y="3877"/>
                  </a:lnTo>
                  <a:lnTo>
                    <a:pt x="1219" y="3812"/>
                  </a:lnTo>
                  <a:lnTo>
                    <a:pt x="988" y="3648"/>
                  </a:lnTo>
                  <a:lnTo>
                    <a:pt x="792" y="3548"/>
                  </a:lnTo>
                  <a:lnTo>
                    <a:pt x="625" y="3417"/>
                  </a:lnTo>
                  <a:lnTo>
                    <a:pt x="495" y="3286"/>
                  </a:lnTo>
                  <a:lnTo>
                    <a:pt x="395" y="3121"/>
                  </a:lnTo>
                  <a:lnTo>
                    <a:pt x="296" y="2958"/>
                  </a:lnTo>
                  <a:lnTo>
                    <a:pt x="263" y="2859"/>
                  </a:lnTo>
                  <a:lnTo>
                    <a:pt x="132" y="2694"/>
                  </a:lnTo>
                  <a:lnTo>
                    <a:pt x="65" y="2333"/>
                  </a:lnTo>
                  <a:lnTo>
                    <a:pt x="0" y="2004"/>
                  </a:lnTo>
                  <a:lnTo>
                    <a:pt x="32" y="1348"/>
                  </a:lnTo>
                  <a:lnTo>
                    <a:pt x="132" y="1117"/>
                  </a:lnTo>
                  <a:lnTo>
                    <a:pt x="231" y="757"/>
                  </a:lnTo>
                  <a:lnTo>
                    <a:pt x="362" y="558"/>
                  </a:lnTo>
                  <a:lnTo>
                    <a:pt x="495" y="394"/>
                  </a:lnTo>
                  <a:lnTo>
                    <a:pt x="527" y="329"/>
                  </a:lnTo>
                  <a:lnTo>
                    <a:pt x="659" y="231"/>
                  </a:lnTo>
                  <a:lnTo>
                    <a:pt x="890" y="67"/>
                  </a:lnTo>
                  <a:lnTo>
                    <a:pt x="1154" y="0"/>
                  </a:lnTo>
                  <a:lnTo>
                    <a:pt x="2803" y="1610"/>
                  </a:lnTo>
                  <a:lnTo>
                    <a:pt x="3693" y="2070"/>
                  </a:lnTo>
                  <a:lnTo>
                    <a:pt x="4423" y="2296"/>
                  </a:lnTo>
                  <a:lnTo>
                    <a:pt x="4460" y="2600"/>
                  </a:lnTo>
                  <a:close/>
                </a:path>
              </a:pathLst>
            </a:custGeom>
            <a:solidFill>
              <a:srgbClr val="33CCCC"/>
            </a:solidFill>
            <a:ln w="0">
              <a:solidFill>
                <a:srgbClr val="0125CA"/>
              </a:solidFill>
              <a:prstDash val="solid"/>
              <a:round/>
              <a:headEnd/>
              <a:tailEnd/>
            </a:ln>
          </p:spPr>
          <p:txBody>
            <a:bodyPr/>
            <a:lstStyle/>
            <a:p>
              <a:endParaRPr lang="en-US"/>
            </a:p>
          </p:txBody>
        </p:sp>
        <p:sp>
          <p:nvSpPr>
            <p:cNvPr id="95274" name="Freeform 42"/>
            <p:cNvSpPr>
              <a:spLocks/>
            </p:cNvSpPr>
            <p:nvPr/>
          </p:nvSpPr>
          <p:spPr bwMode="auto">
            <a:xfrm>
              <a:off x="2534" y="1396"/>
              <a:ext cx="1135" cy="755"/>
            </a:xfrm>
            <a:custGeom>
              <a:avLst/>
              <a:gdLst/>
              <a:ahLst/>
              <a:cxnLst>
                <a:cxn ang="0">
                  <a:pos x="495" y="1479"/>
                </a:cxn>
                <a:cxn ang="0">
                  <a:pos x="230" y="1544"/>
                </a:cxn>
                <a:cxn ang="0">
                  <a:pos x="99" y="1610"/>
                </a:cxn>
                <a:cxn ang="0">
                  <a:pos x="34" y="1708"/>
                </a:cxn>
                <a:cxn ang="0">
                  <a:pos x="0" y="1906"/>
                </a:cxn>
                <a:cxn ang="0">
                  <a:pos x="99" y="2037"/>
                </a:cxn>
                <a:cxn ang="0">
                  <a:pos x="265" y="2069"/>
                </a:cxn>
                <a:cxn ang="0">
                  <a:pos x="230" y="2300"/>
                </a:cxn>
                <a:cxn ang="0">
                  <a:pos x="230" y="2728"/>
                </a:cxn>
                <a:cxn ang="0">
                  <a:pos x="297" y="3155"/>
                </a:cxn>
                <a:cxn ang="0">
                  <a:pos x="527" y="3680"/>
                </a:cxn>
                <a:cxn ang="0">
                  <a:pos x="758" y="4008"/>
                </a:cxn>
                <a:cxn ang="0">
                  <a:pos x="990" y="4305"/>
                </a:cxn>
                <a:cxn ang="0">
                  <a:pos x="1253" y="4534"/>
                </a:cxn>
                <a:cxn ang="0">
                  <a:pos x="1583" y="4765"/>
                </a:cxn>
                <a:cxn ang="0">
                  <a:pos x="2012" y="4994"/>
                </a:cxn>
                <a:cxn ang="0">
                  <a:pos x="2704" y="5223"/>
                </a:cxn>
                <a:cxn ang="0">
                  <a:pos x="2968" y="5290"/>
                </a:cxn>
                <a:cxn ang="0">
                  <a:pos x="3166" y="5258"/>
                </a:cxn>
                <a:cxn ang="0">
                  <a:pos x="3398" y="5223"/>
                </a:cxn>
                <a:cxn ang="0">
                  <a:pos x="4188" y="4994"/>
                </a:cxn>
                <a:cxn ang="0">
                  <a:pos x="6398" y="4567"/>
                </a:cxn>
                <a:cxn ang="0">
                  <a:pos x="6695" y="4403"/>
                </a:cxn>
                <a:cxn ang="0">
                  <a:pos x="7222" y="3910"/>
                </a:cxn>
                <a:cxn ang="0">
                  <a:pos x="7585" y="3452"/>
                </a:cxn>
                <a:cxn ang="0">
                  <a:pos x="7882" y="2859"/>
                </a:cxn>
                <a:cxn ang="0">
                  <a:pos x="7914" y="2398"/>
                </a:cxn>
                <a:cxn ang="0">
                  <a:pos x="7882" y="1775"/>
                </a:cxn>
                <a:cxn ang="0">
                  <a:pos x="7749" y="1413"/>
                </a:cxn>
                <a:cxn ang="0">
                  <a:pos x="7617" y="1182"/>
                </a:cxn>
                <a:cxn ang="0">
                  <a:pos x="7651" y="1084"/>
                </a:cxn>
                <a:cxn ang="0">
                  <a:pos x="7781" y="953"/>
                </a:cxn>
                <a:cxn ang="0">
                  <a:pos x="7816" y="822"/>
                </a:cxn>
                <a:cxn ang="0">
                  <a:pos x="7718" y="724"/>
                </a:cxn>
                <a:cxn ang="0">
                  <a:pos x="7519" y="657"/>
                </a:cxn>
                <a:cxn ang="0">
                  <a:pos x="7321" y="626"/>
                </a:cxn>
                <a:cxn ang="0">
                  <a:pos x="6958" y="559"/>
                </a:cxn>
                <a:cxn ang="0">
                  <a:pos x="6761" y="329"/>
                </a:cxn>
                <a:cxn ang="0">
                  <a:pos x="5342" y="0"/>
                </a:cxn>
                <a:cxn ang="0">
                  <a:pos x="5013" y="231"/>
                </a:cxn>
                <a:cxn ang="0">
                  <a:pos x="4650" y="395"/>
                </a:cxn>
                <a:cxn ang="0">
                  <a:pos x="4354" y="262"/>
                </a:cxn>
                <a:cxn ang="0">
                  <a:pos x="4386" y="33"/>
                </a:cxn>
                <a:cxn ang="0">
                  <a:pos x="3793" y="66"/>
                </a:cxn>
                <a:cxn ang="0">
                  <a:pos x="2638" y="231"/>
                </a:cxn>
                <a:cxn ang="0">
                  <a:pos x="2143" y="329"/>
                </a:cxn>
                <a:cxn ang="0">
                  <a:pos x="1912" y="493"/>
                </a:cxn>
                <a:cxn ang="0">
                  <a:pos x="1814" y="788"/>
                </a:cxn>
                <a:cxn ang="0">
                  <a:pos x="1120" y="986"/>
                </a:cxn>
                <a:cxn ang="0">
                  <a:pos x="527" y="1215"/>
                </a:cxn>
                <a:cxn ang="0">
                  <a:pos x="495" y="1348"/>
                </a:cxn>
              </a:cxnLst>
              <a:rect l="0" t="0" r="r" b="b"/>
              <a:pathLst>
                <a:path w="7947" h="5290">
                  <a:moveTo>
                    <a:pt x="527" y="1413"/>
                  </a:moveTo>
                  <a:lnTo>
                    <a:pt x="495" y="1479"/>
                  </a:lnTo>
                  <a:lnTo>
                    <a:pt x="363" y="1512"/>
                  </a:lnTo>
                  <a:lnTo>
                    <a:pt x="230" y="1544"/>
                  </a:lnTo>
                  <a:lnTo>
                    <a:pt x="164" y="1578"/>
                  </a:lnTo>
                  <a:lnTo>
                    <a:pt x="99" y="1610"/>
                  </a:lnTo>
                  <a:lnTo>
                    <a:pt x="66" y="1642"/>
                  </a:lnTo>
                  <a:lnTo>
                    <a:pt x="34" y="1708"/>
                  </a:lnTo>
                  <a:lnTo>
                    <a:pt x="0" y="1775"/>
                  </a:lnTo>
                  <a:lnTo>
                    <a:pt x="0" y="1906"/>
                  </a:lnTo>
                  <a:lnTo>
                    <a:pt x="0" y="1971"/>
                  </a:lnTo>
                  <a:lnTo>
                    <a:pt x="99" y="2037"/>
                  </a:lnTo>
                  <a:lnTo>
                    <a:pt x="230" y="2069"/>
                  </a:lnTo>
                  <a:lnTo>
                    <a:pt x="265" y="2069"/>
                  </a:lnTo>
                  <a:lnTo>
                    <a:pt x="265" y="2135"/>
                  </a:lnTo>
                  <a:lnTo>
                    <a:pt x="230" y="2300"/>
                  </a:lnTo>
                  <a:lnTo>
                    <a:pt x="198" y="2497"/>
                  </a:lnTo>
                  <a:lnTo>
                    <a:pt x="230" y="2728"/>
                  </a:lnTo>
                  <a:lnTo>
                    <a:pt x="265" y="2924"/>
                  </a:lnTo>
                  <a:lnTo>
                    <a:pt x="297" y="3155"/>
                  </a:lnTo>
                  <a:lnTo>
                    <a:pt x="461" y="3515"/>
                  </a:lnTo>
                  <a:lnTo>
                    <a:pt x="527" y="3680"/>
                  </a:lnTo>
                  <a:lnTo>
                    <a:pt x="627" y="3844"/>
                  </a:lnTo>
                  <a:lnTo>
                    <a:pt x="758" y="4008"/>
                  </a:lnTo>
                  <a:lnTo>
                    <a:pt x="924" y="4172"/>
                  </a:lnTo>
                  <a:lnTo>
                    <a:pt x="990" y="4305"/>
                  </a:lnTo>
                  <a:lnTo>
                    <a:pt x="1120" y="4436"/>
                  </a:lnTo>
                  <a:lnTo>
                    <a:pt x="1253" y="4534"/>
                  </a:lnTo>
                  <a:lnTo>
                    <a:pt x="1319" y="4600"/>
                  </a:lnTo>
                  <a:lnTo>
                    <a:pt x="1583" y="4765"/>
                  </a:lnTo>
                  <a:lnTo>
                    <a:pt x="1814" y="4896"/>
                  </a:lnTo>
                  <a:lnTo>
                    <a:pt x="2012" y="4994"/>
                  </a:lnTo>
                  <a:lnTo>
                    <a:pt x="2375" y="5093"/>
                  </a:lnTo>
                  <a:lnTo>
                    <a:pt x="2704" y="5223"/>
                  </a:lnTo>
                  <a:lnTo>
                    <a:pt x="2869" y="5258"/>
                  </a:lnTo>
                  <a:lnTo>
                    <a:pt x="2968" y="5290"/>
                  </a:lnTo>
                  <a:lnTo>
                    <a:pt x="3067" y="5290"/>
                  </a:lnTo>
                  <a:lnTo>
                    <a:pt x="3166" y="5258"/>
                  </a:lnTo>
                  <a:lnTo>
                    <a:pt x="3265" y="5258"/>
                  </a:lnTo>
                  <a:lnTo>
                    <a:pt x="3398" y="5223"/>
                  </a:lnTo>
                  <a:lnTo>
                    <a:pt x="3594" y="5160"/>
                  </a:lnTo>
                  <a:lnTo>
                    <a:pt x="4188" y="4994"/>
                  </a:lnTo>
                  <a:lnTo>
                    <a:pt x="6232" y="4634"/>
                  </a:lnTo>
                  <a:lnTo>
                    <a:pt x="6398" y="4567"/>
                  </a:lnTo>
                  <a:lnTo>
                    <a:pt x="6595" y="4469"/>
                  </a:lnTo>
                  <a:lnTo>
                    <a:pt x="6695" y="4403"/>
                  </a:lnTo>
                  <a:lnTo>
                    <a:pt x="6825" y="4271"/>
                  </a:lnTo>
                  <a:lnTo>
                    <a:pt x="7222" y="3910"/>
                  </a:lnTo>
                  <a:lnTo>
                    <a:pt x="7452" y="3648"/>
                  </a:lnTo>
                  <a:lnTo>
                    <a:pt x="7585" y="3452"/>
                  </a:lnTo>
                  <a:lnTo>
                    <a:pt x="7781" y="2990"/>
                  </a:lnTo>
                  <a:lnTo>
                    <a:pt x="7882" y="2859"/>
                  </a:lnTo>
                  <a:lnTo>
                    <a:pt x="7947" y="2695"/>
                  </a:lnTo>
                  <a:lnTo>
                    <a:pt x="7914" y="2398"/>
                  </a:lnTo>
                  <a:lnTo>
                    <a:pt x="7947" y="2135"/>
                  </a:lnTo>
                  <a:lnTo>
                    <a:pt x="7882" y="1775"/>
                  </a:lnTo>
                  <a:lnTo>
                    <a:pt x="7816" y="1578"/>
                  </a:lnTo>
                  <a:lnTo>
                    <a:pt x="7749" y="1413"/>
                  </a:lnTo>
                  <a:lnTo>
                    <a:pt x="7718" y="1315"/>
                  </a:lnTo>
                  <a:lnTo>
                    <a:pt x="7617" y="1182"/>
                  </a:lnTo>
                  <a:lnTo>
                    <a:pt x="7585" y="1117"/>
                  </a:lnTo>
                  <a:lnTo>
                    <a:pt x="7651" y="1084"/>
                  </a:lnTo>
                  <a:lnTo>
                    <a:pt x="7749" y="1018"/>
                  </a:lnTo>
                  <a:lnTo>
                    <a:pt x="7781" y="953"/>
                  </a:lnTo>
                  <a:lnTo>
                    <a:pt x="7848" y="888"/>
                  </a:lnTo>
                  <a:lnTo>
                    <a:pt x="7816" y="822"/>
                  </a:lnTo>
                  <a:lnTo>
                    <a:pt x="7781" y="756"/>
                  </a:lnTo>
                  <a:lnTo>
                    <a:pt x="7718" y="724"/>
                  </a:lnTo>
                  <a:lnTo>
                    <a:pt x="7585" y="657"/>
                  </a:lnTo>
                  <a:lnTo>
                    <a:pt x="7519" y="657"/>
                  </a:lnTo>
                  <a:lnTo>
                    <a:pt x="7452" y="689"/>
                  </a:lnTo>
                  <a:lnTo>
                    <a:pt x="7321" y="626"/>
                  </a:lnTo>
                  <a:lnTo>
                    <a:pt x="6926" y="689"/>
                  </a:lnTo>
                  <a:lnTo>
                    <a:pt x="6958" y="559"/>
                  </a:lnTo>
                  <a:lnTo>
                    <a:pt x="6926" y="395"/>
                  </a:lnTo>
                  <a:lnTo>
                    <a:pt x="6761" y="329"/>
                  </a:lnTo>
                  <a:lnTo>
                    <a:pt x="6398" y="198"/>
                  </a:lnTo>
                  <a:lnTo>
                    <a:pt x="5342" y="0"/>
                  </a:lnTo>
                  <a:lnTo>
                    <a:pt x="5143" y="33"/>
                  </a:lnTo>
                  <a:lnTo>
                    <a:pt x="5013" y="231"/>
                  </a:lnTo>
                  <a:lnTo>
                    <a:pt x="4979" y="329"/>
                  </a:lnTo>
                  <a:lnTo>
                    <a:pt x="4650" y="395"/>
                  </a:lnTo>
                  <a:lnTo>
                    <a:pt x="4484" y="360"/>
                  </a:lnTo>
                  <a:lnTo>
                    <a:pt x="4354" y="262"/>
                  </a:lnTo>
                  <a:lnTo>
                    <a:pt x="4386" y="132"/>
                  </a:lnTo>
                  <a:lnTo>
                    <a:pt x="4386" y="33"/>
                  </a:lnTo>
                  <a:lnTo>
                    <a:pt x="4155" y="33"/>
                  </a:lnTo>
                  <a:lnTo>
                    <a:pt x="3793" y="66"/>
                  </a:lnTo>
                  <a:lnTo>
                    <a:pt x="3199" y="164"/>
                  </a:lnTo>
                  <a:lnTo>
                    <a:pt x="2638" y="231"/>
                  </a:lnTo>
                  <a:lnTo>
                    <a:pt x="2342" y="297"/>
                  </a:lnTo>
                  <a:lnTo>
                    <a:pt x="2143" y="329"/>
                  </a:lnTo>
                  <a:lnTo>
                    <a:pt x="2012" y="360"/>
                  </a:lnTo>
                  <a:lnTo>
                    <a:pt x="1912" y="493"/>
                  </a:lnTo>
                  <a:lnTo>
                    <a:pt x="1912" y="657"/>
                  </a:lnTo>
                  <a:lnTo>
                    <a:pt x="1814" y="788"/>
                  </a:lnTo>
                  <a:lnTo>
                    <a:pt x="1484" y="920"/>
                  </a:lnTo>
                  <a:lnTo>
                    <a:pt x="1120" y="986"/>
                  </a:lnTo>
                  <a:lnTo>
                    <a:pt x="725" y="1117"/>
                  </a:lnTo>
                  <a:lnTo>
                    <a:pt x="527" y="1215"/>
                  </a:lnTo>
                  <a:lnTo>
                    <a:pt x="495" y="1249"/>
                  </a:lnTo>
                  <a:lnTo>
                    <a:pt x="495" y="1348"/>
                  </a:lnTo>
                  <a:lnTo>
                    <a:pt x="527" y="1413"/>
                  </a:lnTo>
                  <a:close/>
                </a:path>
              </a:pathLst>
            </a:custGeom>
            <a:solidFill>
              <a:srgbClr val="FFB68F"/>
            </a:solidFill>
            <a:ln w="0">
              <a:solidFill>
                <a:srgbClr val="FFB68F"/>
              </a:solidFill>
              <a:prstDash val="solid"/>
              <a:round/>
              <a:headEnd/>
              <a:tailEnd/>
            </a:ln>
          </p:spPr>
          <p:txBody>
            <a:bodyPr/>
            <a:lstStyle/>
            <a:p>
              <a:endParaRPr lang="en-US"/>
            </a:p>
          </p:txBody>
        </p:sp>
        <p:sp>
          <p:nvSpPr>
            <p:cNvPr id="95275" name="Freeform 43"/>
            <p:cNvSpPr>
              <a:spLocks/>
            </p:cNvSpPr>
            <p:nvPr/>
          </p:nvSpPr>
          <p:spPr bwMode="auto">
            <a:xfrm>
              <a:off x="2821" y="1419"/>
              <a:ext cx="141" cy="160"/>
            </a:xfrm>
            <a:custGeom>
              <a:avLst/>
              <a:gdLst/>
              <a:ahLst/>
              <a:cxnLst>
                <a:cxn ang="0">
                  <a:pos x="989" y="34"/>
                </a:cxn>
                <a:cxn ang="0">
                  <a:pos x="758" y="297"/>
                </a:cxn>
                <a:cxn ang="0">
                  <a:pos x="626" y="493"/>
                </a:cxn>
                <a:cxn ang="0">
                  <a:pos x="560" y="592"/>
                </a:cxn>
                <a:cxn ang="0">
                  <a:pos x="461" y="756"/>
                </a:cxn>
                <a:cxn ang="0">
                  <a:pos x="297" y="953"/>
                </a:cxn>
                <a:cxn ang="0">
                  <a:pos x="164" y="1085"/>
                </a:cxn>
                <a:cxn ang="0">
                  <a:pos x="33" y="1118"/>
                </a:cxn>
                <a:cxn ang="0">
                  <a:pos x="33" y="1018"/>
                </a:cxn>
                <a:cxn ang="0">
                  <a:pos x="0" y="854"/>
                </a:cxn>
                <a:cxn ang="0">
                  <a:pos x="33" y="658"/>
                </a:cxn>
                <a:cxn ang="0">
                  <a:pos x="65" y="493"/>
                </a:cxn>
                <a:cxn ang="0">
                  <a:pos x="65" y="395"/>
                </a:cxn>
                <a:cxn ang="0">
                  <a:pos x="0" y="196"/>
                </a:cxn>
                <a:cxn ang="0">
                  <a:pos x="33" y="165"/>
                </a:cxn>
                <a:cxn ang="0">
                  <a:pos x="164" y="98"/>
                </a:cxn>
                <a:cxn ang="0">
                  <a:pos x="461" y="34"/>
                </a:cxn>
                <a:cxn ang="0">
                  <a:pos x="790" y="0"/>
                </a:cxn>
                <a:cxn ang="0">
                  <a:pos x="923" y="0"/>
                </a:cxn>
                <a:cxn ang="0">
                  <a:pos x="989" y="34"/>
                </a:cxn>
              </a:cxnLst>
              <a:rect l="0" t="0" r="r" b="b"/>
              <a:pathLst>
                <a:path w="989" h="1118">
                  <a:moveTo>
                    <a:pt x="989" y="34"/>
                  </a:moveTo>
                  <a:lnTo>
                    <a:pt x="758" y="297"/>
                  </a:lnTo>
                  <a:lnTo>
                    <a:pt x="626" y="493"/>
                  </a:lnTo>
                  <a:lnTo>
                    <a:pt x="560" y="592"/>
                  </a:lnTo>
                  <a:lnTo>
                    <a:pt x="461" y="756"/>
                  </a:lnTo>
                  <a:lnTo>
                    <a:pt x="297" y="953"/>
                  </a:lnTo>
                  <a:lnTo>
                    <a:pt x="164" y="1085"/>
                  </a:lnTo>
                  <a:lnTo>
                    <a:pt x="33" y="1118"/>
                  </a:lnTo>
                  <a:lnTo>
                    <a:pt x="33" y="1018"/>
                  </a:lnTo>
                  <a:lnTo>
                    <a:pt x="0" y="854"/>
                  </a:lnTo>
                  <a:lnTo>
                    <a:pt x="33" y="658"/>
                  </a:lnTo>
                  <a:lnTo>
                    <a:pt x="65" y="493"/>
                  </a:lnTo>
                  <a:lnTo>
                    <a:pt x="65" y="395"/>
                  </a:lnTo>
                  <a:lnTo>
                    <a:pt x="0" y="196"/>
                  </a:lnTo>
                  <a:lnTo>
                    <a:pt x="33" y="165"/>
                  </a:lnTo>
                  <a:lnTo>
                    <a:pt x="164" y="98"/>
                  </a:lnTo>
                  <a:lnTo>
                    <a:pt x="461" y="34"/>
                  </a:lnTo>
                  <a:lnTo>
                    <a:pt x="790" y="0"/>
                  </a:lnTo>
                  <a:lnTo>
                    <a:pt x="923" y="0"/>
                  </a:lnTo>
                  <a:lnTo>
                    <a:pt x="989" y="34"/>
                  </a:lnTo>
                  <a:close/>
                </a:path>
              </a:pathLst>
            </a:custGeom>
            <a:solidFill>
              <a:srgbClr val="FF9976"/>
            </a:solidFill>
            <a:ln w="0">
              <a:solidFill>
                <a:srgbClr val="FF9976"/>
              </a:solidFill>
              <a:prstDash val="solid"/>
              <a:round/>
              <a:headEnd/>
              <a:tailEnd/>
            </a:ln>
          </p:spPr>
          <p:txBody>
            <a:bodyPr/>
            <a:lstStyle/>
            <a:p>
              <a:endParaRPr lang="en-US"/>
            </a:p>
          </p:txBody>
        </p:sp>
        <p:sp>
          <p:nvSpPr>
            <p:cNvPr id="95276" name="Freeform 44"/>
            <p:cNvSpPr>
              <a:spLocks/>
            </p:cNvSpPr>
            <p:nvPr/>
          </p:nvSpPr>
          <p:spPr bwMode="auto">
            <a:xfrm>
              <a:off x="3358" y="1415"/>
              <a:ext cx="179" cy="206"/>
            </a:xfrm>
            <a:custGeom>
              <a:avLst/>
              <a:gdLst/>
              <a:ahLst/>
              <a:cxnLst>
                <a:cxn ang="0">
                  <a:pos x="0" y="32"/>
                </a:cxn>
                <a:cxn ang="0">
                  <a:pos x="98" y="99"/>
                </a:cxn>
                <a:cxn ang="0">
                  <a:pos x="164" y="197"/>
                </a:cxn>
                <a:cxn ang="0">
                  <a:pos x="265" y="295"/>
                </a:cxn>
                <a:cxn ang="0">
                  <a:pos x="265" y="361"/>
                </a:cxn>
                <a:cxn ang="0">
                  <a:pos x="328" y="459"/>
                </a:cxn>
                <a:cxn ang="0">
                  <a:pos x="429" y="624"/>
                </a:cxn>
                <a:cxn ang="0">
                  <a:pos x="461" y="722"/>
                </a:cxn>
                <a:cxn ang="0">
                  <a:pos x="527" y="854"/>
                </a:cxn>
                <a:cxn ang="0">
                  <a:pos x="594" y="1019"/>
                </a:cxn>
                <a:cxn ang="0">
                  <a:pos x="659" y="1216"/>
                </a:cxn>
                <a:cxn ang="0">
                  <a:pos x="659" y="1281"/>
                </a:cxn>
                <a:cxn ang="0">
                  <a:pos x="692" y="1347"/>
                </a:cxn>
                <a:cxn ang="0">
                  <a:pos x="725" y="1412"/>
                </a:cxn>
                <a:cxn ang="0">
                  <a:pos x="758" y="1446"/>
                </a:cxn>
                <a:cxn ang="0">
                  <a:pos x="858" y="1281"/>
                </a:cxn>
                <a:cxn ang="0">
                  <a:pos x="956" y="1117"/>
                </a:cxn>
                <a:cxn ang="0">
                  <a:pos x="1120" y="886"/>
                </a:cxn>
                <a:cxn ang="0">
                  <a:pos x="1155" y="722"/>
                </a:cxn>
                <a:cxn ang="0">
                  <a:pos x="1220" y="525"/>
                </a:cxn>
                <a:cxn ang="0">
                  <a:pos x="1253" y="361"/>
                </a:cxn>
                <a:cxn ang="0">
                  <a:pos x="1220" y="263"/>
                </a:cxn>
                <a:cxn ang="0">
                  <a:pos x="858" y="66"/>
                </a:cxn>
                <a:cxn ang="0">
                  <a:pos x="265" y="0"/>
                </a:cxn>
                <a:cxn ang="0">
                  <a:pos x="198" y="0"/>
                </a:cxn>
                <a:cxn ang="0">
                  <a:pos x="0" y="32"/>
                </a:cxn>
              </a:cxnLst>
              <a:rect l="0" t="0" r="r" b="b"/>
              <a:pathLst>
                <a:path w="1253" h="1446">
                  <a:moveTo>
                    <a:pt x="0" y="32"/>
                  </a:moveTo>
                  <a:lnTo>
                    <a:pt x="98" y="99"/>
                  </a:lnTo>
                  <a:lnTo>
                    <a:pt x="164" y="197"/>
                  </a:lnTo>
                  <a:lnTo>
                    <a:pt x="265" y="295"/>
                  </a:lnTo>
                  <a:lnTo>
                    <a:pt x="265" y="361"/>
                  </a:lnTo>
                  <a:lnTo>
                    <a:pt x="328" y="459"/>
                  </a:lnTo>
                  <a:lnTo>
                    <a:pt x="429" y="624"/>
                  </a:lnTo>
                  <a:lnTo>
                    <a:pt x="461" y="722"/>
                  </a:lnTo>
                  <a:lnTo>
                    <a:pt x="527" y="854"/>
                  </a:lnTo>
                  <a:lnTo>
                    <a:pt x="594" y="1019"/>
                  </a:lnTo>
                  <a:lnTo>
                    <a:pt x="659" y="1216"/>
                  </a:lnTo>
                  <a:lnTo>
                    <a:pt x="659" y="1281"/>
                  </a:lnTo>
                  <a:lnTo>
                    <a:pt x="692" y="1347"/>
                  </a:lnTo>
                  <a:lnTo>
                    <a:pt x="725" y="1412"/>
                  </a:lnTo>
                  <a:lnTo>
                    <a:pt x="758" y="1446"/>
                  </a:lnTo>
                  <a:lnTo>
                    <a:pt x="858" y="1281"/>
                  </a:lnTo>
                  <a:lnTo>
                    <a:pt x="956" y="1117"/>
                  </a:lnTo>
                  <a:lnTo>
                    <a:pt x="1120" y="886"/>
                  </a:lnTo>
                  <a:lnTo>
                    <a:pt x="1155" y="722"/>
                  </a:lnTo>
                  <a:lnTo>
                    <a:pt x="1220" y="525"/>
                  </a:lnTo>
                  <a:lnTo>
                    <a:pt x="1253" y="361"/>
                  </a:lnTo>
                  <a:lnTo>
                    <a:pt x="1220" y="263"/>
                  </a:lnTo>
                  <a:lnTo>
                    <a:pt x="858" y="66"/>
                  </a:lnTo>
                  <a:lnTo>
                    <a:pt x="265" y="0"/>
                  </a:lnTo>
                  <a:lnTo>
                    <a:pt x="198" y="0"/>
                  </a:lnTo>
                  <a:lnTo>
                    <a:pt x="0" y="32"/>
                  </a:lnTo>
                  <a:close/>
                </a:path>
              </a:pathLst>
            </a:custGeom>
            <a:solidFill>
              <a:srgbClr val="FF9976"/>
            </a:solidFill>
            <a:ln w="0">
              <a:solidFill>
                <a:srgbClr val="FF9976"/>
              </a:solidFill>
              <a:prstDash val="solid"/>
              <a:round/>
              <a:headEnd/>
              <a:tailEnd/>
            </a:ln>
          </p:spPr>
          <p:txBody>
            <a:bodyPr/>
            <a:lstStyle/>
            <a:p>
              <a:endParaRPr lang="en-US"/>
            </a:p>
          </p:txBody>
        </p:sp>
        <p:sp>
          <p:nvSpPr>
            <p:cNvPr id="95277" name="Freeform 45"/>
            <p:cNvSpPr>
              <a:spLocks/>
            </p:cNvSpPr>
            <p:nvPr/>
          </p:nvSpPr>
          <p:spPr bwMode="auto">
            <a:xfrm>
              <a:off x="2746" y="1405"/>
              <a:ext cx="424" cy="408"/>
            </a:xfrm>
            <a:custGeom>
              <a:avLst/>
              <a:gdLst/>
              <a:ahLst/>
              <a:cxnLst>
                <a:cxn ang="0">
                  <a:pos x="593" y="1282"/>
                </a:cxn>
                <a:cxn ang="0">
                  <a:pos x="659" y="1116"/>
                </a:cxn>
                <a:cxn ang="0">
                  <a:pos x="759" y="987"/>
                </a:cxn>
                <a:cxn ang="0">
                  <a:pos x="858" y="854"/>
                </a:cxn>
                <a:cxn ang="0">
                  <a:pos x="956" y="722"/>
                </a:cxn>
                <a:cxn ang="0">
                  <a:pos x="1056" y="623"/>
                </a:cxn>
                <a:cxn ang="0">
                  <a:pos x="1122" y="525"/>
                </a:cxn>
                <a:cxn ang="0">
                  <a:pos x="1220" y="459"/>
                </a:cxn>
                <a:cxn ang="0">
                  <a:pos x="1286" y="395"/>
                </a:cxn>
                <a:cxn ang="0">
                  <a:pos x="1286" y="361"/>
                </a:cxn>
                <a:cxn ang="0">
                  <a:pos x="1318" y="263"/>
                </a:cxn>
                <a:cxn ang="0">
                  <a:pos x="1318" y="196"/>
                </a:cxn>
                <a:cxn ang="0">
                  <a:pos x="2176" y="0"/>
                </a:cxn>
                <a:cxn ang="0">
                  <a:pos x="2704" y="32"/>
                </a:cxn>
                <a:cxn ang="0">
                  <a:pos x="2902" y="32"/>
                </a:cxn>
                <a:cxn ang="0">
                  <a:pos x="2933" y="165"/>
                </a:cxn>
                <a:cxn ang="0">
                  <a:pos x="2968" y="395"/>
                </a:cxn>
                <a:cxn ang="0">
                  <a:pos x="2968" y="987"/>
                </a:cxn>
                <a:cxn ang="0">
                  <a:pos x="2902" y="1249"/>
                </a:cxn>
                <a:cxn ang="0">
                  <a:pos x="2704" y="1347"/>
                </a:cxn>
                <a:cxn ang="0">
                  <a:pos x="2605" y="1413"/>
                </a:cxn>
                <a:cxn ang="0">
                  <a:pos x="2473" y="1512"/>
                </a:cxn>
                <a:cxn ang="0">
                  <a:pos x="2374" y="1576"/>
                </a:cxn>
                <a:cxn ang="0">
                  <a:pos x="2340" y="1611"/>
                </a:cxn>
                <a:cxn ang="0">
                  <a:pos x="2242" y="1611"/>
                </a:cxn>
                <a:cxn ang="0">
                  <a:pos x="2110" y="1611"/>
                </a:cxn>
                <a:cxn ang="0">
                  <a:pos x="2012" y="1642"/>
                </a:cxn>
                <a:cxn ang="0">
                  <a:pos x="1879" y="1676"/>
                </a:cxn>
                <a:cxn ang="0">
                  <a:pos x="1748" y="1775"/>
                </a:cxn>
                <a:cxn ang="0">
                  <a:pos x="1649" y="1873"/>
                </a:cxn>
                <a:cxn ang="0">
                  <a:pos x="1551" y="1971"/>
                </a:cxn>
                <a:cxn ang="0">
                  <a:pos x="1517" y="2003"/>
                </a:cxn>
                <a:cxn ang="0">
                  <a:pos x="1385" y="2038"/>
                </a:cxn>
                <a:cxn ang="0">
                  <a:pos x="1255" y="2366"/>
                </a:cxn>
                <a:cxn ang="0">
                  <a:pos x="1154" y="2464"/>
                </a:cxn>
                <a:cxn ang="0">
                  <a:pos x="1088" y="2563"/>
                </a:cxn>
                <a:cxn ang="0">
                  <a:pos x="1022" y="2629"/>
                </a:cxn>
                <a:cxn ang="0">
                  <a:pos x="891" y="2695"/>
                </a:cxn>
                <a:cxn ang="0">
                  <a:pos x="825" y="2727"/>
                </a:cxn>
                <a:cxn ang="0">
                  <a:pos x="692" y="2793"/>
                </a:cxn>
                <a:cxn ang="0">
                  <a:pos x="593" y="2826"/>
                </a:cxn>
                <a:cxn ang="0">
                  <a:pos x="528" y="2858"/>
                </a:cxn>
                <a:cxn ang="0">
                  <a:pos x="428" y="2858"/>
                </a:cxn>
                <a:cxn ang="0">
                  <a:pos x="330" y="2858"/>
                </a:cxn>
                <a:cxn ang="0">
                  <a:pos x="232" y="2858"/>
                </a:cxn>
                <a:cxn ang="0">
                  <a:pos x="166" y="2826"/>
                </a:cxn>
                <a:cxn ang="0">
                  <a:pos x="99" y="2793"/>
                </a:cxn>
                <a:cxn ang="0">
                  <a:pos x="66" y="2727"/>
                </a:cxn>
                <a:cxn ang="0">
                  <a:pos x="33" y="2662"/>
                </a:cxn>
                <a:cxn ang="0">
                  <a:pos x="0" y="2595"/>
                </a:cxn>
                <a:cxn ang="0">
                  <a:pos x="0" y="2531"/>
                </a:cxn>
                <a:cxn ang="0">
                  <a:pos x="0" y="2431"/>
                </a:cxn>
                <a:cxn ang="0">
                  <a:pos x="33" y="2268"/>
                </a:cxn>
                <a:cxn ang="0">
                  <a:pos x="66" y="2136"/>
                </a:cxn>
                <a:cxn ang="0">
                  <a:pos x="99" y="2038"/>
                </a:cxn>
                <a:cxn ang="0">
                  <a:pos x="166" y="1905"/>
                </a:cxn>
                <a:cxn ang="0">
                  <a:pos x="166" y="1840"/>
                </a:cxn>
                <a:cxn ang="0">
                  <a:pos x="232" y="1741"/>
                </a:cxn>
                <a:cxn ang="0">
                  <a:pos x="297" y="1642"/>
                </a:cxn>
                <a:cxn ang="0">
                  <a:pos x="362" y="1544"/>
                </a:cxn>
                <a:cxn ang="0">
                  <a:pos x="463" y="1380"/>
                </a:cxn>
                <a:cxn ang="0">
                  <a:pos x="561" y="1314"/>
                </a:cxn>
                <a:cxn ang="0">
                  <a:pos x="593" y="1282"/>
                </a:cxn>
              </a:cxnLst>
              <a:rect l="0" t="0" r="r" b="b"/>
              <a:pathLst>
                <a:path w="2968" h="2858">
                  <a:moveTo>
                    <a:pt x="593" y="1282"/>
                  </a:moveTo>
                  <a:lnTo>
                    <a:pt x="659" y="1116"/>
                  </a:lnTo>
                  <a:lnTo>
                    <a:pt x="759" y="987"/>
                  </a:lnTo>
                  <a:lnTo>
                    <a:pt x="858" y="854"/>
                  </a:lnTo>
                  <a:lnTo>
                    <a:pt x="956" y="722"/>
                  </a:lnTo>
                  <a:lnTo>
                    <a:pt x="1056" y="623"/>
                  </a:lnTo>
                  <a:lnTo>
                    <a:pt x="1122" y="525"/>
                  </a:lnTo>
                  <a:lnTo>
                    <a:pt x="1220" y="459"/>
                  </a:lnTo>
                  <a:lnTo>
                    <a:pt x="1286" y="395"/>
                  </a:lnTo>
                  <a:lnTo>
                    <a:pt x="1286" y="361"/>
                  </a:lnTo>
                  <a:lnTo>
                    <a:pt x="1318" y="263"/>
                  </a:lnTo>
                  <a:lnTo>
                    <a:pt x="1318" y="196"/>
                  </a:lnTo>
                  <a:lnTo>
                    <a:pt x="2176" y="0"/>
                  </a:lnTo>
                  <a:lnTo>
                    <a:pt x="2704" y="32"/>
                  </a:lnTo>
                  <a:lnTo>
                    <a:pt x="2902" y="32"/>
                  </a:lnTo>
                  <a:lnTo>
                    <a:pt x="2933" y="165"/>
                  </a:lnTo>
                  <a:lnTo>
                    <a:pt x="2968" y="395"/>
                  </a:lnTo>
                  <a:lnTo>
                    <a:pt x="2968" y="987"/>
                  </a:lnTo>
                  <a:lnTo>
                    <a:pt x="2902" y="1249"/>
                  </a:lnTo>
                  <a:lnTo>
                    <a:pt x="2704" y="1347"/>
                  </a:lnTo>
                  <a:lnTo>
                    <a:pt x="2605" y="1413"/>
                  </a:lnTo>
                  <a:lnTo>
                    <a:pt x="2473" y="1512"/>
                  </a:lnTo>
                  <a:lnTo>
                    <a:pt x="2374" y="1576"/>
                  </a:lnTo>
                  <a:lnTo>
                    <a:pt x="2340" y="1611"/>
                  </a:lnTo>
                  <a:lnTo>
                    <a:pt x="2242" y="1611"/>
                  </a:lnTo>
                  <a:lnTo>
                    <a:pt x="2110" y="1611"/>
                  </a:lnTo>
                  <a:lnTo>
                    <a:pt x="2012" y="1642"/>
                  </a:lnTo>
                  <a:lnTo>
                    <a:pt x="1879" y="1676"/>
                  </a:lnTo>
                  <a:lnTo>
                    <a:pt x="1748" y="1775"/>
                  </a:lnTo>
                  <a:lnTo>
                    <a:pt x="1649" y="1873"/>
                  </a:lnTo>
                  <a:lnTo>
                    <a:pt x="1551" y="1971"/>
                  </a:lnTo>
                  <a:lnTo>
                    <a:pt x="1517" y="2003"/>
                  </a:lnTo>
                  <a:lnTo>
                    <a:pt x="1385" y="2038"/>
                  </a:lnTo>
                  <a:lnTo>
                    <a:pt x="1255" y="2366"/>
                  </a:lnTo>
                  <a:lnTo>
                    <a:pt x="1154" y="2464"/>
                  </a:lnTo>
                  <a:lnTo>
                    <a:pt x="1088" y="2563"/>
                  </a:lnTo>
                  <a:lnTo>
                    <a:pt x="1022" y="2629"/>
                  </a:lnTo>
                  <a:lnTo>
                    <a:pt x="891" y="2695"/>
                  </a:lnTo>
                  <a:lnTo>
                    <a:pt x="825" y="2727"/>
                  </a:lnTo>
                  <a:lnTo>
                    <a:pt x="692" y="2793"/>
                  </a:lnTo>
                  <a:lnTo>
                    <a:pt x="593" y="2826"/>
                  </a:lnTo>
                  <a:lnTo>
                    <a:pt x="528" y="2858"/>
                  </a:lnTo>
                  <a:lnTo>
                    <a:pt x="428" y="2858"/>
                  </a:lnTo>
                  <a:lnTo>
                    <a:pt x="330" y="2858"/>
                  </a:lnTo>
                  <a:lnTo>
                    <a:pt x="232" y="2858"/>
                  </a:lnTo>
                  <a:lnTo>
                    <a:pt x="166" y="2826"/>
                  </a:lnTo>
                  <a:lnTo>
                    <a:pt x="99" y="2793"/>
                  </a:lnTo>
                  <a:lnTo>
                    <a:pt x="66" y="2727"/>
                  </a:lnTo>
                  <a:lnTo>
                    <a:pt x="33" y="2662"/>
                  </a:lnTo>
                  <a:lnTo>
                    <a:pt x="0" y="2595"/>
                  </a:lnTo>
                  <a:lnTo>
                    <a:pt x="0" y="2531"/>
                  </a:lnTo>
                  <a:lnTo>
                    <a:pt x="0" y="2431"/>
                  </a:lnTo>
                  <a:lnTo>
                    <a:pt x="33" y="2268"/>
                  </a:lnTo>
                  <a:lnTo>
                    <a:pt x="66" y="2136"/>
                  </a:lnTo>
                  <a:lnTo>
                    <a:pt x="99" y="2038"/>
                  </a:lnTo>
                  <a:lnTo>
                    <a:pt x="166" y="1905"/>
                  </a:lnTo>
                  <a:lnTo>
                    <a:pt x="166" y="1840"/>
                  </a:lnTo>
                  <a:lnTo>
                    <a:pt x="232" y="1741"/>
                  </a:lnTo>
                  <a:lnTo>
                    <a:pt x="297" y="1642"/>
                  </a:lnTo>
                  <a:lnTo>
                    <a:pt x="362" y="1544"/>
                  </a:lnTo>
                  <a:lnTo>
                    <a:pt x="463" y="1380"/>
                  </a:lnTo>
                  <a:lnTo>
                    <a:pt x="561" y="1314"/>
                  </a:lnTo>
                  <a:lnTo>
                    <a:pt x="593" y="1282"/>
                  </a:lnTo>
                  <a:close/>
                </a:path>
              </a:pathLst>
            </a:custGeom>
            <a:solidFill>
              <a:srgbClr val="FFFFFF"/>
            </a:solidFill>
            <a:ln w="0">
              <a:solidFill>
                <a:srgbClr val="FFFFFF"/>
              </a:solidFill>
              <a:prstDash val="solid"/>
              <a:round/>
              <a:headEnd/>
              <a:tailEnd/>
            </a:ln>
          </p:spPr>
          <p:txBody>
            <a:bodyPr/>
            <a:lstStyle/>
            <a:p>
              <a:endParaRPr lang="en-US"/>
            </a:p>
          </p:txBody>
        </p:sp>
        <p:sp>
          <p:nvSpPr>
            <p:cNvPr id="95278" name="Freeform 46"/>
            <p:cNvSpPr>
              <a:spLocks/>
            </p:cNvSpPr>
            <p:nvPr/>
          </p:nvSpPr>
          <p:spPr bwMode="auto">
            <a:xfrm>
              <a:off x="3254" y="1396"/>
              <a:ext cx="212" cy="230"/>
            </a:xfrm>
            <a:custGeom>
              <a:avLst/>
              <a:gdLst/>
              <a:ahLst/>
              <a:cxnLst>
                <a:cxn ang="0">
                  <a:pos x="1484" y="1479"/>
                </a:cxn>
                <a:cxn ang="0">
                  <a:pos x="1385" y="1282"/>
                </a:cxn>
                <a:cxn ang="0">
                  <a:pos x="1320" y="1084"/>
                </a:cxn>
                <a:cxn ang="0">
                  <a:pos x="1287" y="953"/>
                </a:cxn>
                <a:cxn ang="0">
                  <a:pos x="1220" y="854"/>
                </a:cxn>
                <a:cxn ang="0">
                  <a:pos x="1121" y="724"/>
                </a:cxn>
                <a:cxn ang="0">
                  <a:pos x="1054" y="591"/>
                </a:cxn>
                <a:cxn ang="0">
                  <a:pos x="1023" y="493"/>
                </a:cxn>
                <a:cxn ang="0">
                  <a:pos x="956" y="427"/>
                </a:cxn>
                <a:cxn ang="0">
                  <a:pos x="890" y="329"/>
                </a:cxn>
                <a:cxn ang="0">
                  <a:pos x="858" y="297"/>
                </a:cxn>
                <a:cxn ang="0">
                  <a:pos x="792" y="198"/>
                </a:cxn>
                <a:cxn ang="0">
                  <a:pos x="758" y="132"/>
                </a:cxn>
                <a:cxn ang="0">
                  <a:pos x="694" y="98"/>
                </a:cxn>
                <a:cxn ang="0">
                  <a:pos x="495" y="0"/>
                </a:cxn>
                <a:cxn ang="0">
                  <a:pos x="199" y="0"/>
                </a:cxn>
                <a:cxn ang="0">
                  <a:pos x="164" y="0"/>
                </a:cxn>
                <a:cxn ang="0">
                  <a:pos x="66" y="98"/>
                </a:cxn>
                <a:cxn ang="0">
                  <a:pos x="34" y="297"/>
                </a:cxn>
                <a:cxn ang="0">
                  <a:pos x="0" y="461"/>
                </a:cxn>
                <a:cxn ang="0">
                  <a:pos x="34" y="657"/>
                </a:cxn>
                <a:cxn ang="0">
                  <a:pos x="98" y="788"/>
                </a:cxn>
                <a:cxn ang="0">
                  <a:pos x="164" y="1018"/>
                </a:cxn>
                <a:cxn ang="0">
                  <a:pos x="430" y="1018"/>
                </a:cxn>
                <a:cxn ang="0">
                  <a:pos x="594" y="1053"/>
                </a:cxn>
                <a:cxn ang="0">
                  <a:pos x="758" y="1084"/>
                </a:cxn>
                <a:cxn ang="0">
                  <a:pos x="956" y="1151"/>
                </a:cxn>
                <a:cxn ang="0">
                  <a:pos x="1054" y="1249"/>
                </a:cxn>
                <a:cxn ang="0">
                  <a:pos x="1121" y="1315"/>
                </a:cxn>
                <a:cxn ang="0">
                  <a:pos x="1220" y="1413"/>
                </a:cxn>
                <a:cxn ang="0">
                  <a:pos x="1287" y="1512"/>
                </a:cxn>
                <a:cxn ang="0">
                  <a:pos x="1353" y="1578"/>
                </a:cxn>
                <a:cxn ang="0">
                  <a:pos x="1418" y="1610"/>
                </a:cxn>
                <a:cxn ang="0">
                  <a:pos x="1451" y="1610"/>
                </a:cxn>
                <a:cxn ang="0">
                  <a:pos x="1484" y="1578"/>
                </a:cxn>
                <a:cxn ang="0">
                  <a:pos x="1484" y="1479"/>
                </a:cxn>
              </a:cxnLst>
              <a:rect l="0" t="0" r="r" b="b"/>
              <a:pathLst>
                <a:path w="1484" h="1610">
                  <a:moveTo>
                    <a:pt x="1484" y="1479"/>
                  </a:moveTo>
                  <a:lnTo>
                    <a:pt x="1385" y="1282"/>
                  </a:lnTo>
                  <a:lnTo>
                    <a:pt x="1320" y="1084"/>
                  </a:lnTo>
                  <a:lnTo>
                    <a:pt x="1287" y="953"/>
                  </a:lnTo>
                  <a:lnTo>
                    <a:pt x="1220" y="854"/>
                  </a:lnTo>
                  <a:lnTo>
                    <a:pt x="1121" y="724"/>
                  </a:lnTo>
                  <a:lnTo>
                    <a:pt x="1054" y="591"/>
                  </a:lnTo>
                  <a:lnTo>
                    <a:pt x="1023" y="493"/>
                  </a:lnTo>
                  <a:lnTo>
                    <a:pt x="956" y="427"/>
                  </a:lnTo>
                  <a:lnTo>
                    <a:pt x="890" y="329"/>
                  </a:lnTo>
                  <a:lnTo>
                    <a:pt x="858" y="297"/>
                  </a:lnTo>
                  <a:lnTo>
                    <a:pt x="792" y="198"/>
                  </a:lnTo>
                  <a:lnTo>
                    <a:pt x="758" y="132"/>
                  </a:lnTo>
                  <a:lnTo>
                    <a:pt x="694" y="98"/>
                  </a:lnTo>
                  <a:lnTo>
                    <a:pt x="495" y="0"/>
                  </a:lnTo>
                  <a:lnTo>
                    <a:pt x="199" y="0"/>
                  </a:lnTo>
                  <a:lnTo>
                    <a:pt x="164" y="0"/>
                  </a:lnTo>
                  <a:lnTo>
                    <a:pt x="66" y="98"/>
                  </a:lnTo>
                  <a:lnTo>
                    <a:pt x="34" y="297"/>
                  </a:lnTo>
                  <a:lnTo>
                    <a:pt x="0" y="461"/>
                  </a:lnTo>
                  <a:lnTo>
                    <a:pt x="34" y="657"/>
                  </a:lnTo>
                  <a:lnTo>
                    <a:pt x="98" y="788"/>
                  </a:lnTo>
                  <a:lnTo>
                    <a:pt x="164" y="1018"/>
                  </a:lnTo>
                  <a:lnTo>
                    <a:pt x="430" y="1018"/>
                  </a:lnTo>
                  <a:lnTo>
                    <a:pt x="594" y="1053"/>
                  </a:lnTo>
                  <a:lnTo>
                    <a:pt x="758" y="1084"/>
                  </a:lnTo>
                  <a:lnTo>
                    <a:pt x="956" y="1151"/>
                  </a:lnTo>
                  <a:lnTo>
                    <a:pt x="1054" y="1249"/>
                  </a:lnTo>
                  <a:lnTo>
                    <a:pt x="1121" y="1315"/>
                  </a:lnTo>
                  <a:lnTo>
                    <a:pt x="1220" y="1413"/>
                  </a:lnTo>
                  <a:lnTo>
                    <a:pt x="1287" y="1512"/>
                  </a:lnTo>
                  <a:lnTo>
                    <a:pt x="1353" y="1578"/>
                  </a:lnTo>
                  <a:lnTo>
                    <a:pt x="1418" y="1610"/>
                  </a:lnTo>
                  <a:lnTo>
                    <a:pt x="1451" y="1610"/>
                  </a:lnTo>
                  <a:lnTo>
                    <a:pt x="1484" y="1578"/>
                  </a:lnTo>
                  <a:lnTo>
                    <a:pt x="1484" y="1479"/>
                  </a:lnTo>
                  <a:close/>
                </a:path>
              </a:pathLst>
            </a:custGeom>
            <a:solidFill>
              <a:srgbClr val="FFFFFF"/>
            </a:solidFill>
            <a:ln w="0">
              <a:solidFill>
                <a:srgbClr val="FFFFFF"/>
              </a:solidFill>
              <a:prstDash val="solid"/>
              <a:round/>
              <a:headEnd/>
              <a:tailEnd/>
            </a:ln>
          </p:spPr>
          <p:txBody>
            <a:bodyPr/>
            <a:lstStyle/>
            <a:p>
              <a:endParaRPr lang="en-US"/>
            </a:p>
          </p:txBody>
        </p:sp>
        <p:sp>
          <p:nvSpPr>
            <p:cNvPr id="95279" name="Freeform 47"/>
            <p:cNvSpPr>
              <a:spLocks/>
            </p:cNvSpPr>
            <p:nvPr/>
          </p:nvSpPr>
          <p:spPr bwMode="auto">
            <a:xfrm>
              <a:off x="2991" y="1446"/>
              <a:ext cx="75" cy="86"/>
            </a:xfrm>
            <a:custGeom>
              <a:avLst/>
              <a:gdLst/>
              <a:ahLst/>
              <a:cxnLst>
                <a:cxn ang="0">
                  <a:pos x="196" y="0"/>
                </a:cxn>
                <a:cxn ang="0">
                  <a:pos x="234" y="0"/>
                </a:cxn>
                <a:cxn ang="0">
                  <a:pos x="208" y="191"/>
                </a:cxn>
                <a:cxn ang="0">
                  <a:pos x="208" y="216"/>
                </a:cxn>
                <a:cxn ang="0">
                  <a:pos x="259" y="191"/>
                </a:cxn>
                <a:cxn ang="0">
                  <a:pos x="297" y="170"/>
                </a:cxn>
                <a:cxn ang="0">
                  <a:pos x="395" y="106"/>
                </a:cxn>
                <a:cxn ang="0">
                  <a:pos x="429" y="72"/>
                </a:cxn>
                <a:cxn ang="0">
                  <a:pos x="488" y="128"/>
                </a:cxn>
                <a:cxn ang="0">
                  <a:pos x="527" y="204"/>
                </a:cxn>
                <a:cxn ang="0">
                  <a:pos x="527" y="271"/>
                </a:cxn>
                <a:cxn ang="0">
                  <a:pos x="502" y="369"/>
                </a:cxn>
                <a:cxn ang="0">
                  <a:pos x="461" y="433"/>
                </a:cxn>
                <a:cxn ang="0">
                  <a:pos x="438" y="497"/>
                </a:cxn>
                <a:cxn ang="0">
                  <a:pos x="398" y="535"/>
                </a:cxn>
                <a:cxn ang="0">
                  <a:pos x="337" y="585"/>
                </a:cxn>
                <a:cxn ang="0">
                  <a:pos x="272" y="599"/>
                </a:cxn>
                <a:cxn ang="0">
                  <a:pos x="199" y="598"/>
                </a:cxn>
                <a:cxn ang="0">
                  <a:pos x="93" y="548"/>
                </a:cxn>
                <a:cxn ang="0">
                  <a:pos x="68" y="522"/>
                </a:cxn>
                <a:cxn ang="0">
                  <a:pos x="43" y="483"/>
                </a:cxn>
                <a:cxn ang="0">
                  <a:pos x="0" y="369"/>
                </a:cxn>
                <a:cxn ang="0">
                  <a:pos x="0" y="302"/>
                </a:cxn>
                <a:cxn ang="0">
                  <a:pos x="3" y="241"/>
                </a:cxn>
                <a:cxn ang="0">
                  <a:pos x="28" y="166"/>
                </a:cxn>
                <a:cxn ang="0">
                  <a:pos x="68" y="102"/>
                </a:cxn>
                <a:cxn ang="0">
                  <a:pos x="133" y="40"/>
                </a:cxn>
                <a:cxn ang="0">
                  <a:pos x="199" y="5"/>
                </a:cxn>
                <a:cxn ang="0">
                  <a:pos x="196" y="0"/>
                </a:cxn>
              </a:cxnLst>
              <a:rect l="0" t="0" r="r" b="b"/>
              <a:pathLst>
                <a:path w="527" h="599">
                  <a:moveTo>
                    <a:pt x="196" y="0"/>
                  </a:moveTo>
                  <a:lnTo>
                    <a:pt x="234" y="0"/>
                  </a:lnTo>
                  <a:lnTo>
                    <a:pt x="208" y="191"/>
                  </a:lnTo>
                  <a:lnTo>
                    <a:pt x="208" y="216"/>
                  </a:lnTo>
                  <a:lnTo>
                    <a:pt x="259" y="191"/>
                  </a:lnTo>
                  <a:lnTo>
                    <a:pt x="297" y="170"/>
                  </a:lnTo>
                  <a:lnTo>
                    <a:pt x="395" y="106"/>
                  </a:lnTo>
                  <a:lnTo>
                    <a:pt x="429" y="72"/>
                  </a:lnTo>
                  <a:lnTo>
                    <a:pt x="488" y="128"/>
                  </a:lnTo>
                  <a:lnTo>
                    <a:pt x="527" y="204"/>
                  </a:lnTo>
                  <a:lnTo>
                    <a:pt x="527" y="271"/>
                  </a:lnTo>
                  <a:lnTo>
                    <a:pt x="502" y="369"/>
                  </a:lnTo>
                  <a:lnTo>
                    <a:pt x="461" y="433"/>
                  </a:lnTo>
                  <a:lnTo>
                    <a:pt x="438" y="497"/>
                  </a:lnTo>
                  <a:lnTo>
                    <a:pt x="398" y="535"/>
                  </a:lnTo>
                  <a:lnTo>
                    <a:pt x="337" y="585"/>
                  </a:lnTo>
                  <a:lnTo>
                    <a:pt x="272" y="599"/>
                  </a:lnTo>
                  <a:lnTo>
                    <a:pt x="199" y="598"/>
                  </a:lnTo>
                  <a:lnTo>
                    <a:pt x="93" y="548"/>
                  </a:lnTo>
                  <a:lnTo>
                    <a:pt x="68" y="522"/>
                  </a:lnTo>
                  <a:lnTo>
                    <a:pt x="43" y="483"/>
                  </a:lnTo>
                  <a:lnTo>
                    <a:pt x="0" y="369"/>
                  </a:lnTo>
                  <a:lnTo>
                    <a:pt x="0" y="302"/>
                  </a:lnTo>
                  <a:lnTo>
                    <a:pt x="3" y="241"/>
                  </a:lnTo>
                  <a:lnTo>
                    <a:pt x="28" y="166"/>
                  </a:lnTo>
                  <a:lnTo>
                    <a:pt x="68" y="102"/>
                  </a:lnTo>
                  <a:lnTo>
                    <a:pt x="133" y="40"/>
                  </a:lnTo>
                  <a:lnTo>
                    <a:pt x="199" y="5"/>
                  </a:lnTo>
                  <a:lnTo>
                    <a:pt x="196" y="0"/>
                  </a:lnTo>
                  <a:close/>
                </a:path>
              </a:pathLst>
            </a:custGeom>
            <a:solidFill>
              <a:srgbClr val="000000"/>
            </a:solidFill>
            <a:ln w="0">
              <a:solidFill>
                <a:srgbClr val="000000"/>
              </a:solidFill>
              <a:prstDash val="solid"/>
              <a:round/>
              <a:headEnd/>
              <a:tailEnd/>
            </a:ln>
          </p:spPr>
          <p:txBody>
            <a:bodyPr/>
            <a:lstStyle/>
            <a:p>
              <a:endParaRPr lang="en-US"/>
            </a:p>
          </p:txBody>
        </p:sp>
        <p:sp>
          <p:nvSpPr>
            <p:cNvPr id="95280" name="Freeform 48"/>
            <p:cNvSpPr>
              <a:spLocks/>
            </p:cNvSpPr>
            <p:nvPr/>
          </p:nvSpPr>
          <p:spPr bwMode="auto">
            <a:xfrm>
              <a:off x="3312" y="1436"/>
              <a:ext cx="53" cy="63"/>
            </a:xfrm>
            <a:custGeom>
              <a:avLst/>
              <a:gdLst/>
              <a:ahLst/>
              <a:cxnLst>
                <a:cxn ang="0">
                  <a:pos x="138" y="0"/>
                </a:cxn>
                <a:cxn ang="0">
                  <a:pos x="153" y="178"/>
                </a:cxn>
                <a:cxn ang="0">
                  <a:pos x="289" y="50"/>
                </a:cxn>
                <a:cxn ang="0">
                  <a:pos x="317" y="64"/>
                </a:cxn>
                <a:cxn ang="0">
                  <a:pos x="353" y="116"/>
                </a:cxn>
                <a:cxn ang="0">
                  <a:pos x="369" y="166"/>
                </a:cxn>
                <a:cxn ang="0">
                  <a:pos x="369" y="178"/>
                </a:cxn>
                <a:cxn ang="0">
                  <a:pos x="369" y="216"/>
                </a:cxn>
                <a:cxn ang="0">
                  <a:pos x="357" y="292"/>
                </a:cxn>
                <a:cxn ang="0">
                  <a:pos x="344" y="317"/>
                </a:cxn>
                <a:cxn ang="0">
                  <a:pos x="317" y="370"/>
                </a:cxn>
                <a:cxn ang="0">
                  <a:pos x="292" y="395"/>
                </a:cxn>
                <a:cxn ang="0">
                  <a:pos x="254" y="420"/>
                </a:cxn>
                <a:cxn ang="0">
                  <a:pos x="189" y="445"/>
                </a:cxn>
                <a:cxn ang="0">
                  <a:pos x="126" y="445"/>
                </a:cxn>
                <a:cxn ang="0">
                  <a:pos x="63" y="395"/>
                </a:cxn>
                <a:cxn ang="0">
                  <a:pos x="49" y="370"/>
                </a:cxn>
                <a:cxn ang="0">
                  <a:pos x="25" y="317"/>
                </a:cxn>
                <a:cxn ang="0">
                  <a:pos x="0" y="216"/>
                </a:cxn>
                <a:cxn ang="0">
                  <a:pos x="0" y="153"/>
                </a:cxn>
                <a:cxn ang="0">
                  <a:pos x="0" y="114"/>
                </a:cxn>
                <a:cxn ang="0">
                  <a:pos x="49" y="39"/>
                </a:cxn>
                <a:cxn ang="0">
                  <a:pos x="138" y="0"/>
                </a:cxn>
              </a:cxnLst>
              <a:rect l="0" t="0" r="r" b="b"/>
              <a:pathLst>
                <a:path w="369" h="445">
                  <a:moveTo>
                    <a:pt x="138" y="0"/>
                  </a:moveTo>
                  <a:lnTo>
                    <a:pt x="153" y="178"/>
                  </a:lnTo>
                  <a:lnTo>
                    <a:pt x="289" y="50"/>
                  </a:lnTo>
                  <a:lnTo>
                    <a:pt x="317" y="64"/>
                  </a:lnTo>
                  <a:lnTo>
                    <a:pt x="353" y="116"/>
                  </a:lnTo>
                  <a:lnTo>
                    <a:pt x="369" y="166"/>
                  </a:lnTo>
                  <a:lnTo>
                    <a:pt x="369" y="178"/>
                  </a:lnTo>
                  <a:lnTo>
                    <a:pt x="369" y="216"/>
                  </a:lnTo>
                  <a:lnTo>
                    <a:pt x="357" y="292"/>
                  </a:lnTo>
                  <a:lnTo>
                    <a:pt x="344" y="317"/>
                  </a:lnTo>
                  <a:lnTo>
                    <a:pt x="317" y="370"/>
                  </a:lnTo>
                  <a:lnTo>
                    <a:pt x="292" y="395"/>
                  </a:lnTo>
                  <a:lnTo>
                    <a:pt x="254" y="420"/>
                  </a:lnTo>
                  <a:lnTo>
                    <a:pt x="189" y="445"/>
                  </a:lnTo>
                  <a:lnTo>
                    <a:pt x="126" y="445"/>
                  </a:lnTo>
                  <a:lnTo>
                    <a:pt x="63" y="395"/>
                  </a:lnTo>
                  <a:lnTo>
                    <a:pt x="49" y="370"/>
                  </a:lnTo>
                  <a:lnTo>
                    <a:pt x="25" y="317"/>
                  </a:lnTo>
                  <a:lnTo>
                    <a:pt x="0" y="216"/>
                  </a:lnTo>
                  <a:lnTo>
                    <a:pt x="0" y="153"/>
                  </a:lnTo>
                  <a:lnTo>
                    <a:pt x="0" y="114"/>
                  </a:lnTo>
                  <a:lnTo>
                    <a:pt x="49" y="39"/>
                  </a:lnTo>
                  <a:lnTo>
                    <a:pt x="138" y="0"/>
                  </a:lnTo>
                  <a:close/>
                </a:path>
              </a:pathLst>
            </a:custGeom>
            <a:solidFill>
              <a:srgbClr val="000000"/>
            </a:solidFill>
            <a:ln w="0">
              <a:solidFill>
                <a:srgbClr val="000000"/>
              </a:solidFill>
              <a:prstDash val="solid"/>
              <a:round/>
              <a:headEnd/>
              <a:tailEnd/>
            </a:ln>
          </p:spPr>
          <p:txBody>
            <a:bodyPr/>
            <a:lstStyle/>
            <a:p>
              <a:endParaRPr lang="en-US"/>
            </a:p>
          </p:txBody>
        </p:sp>
        <p:sp>
          <p:nvSpPr>
            <p:cNvPr id="95281" name="Freeform 49"/>
            <p:cNvSpPr>
              <a:spLocks/>
            </p:cNvSpPr>
            <p:nvPr/>
          </p:nvSpPr>
          <p:spPr bwMode="auto">
            <a:xfrm>
              <a:off x="2637" y="1325"/>
              <a:ext cx="321" cy="240"/>
            </a:xfrm>
            <a:custGeom>
              <a:avLst/>
              <a:gdLst/>
              <a:ahLst/>
              <a:cxnLst>
                <a:cxn ang="0">
                  <a:pos x="0" y="1675"/>
                </a:cxn>
                <a:cxn ang="0">
                  <a:pos x="66" y="1546"/>
                </a:cxn>
                <a:cxn ang="0">
                  <a:pos x="99" y="1479"/>
                </a:cxn>
                <a:cxn ang="0">
                  <a:pos x="165" y="1413"/>
                </a:cxn>
                <a:cxn ang="0">
                  <a:pos x="199" y="1381"/>
                </a:cxn>
                <a:cxn ang="0">
                  <a:pos x="231" y="1347"/>
                </a:cxn>
                <a:cxn ang="0">
                  <a:pos x="297" y="1281"/>
                </a:cxn>
                <a:cxn ang="0">
                  <a:pos x="332" y="1217"/>
                </a:cxn>
                <a:cxn ang="0">
                  <a:pos x="265" y="1217"/>
                </a:cxn>
                <a:cxn ang="0">
                  <a:pos x="133" y="1281"/>
                </a:cxn>
                <a:cxn ang="0">
                  <a:pos x="99" y="1249"/>
                </a:cxn>
                <a:cxn ang="0">
                  <a:pos x="133" y="1182"/>
                </a:cxn>
                <a:cxn ang="0">
                  <a:pos x="199" y="1119"/>
                </a:cxn>
                <a:cxn ang="0">
                  <a:pos x="297" y="1018"/>
                </a:cxn>
                <a:cxn ang="0">
                  <a:pos x="363" y="986"/>
                </a:cxn>
                <a:cxn ang="0">
                  <a:pos x="496" y="853"/>
                </a:cxn>
                <a:cxn ang="0">
                  <a:pos x="528" y="822"/>
                </a:cxn>
                <a:cxn ang="0">
                  <a:pos x="462" y="790"/>
                </a:cxn>
                <a:cxn ang="0">
                  <a:pos x="332" y="790"/>
                </a:cxn>
                <a:cxn ang="0">
                  <a:pos x="265" y="755"/>
                </a:cxn>
                <a:cxn ang="0">
                  <a:pos x="297" y="691"/>
                </a:cxn>
                <a:cxn ang="0">
                  <a:pos x="462" y="591"/>
                </a:cxn>
                <a:cxn ang="0">
                  <a:pos x="692" y="526"/>
                </a:cxn>
                <a:cxn ang="0">
                  <a:pos x="759" y="493"/>
                </a:cxn>
                <a:cxn ang="0">
                  <a:pos x="991" y="395"/>
                </a:cxn>
                <a:cxn ang="0">
                  <a:pos x="1254" y="297"/>
                </a:cxn>
                <a:cxn ang="0">
                  <a:pos x="1451" y="198"/>
                </a:cxn>
                <a:cxn ang="0">
                  <a:pos x="1518" y="198"/>
                </a:cxn>
                <a:cxn ang="0">
                  <a:pos x="1781" y="66"/>
                </a:cxn>
                <a:cxn ang="0">
                  <a:pos x="1847" y="33"/>
                </a:cxn>
                <a:cxn ang="0">
                  <a:pos x="1881" y="0"/>
                </a:cxn>
                <a:cxn ang="0">
                  <a:pos x="1947" y="0"/>
                </a:cxn>
                <a:cxn ang="0">
                  <a:pos x="2014" y="0"/>
                </a:cxn>
                <a:cxn ang="0">
                  <a:pos x="2045" y="33"/>
                </a:cxn>
                <a:cxn ang="0">
                  <a:pos x="2077" y="66"/>
                </a:cxn>
                <a:cxn ang="0">
                  <a:pos x="2077" y="99"/>
                </a:cxn>
                <a:cxn ang="0">
                  <a:pos x="2144" y="131"/>
                </a:cxn>
                <a:cxn ang="0">
                  <a:pos x="2210" y="164"/>
                </a:cxn>
                <a:cxn ang="0">
                  <a:pos x="2243" y="198"/>
                </a:cxn>
                <a:cxn ang="0">
                  <a:pos x="2178" y="264"/>
                </a:cxn>
                <a:cxn ang="0">
                  <a:pos x="2112" y="328"/>
                </a:cxn>
                <a:cxn ang="0">
                  <a:pos x="2014" y="395"/>
                </a:cxn>
                <a:cxn ang="0">
                  <a:pos x="1913" y="493"/>
                </a:cxn>
                <a:cxn ang="0">
                  <a:pos x="1881" y="559"/>
                </a:cxn>
                <a:cxn ang="0">
                  <a:pos x="1815" y="790"/>
                </a:cxn>
                <a:cxn ang="0">
                  <a:pos x="1781" y="790"/>
                </a:cxn>
                <a:cxn ang="0">
                  <a:pos x="1650" y="790"/>
                </a:cxn>
                <a:cxn ang="0">
                  <a:pos x="1386" y="822"/>
                </a:cxn>
                <a:cxn ang="0">
                  <a:pos x="1222" y="888"/>
                </a:cxn>
                <a:cxn ang="0">
                  <a:pos x="1222" y="954"/>
                </a:cxn>
                <a:cxn ang="0">
                  <a:pos x="1121" y="1249"/>
                </a:cxn>
                <a:cxn ang="0">
                  <a:pos x="1089" y="1281"/>
                </a:cxn>
                <a:cxn ang="0">
                  <a:pos x="890" y="1347"/>
                </a:cxn>
                <a:cxn ang="0">
                  <a:pos x="660" y="1446"/>
                </a:cxn>
                <a:cxn ang="0">
                  <a:pos x="496" y="1479"/>
                </a:cxn>
                <a:cxn ang="0">
                  <a:pos x="297" y="1546"/>
                </a:cxn>
                <a:cxn ang="0">
                  <a:pos x="0" y="1675"/>
                </a:cxn>
              </a:cxnLst>
              <a:rect l="0" t="0" r="r" b="b"/>
              <a:pathLst>
                <a:path w="2243" h="1675">
                  <a:moveTo>
                    <a:pt x="0" y="1675"/>
                  </a:moveTo>
                  <a:lnTo>
                    <a:pt x="66" y="1546"/>
                  </a:lnTo>
                  <a:lnTo>
                    <a:pt x="99" y="1479"/>
                  </a:lnTo>
                  <a:lnTo>
                    <a:pt x="165" y="1413"/>
                  </a:lnTo>
                  <a:lnTo>
                    <a:pt x="199" y="1381"/>
                  </a:lnTo>
                  <a:lnTo>
                    <a:pt x="231" y="1347"/>
                  </a:lnTo>
                  <a:lnTo>
                    <a:pt x="297" y="1281"/>
                  </a:lnTo>
                  <a:lnTo>
                    <a:pt x="332" y="1217"/>
                  </a:lnTo>
                  <a:lnTo>
                    <a:pt x="265" y="1217"/>
                  </a:lnTo>
                  <a:lnTo>
                    <a:pt x="133" y="1281"/>
                  </a:lnTo>
                  <a:lnTo>
                    <a:pt x="99" y="1249"/>
                  </a:lnTo>
                  <a:lnTo>
                    <a:pt x="133" y="1182"/>
                  </a:lnTo>
                  <a:lnTo>
                    <a:pt x="199" y="1119"/>
                  </a:lnTo>
                  <a:lnTo>
                    <a:pt x="297" y="1018"/>
                  </a:lnTo>
                  <a:lnTo>
                    <a:pt x="363" y="986"/>
                  </a:lnTo>
                  <a:lnTo>
                    <a:pt x="496" y="853"/>
                  </a:lnTo>
                  <a:lnTo>
                    <a:pt x="528" y="822"/>
                  </a:lnTo>
                  <a:lnTo>
                    <a:pt x="462" y="790"/>
                  </a:lnTo>
                  <a:lnTo>
                    <a:pt x="332" y="790"/>
                  </a:lnTo>
                  <a:lnTo>
                    <a:pt x="265" y="755"/>
                  </a:lnTo>
                  <a:lnTo>
                    <a:pt x="297" y="691"/>
                  </a:lnTo>
                  <a:lnTo>
                    <a:pt x="462" y="591"/>
                  </a:lnTo>
                  <a:lnTo>
                    <a:pt x="692" y="526"/>
                  </a:lnTo>
                  <a:lnTo>
                    <a:pt x="759" y="493"/>
                  </a:lnTo>
                  <a:lnTo>
                    <a:pt x="991" y="395"/>
                  </a:lnTo>
                  <a:lnTo>
                    <a:pt x="1254" y="297"/>
                  </a:lnTo>
                  <a:lnTo>
                    <a:pt x="1451" y="198"/>
                  </a:lnTo>
                  <a:lnTo>
                    <a:pt x="1518" y="198"/>
                  </a:lnTo>
                  <a:lnTo>
                    <a:pt x="1781" y="66"/>
                  </a:lnTo>
                  <a:lnTo>
                    <a:pt x="1847" y="33"/>
                  </a:lnTo>
                  <a:lnTo>
                    <a:pt x="1881" y="0"/>
                  </a:lnTo>
                  <a:lnTo>
                    <a:pt x="1947" y="0"/>
                  </a:lnTo>
                  <a:lnTo>
                    <a:pt x="2014" y="0"/>
                  </a:lnTo>
                  <a:lnTo>
                    <a:pt x="2045" y="33"/>
                  </a:lnTo>
                  <a:lnTo>
                    <a:pt x="2077" y="66"/>
                  </a:lnTo>
                  <a:lnTo>
                    <a:pt x="2077" y="99"/>
                  </a:lnTo>
                  <a:lnTo>
                    <a:pt x="2144" y="131"/>
                  </a:lnTo>
                  <a:lnTo>
                    <a:pt x="2210" y="164"/>
                  </a:lnTo>
                  <a:lnTo>
                    <a:pt x="2243" y="198"/>
                  </a:lnTo>
                  <a:lnTo>
                    <a:pt x="2178" y="264"/>
                  </a:lnTo>
                  <a:lnTo>
                    <a:pt x="2112" y="328"/>
                  </a:lnTo>
                  <a:lnTo>
                    <a:pt x="2014" y="395"/>
                  </a:lnTo>
                  <a:lnTo>
                    <a:pt x="1913" y="493"/>
                  </a:lnTo>
                  <a:lnTo>
                    <a:pt x="1881" y="559"/>
                  </a:lnTo>
                  <a:lnTo>
                    <a:pt x="1815" y="790"/>
                  </a:lnTo>
                  <a:lnTo>
                    <a:pt x="1781" y="790"/>
                  </a:lnTo>
                  <a:lnTo>
                    <a:pt x="1650" y="790"/>
                  </a:lnTo>
                  <a:lnTo>
                    <a:pt x="1386" y="822"/>
                  </a:lnTo>
                  <a:lnTo>
                    <a:pt x="1222" y="888"/>
                  </a:lnTo>
                  <a:lnTo>
                    <a:pt x="1222" y="954"/>
                  </a:lnTo>
                  <a:lnTo>
                    <a:pt x="1121" y="1249"/>
                  </a:lnTo>
                  <a:lnTo>
                    <a:pt x="1089" y="1281"/>
                  </a:lnTo>
                  <a:lnTo>
                    <a:pt x="890" y="1347"/>
                  </a:lnTo>
                  <a:lnTo>
                    <a:pt x="660" y="1446"/>
                  </a:lnTo>
                  <a:lnTo>
                    <a:pt x="496" y="1479"/>
                  </a:lnTo>
                  <a:lnTo>
                    <a:pt x="297" y="1546"/>
                  </a:lnTo>
                  <a:lnTo>
                    <a:pt x="0" y="1675"/>
                  </a:lnTo>
                  <a:close/>
                </a:path>
              </a:pathLst>
            </a:custGeom>
            <a:solidFill>
              <a:srgbClr val="F3C001"/>
            </a:solidFill>
            <a:ln w="0">
              <a:solidFill>
                <a:srgbClr val="F3C001"/>
              </a:solidFill>
              <a:prstDash val="solid"/>
              <a:round/>
              <a:headEnd/>
              <a:tailEnd/>
            </a:ln>
          </p:spPr>
          <p:txBody>
            <a:bodyPr/>
            <a:lstStyle/>
            <a:p>
              <a:endParaRPr lang="en-US"/>
            </a:p>
          </p:txBody>
        </p:sp>
        <p:sp>
          <p:nvSpPr>
            <p:cNvPr id="95282" name="Freeform 50"/>
            <p:cNvSpPr>
              <a:spLocks/>
            </p:cNvSpPr>
            <p:nvPr/>
          </p:nvSpPr>
          <p:spPr bwMode="auto">
            <a:xfrm>
              <a:off x="2948" y="1870"/>
              <a:ext cx="335" cy="220"/>
            </a:xfrm>
            <a:custGeom>
              <a:avLst/>
              <a:gdLst/>
              <a:ahLst/>
              <a:cxnLst>
                <a:cxn ang="0">
                  <a:pos x="230" y="329"/>
                </a:cxn>
                <a:cxn ang="0">
                  <a:pos x="196" y="459"/>
                </a:cxn>
                <a:cxn ang="0">
                  <a:pos x="196" y="559"/>
                </a:cxn>
                <a:cxn ang="0">
                  <a:pos x="230" y="623"/>
                </a:cxn>
                <a:cxn ang="0">
                  <a:pos x="263" y="658"/>
                </a:cxn>
                <a:cxn ang="0">
                  <a:pos x="329" y="689"/>
                </a:cxn>
                <a:cxn ang="0">
                  <a:pos x="394" y="723"/>
                </a:cxn>
                <a:cxn ang="0">
                  <a:pos x="429" y="821"/>
                </a:cxn>
                <a:cxn ang="0">
                  <a:pos x="394" y="853"/>
                </a:cxn>
                <a:cxn ang="0">
                  <a:pos x="394" y="888"/>
                </a:cxn>
                <a:cxn ang="0">
                  <a:pos x="296" y="952"/>
                </a:cxn>
                <a:cxn ang="0">
                  <a:pos x="263" y="986"/>
                </a:cxn>
                <a:cxn ang="0">
                  <a:pos x="196" y="1050"/>
                </a:cxn>
                <a:cxn ang="0">
                  <a:pos x="164" y="1117"/>
                </a:cxn>
                <a:cxn ang="0">
                  <a:pos x="65" y="1215"/>
                </a:cxn>
                <a:cxn ang="0">
                  <a:pos x="65" y="1281"/>
                </a:cxn>
                <a:cxn ang="0">
                  <a:pos x="32" y="1379"/>
                </a:cxn>
                <a:cxn ang="0">
                  <a:pos x="0" y="1446"/>
                </a:cxn>
                <a:cxn ang="0">
                  <a:pos x="0" y="1511"/>
                </a:cxn>
                <a:cxn ang="0">
                  <a:pos x="65" y="1544"/>
                </a:cxn>
                <a:cxn ang="0">
                  <a:pos x="196" y="1477"/>
                </a:cxn>
                <a:cxn ang="0">
                  <a:pos x="659" y="1281"/>
                </a:cxn>
                <a:cxn ang="0">
                  <a:pos x="790" y="1182"/>
                </a:cxn>
                <a:cxn ang="0">
                  <a:pos x="890" y="1150"/>
                </a:cxn>
                <a:cxn ang="0">
                  <a:pos x="1021" y="1117"/>
                </a:cxn>
                <a:cxn ang="0">
                  <a:pos x="1119" y="1084"/>
                </a:cxn>
                <a:cxn ang="0">
                  <a:pos x="1384" y="1084"/>
                </a:cxn>
                <a:cxn ang="0">
                  <a:pos x="1647" y="1150"/>
                </a:cxn>
                <a:cxn ang="0">
                  <a:pos x="2010" y="952"/>
                </a:cxn>
                <a:cxn ang="0">
                  <a:pos x="2240" y="658"/>
                </a:cxn>
                <a:cxn ang="0">
                  <a:pos x="2274" y="591"/>
                </a:cxn>
                <a:cxn ang="0">
                  <a:pos x="2306" y="559"/>
                </a:cxn>
                <a:cxn ang="0">
                  <a:pos x="2306" y="525"/>
                </a:cxn>
                <a:cxn ang="0">
                  <a:pos x="2341" y="493"/>
                </a:cxn>
                <a:cxn ang="0">
                  <a:pos x="2341" y="459"/>
                </a:cxn>
                <a:cxn ang="0">
                  <a:pos x="2274" y="459"/>
                </a:cxn>
                <a:cxn ang="0">
                  <a:pos x="2110" y="459"/>
                </a:cxn>
                <a:cxn ang="0">
                  <a:pos x="2010" y="427"/>
                </a:cxn>
                <a:cxn ang="0">
                  <a:pos x="1944" y="395"/>
                </a:cxn>
                <a:cxn ang="0">
                  <a:pos x="1813" y="361"/>
                </a:cxn>
                <a:cxn ang="0">
                  <a:pos x="1647" y="395"/>
                </a:cxn>
                <a:cxn ang="0">
                  <a:pos x="1514" y="459"/>
                </a:cxn>
                <a:cxn ang="0">
                  <a:pos x="1416" y="525"/>
                </a:cxn>
                <a:cxn ang="0">
                  <a:pos x="1285" y="623"/>
                </a:cxn>
                <a:cxn ang="0">
                  <a:pos x="1154" y="689"/>
                </a:cxn>
                <a:cxn ang="0">
                  <a:pos x="1087" y="689"/>
                </a:cxn>
                <a:cxn ang="0">
                  <a:pos x="1021" y="658"/>
                </a:cxn>
                <a:cxn ang="0">
                  <a:pos x="955" y="591"/>
                </a:cxn>
                <a:cxn ang="0">
                  <a:pos x="955" y="493"/>
                </a:cxn>
                <a:cxn ang="0">
                  <a:pos x="921" y="361"/>
                </a:cxn>
                <a:cxn ang="0">
                  <a:pos x="921" y="231"/>
                </a:cxn>
                <a:cxn ang="0">
                  <a:pos x="955" y="98"/>
                </a:cxn>
                <a:cxn ang="0">
                  <a:pos x="921" y="66"/>
                </a:cxn>
                <a:cxn ang="0">
                  <a:pos x="823" y="0"/>
                </a:cxn>
                <a:cxn ang="0">
                  <a:pos x="659" y="0"/>
                </a:cxn>
                <a:cxn ang="0">
                  <a:pos x="560" y="66"/>
                </a:cxn>
                <a:cxn ang="0">
                  <a:pos x="560" y="98"/>
                </a:cxn>
                <a:cxn ang="0">
                  <a:pos x="495" y="196"/>
                </a:cxn>
                <a:cxn ang="0">
                  <a:pos x="230" y="329"/>
                </a:cxn>
              </a:cxnLst>
              <a:rect l="0" t="0" r="r" b="b"/>
              <a:pathLst>
                <a:path w="2341" h="1544">
                  <a:moveTo>
                    <a:pt x="230" y="329"/>
                  </a:moveTo>
                  <a:lnTo>
                    <a:pt x="196" y="459"/>
                  </a:lnTo>
                  <a:lnTo>
                    <a:pt x="196" y="559"/>
                  </a:lnTo>
                  <a:lnTo>
                    <a:pt x="230" y="623"/>
                  </a:lnTo>
                  <a:lnTo>
                    <a:pt x="263" y="658"/>
                  </a:lnTo>
                  <a:lnTo>
                    <a:pt x="329" y="689"/>
                  </a:lnTo>
                  <a:lnTo>
                    <a:pt x="394" y="723"/>
                  </a:lnTo>
                  <a:lnTo>
                    <a:pt x="429" y="821"/>
                  </a:lnTo>
                  <a:lnTo>
                    <a:pt x="394" y="853"/>
                  </a:lnTo>
                  <a:lnTo>
                    <a:pt x="394" y="888"/>
                  </a:lnTo>
                  <a:lnTo>
                    <a:pt x="296" y="952"/>
                  </a:lnTo>
                  <a:lnTo>
                    <a:pt x="263" y="986"/>
                  </a:lnTo>
                  <a:lnTo>
                    <a:pt x="196" y="1050"/>
                  </a:lnTo>
                  <a:lnTo>
                    <a:pt x="164" y="1117"/>
                  </a:lnTo>
                  <a:lnTo>
                    <a:pt x="65" y="1215"/>
                  </a:lnTo>
                  <a:lnTo>
                    <a:pt x="65" y="1281"/>
                  </a:lnTo>
                  <a:lnTo>
                    <a:pt x="32" y="1379"/>
                  </a:lnTo>
                  <a:lnTo>
                    <a:pt x="0" y="1446"/>
                  </a:lnTo>
                  <a:lnTo>
                    <a:pt x="0" y="1511"/>
                  </a:lnTo>
                  <a:lnTo>
                    <a:pt x="65" y="1544"/>
                  </a:lnTo>
                  <a:lnTo>
                    <a:pt x="196" y="1477"/>
                  </a:lnTo>
                  <a:lnTo>
                    <a:pt x="659" y="1281"/>
                  </a:lnTo>
                  <a:lnTo>
                    <a:pt x="790" y="1182"/>
                  </a:lnTo>
                  <a:lnTo>
                    <a:pt x="890" y="1150"/>
                  </a:lnTo>
                  <a:lnTo>
                    <a:pt x="1021" y="1117"/>
                  </a:lnTo>
                  <a:lnTo>
                    <a:pt x="1119" y="1084"/>
                  </a:lnTo>
                  <a:lnTo>
                    <a:pt x="1384" y="1084"/>
                  </a:lnTo>
                  <a:lnTo>
                    <a:pt x="1647" y="1150"/>
                  </a:lnTo>
                  <a:lnTo>
                    <a:pt x="2010" y="952"/>
                  </a:lnTo>
                  <a:lnTo>
                    <a:pt x="2240" y="658"/>
                  </a:lnTo>
                  <a:lnTo>
                    <a:pt x="2274" y="591"/>
                  </a:lnTo>
                  <a:lnTo>
                    <a:pt x="2306" y="559"/>
                  </a:lnTo>
                  <a:lnTo>
                    <a:pt x="2306" y="525"/>
                  </a:lnTo>
                  <a:lnTo>
                    <a:pt x="2341" y="493"/>
                  </a:lnTo>
                  <a:lnTo>
                    <a:pt x="2341" y="459"/>
                  </a:lnTo>
                  <a:lnTo>
                    <a:pt x="2274" y="459"/>
                  </a:lnTo>
                  <a:lnTo>
                    <a:pt x="2110" y="459"/>
                  </a:lnTo>
                  <a:lnTo>
                    <a:pt x="2010" y="427"/>
                  </a:lnTo>
                  <a:lnTo>
                    <a:pt x="1944" y="395"/>
                  </a:lnTo>
                  <a:lnTo>
                    <a:pt x="1813" y="361"/>
                  </a:lnTo>
                  <a:lnTo>
                    <a:pt x="1647" y="395"/>
                  </a:lnTo>
                  <a:lnTo>
                    <a:pt x="1514" y="459"/>
                  </a:lnTo>
                  <a:lnTo>
                    <a:pt x="1416" y="525"/>
                  </a:lnTo>
                  <a:lnTo>
                    <a:pt x="1285" y="623"/>
                  </a:lnTo>
                  <a:lnTo>
                    <a:pt x="1154" y="689"/>
                  </a:lnTo>
                  <a:lnTo>
                    <a:pt x="1087" y="689"/>
                  </a:lnTo>
                  <a:lnTo>
                    <a:pt x="1021" y="658"/>
                  </a:lnTo>
                  <a:lnTo>
                    <a:pt x="955" y="591"/>
                  </a:lnTo>
                  <a:lnTo>
                    <a:pt x="955" y="493"/>
                  </a:lnTo>
                  <a:lnTo>
                    <a:pt x="921" y="361"/>
                  </a:lnTo>
                  <a:lnTo>
                    <a:pt x="921" y="231"/>
                  </a:lnTo>
                  <a:lnTo>
                    <a:pt x="955" y="98"/>
                  </a:lnTo>
                  <a:lnTo>
                    <a:pt x="921" y="66"/>
                  </a:lnTo>
                  <a:lnTo>
                    <a:pt x="823" y="0"/>
                  </a:lnTo>
                  <a:lnTo>
                    <a:pt x="659" y="0"/>
                  </a:lnTo>
                  <a:lnTo>
                    <a:pt x="560" y="66"/>
                  </a:lnTo>
                  <a:lnTo>
                    <a:pt x="560" y="98"/>
                  </a:lnTo>
                  <a:lnTo>
                    <a:pt x="495" y="196"/>
                  </a:lnTo>
                  <a:lnTo>
                    <a:pt x="230" y="329"/>
                  </a:lnTo>
                  <a:close/>
                </a:path>
              </a:pathLst>
            </a:custGeom>
            <a:solidFill>
              <a:srgbClr val="000000"/>
            </a:solidFill>
            <a:ln w="0">
              <a:solidFill>
                <a:srgbClr val="000000"/>
              </a:solidFill>
              <a:prstDash val="solid"/>
              <a:round/>
              <a:headEnd/>
              <a:tailEnd/>
            </a:ln>
          </p:spPr>
          <p:txBody>
            <a:bodyPr/>
            <a:lstStyle/>
            <a:p>
              <a:endParaRPr lang="en-US"/>
            </a:p>
          </p:txBody>
        </p:sp>
        <p:sp>
          <p:nvSpPr>
            <p:cNvPr id="95283" name="Freeform 51"/>
            <p:cNvSpPr>
              <a:spLocks/>
            </p:cNvSpPr>
            <p:nvPr/>
          </p:nvSpPr>
          <p:spPr bwMode="auto">
            <a:xfrm>
              <a:off x="3028" y="1931"/>
              <a:ext cx="113" cy="89"/>
            </a:xfrm>
            <a:custGeom>
              <a:avLst/>
              <a:gdLst/>
              <a:ahLst/>
              <a:cxnLst>
                <a:cxn ang="0">
                  <a:pos x="361" y="98"/>
                </a:cxn>
                <a:cxn ang="0">
                  <a:pos x="330" y="66"/>
                </a:cxn>
                <a:cxn ang="0">
                  <a:pos x="295" y="32"/>
                </a:cxn>
                <a:cxn ang="0">
                  <a:pos x="230" y="0"/>
                </a:cxn>
                <a:cxn ang="0">
                  <a:pos x="194" y="18"/>
                </a:cxn>
                <a:cxn ang="0">
                  <a:pos x="131" y="66"/>
                </a:cxn>
                <a:cxn ang="0">
                  <a:pos x="78" y="132"/>
                </a:cxn>
                <a:cxn ang="0">
                  <a:pos x="53" y="169"/>
                </a:cxn>
                <a:cxn ang="0">
                  <a:pos x="15" y="258"/>
                </a:cxn>
                <a:cxn ang="0">
                  <a:pos x="0" y="328"/>
                </a:cxn>
                <a:cxn ang="0">
                  <a:pos x="0" y="394"/>
                </a:cxn>
                <a:cxn ang="0">
                  <a:pos x="1" y="463"/>
                </a:cxn>
                <a:cxn ang="0">
                  <a:pos x="40" y="552"/>
                </a:cxn>
                <a:cxn ang="0">
                  <a:pos x="104" y="589"/>
                </a:cxn>
                <a:cxn ang="0">
                  <a:pos x="194" y="602"/>
                </a:cxn>
                <a:cxn ang="0">
                  <a:pos x="330" y="623"/>
                </a:cxn>
                <a:cxn ang="0">
                  <a:pos x="398" y="602"/>
                </a:cxn>
                <a:cxn ang="0">
                  <a:pos x="428" y="591"/>
                </a:cxn>
                <a:cxn ang="0">
                  <a:pos x="494" y="591"/>
                </a:cxn>
                <a:cxn ang="0">
                  <a:pos x="594" y="559"/>
                </a:cxn>
                <a:cxn ang="0">
                  <a:pos x="658" y="525"/>
                </a:cxn>
                <a:cxn ang="0">
                  <a:pos x="725" y="493"/>
                </a:cxn>
                <a:cxn ang="0">
                  <a:pos x="790" y="361"/>
                </a:cxn>
                <a:cxn ang="0">
                  <a:pos x="758" y="262"/>
                </a:cxn>
                <a:cxn ang="0">
                  <a:pos x="725" y="231"/>
                </a:cxn>
                <a:cxn ang="0">
                  <a:pos x="594" y="262"/>
                </a:cxn>
                <a:cxn ang="0">
                  <a:pos x="461" y="231"/>
                </a:cxn>
                <a:cxn ang="0">
                  <a:pos x="361" y="164"/>
                </a:cxn>
                <a:cxn ang="0">
                  <a:pos x="361" y="98"/>
                </a:cxn>
              </a:cxnLst>
              <a:rect l="0" t="0" r="r" b="b"/>
              <a:pathLst>
                <a:path w="790" h="623">
                  <a:moveTo>
                    <a:pt x="361" y="98"/>
                  </a:moveTo>
                  <a:lnTo>
                    <a:pt x="330" y="66"/>
                  </a:lnTo>
                  <a:lnTo>
                    <a:pt x="295" y="32"/>
                  </a:lnTo>
                  <a:lnTo>
                    <a:pt x="230" y="0"/>
                  </a:lnTo>
                  <a:lnTo>
                    <a:pt x="194" y="18"/>
                  </a:lnTo>
                  <a:lnTo>
                    <a:pt x="131" y="66"/>
                  </a:lnTo>
                  <a:lnTo>
                    <a:pt x="78" y="132"/>
                  </a:lnTo>
                  <a:lnTo>
                    <a:pt x="53" y="169"/>
                  </a:lnTo>
                  <a:lnTo>
                    <a:pt x="15" y="258"/>
                  </a:lnTo>
                  <a:lnTo>
                    <a:pt x="0" y="328"/>
                  </a:lnTo>
                  <a:lnTo>
                    <a:pt x="0" y="394"/>
                  </a:lnTo>
                  <a:lnTo>
                    <a:pt x="1" y="463"/>
                  </a:lnTo>
                  <a:lnTo>
                    <a:pt x="40" y="552"/>
                  </a:lnTo>
                  <a:lnTo>
                    <a:pt x="104" y="589"/>
                  </a:lnTo>
                  <a:lnTo>
                    <a:pt x="194" y="602"/>
                  </a:lnTo>
                  <a:lnTo>
                    <a:pt x="330" y="623"/>
                  </a:lnTo>
                  <a:lnTo>
                    <a:pt x="398" y="602"/>
                  </a:lnTo>
                  <a:lnTo>
                    <a:pt x="428" y="591"/>
                  </a:lnTo>
                  <a:lnTo>
                    <a:pt x="494" y="591"/>
                  </a:lnTo>
                  <a:lnTo>
                    <a:pt x="594" y="559"/>
                  </a:lnTo>
                  <a:lnTo>
                    <a:pt x="658" y="525"/>
                  </a:lnTo>
                  <a:lnTo>
                    <a:pt x="725" y="493"/>
                  </a:lnTo>
                  <a:lnTo>
                    <a:pt x="790" y="361"/>
                  </a:lnTo>
                  <a:lnTo>
                    <a:pt x="758" y="262"/>
                  </a:lnTo>
                  <a:lnTo>
                    <a:pt x="725" y="231"/>
                  </a:lnTo>
                  <a:lnTo>
                    <a:pt x="594" y="262"/>
                  </a:lnTo>
                  <a:lnTo>
                    <a:pt x="461" y="231"/>
                  </a:lnTo>
                  <a:lnTo>
                    <a:pt x="361" y="164"/>
                  </a:lnTo>
                  <a:lnTo>
                    <a:pt x="361" y="98"/>
                  </a:lnTo>
                  <a:close/>
                </a:path>
              </a:pathLst>
            </a:custGeom>
            <a:solidFill>
              <a:srgbClr val="FF0000"/>
            </a:solidFill>
            <a:ln w="0">
              <a:solidFill>
                <a:srgbClr val="FF0000"/>
              </a:solidFill>
              <a:prstDash val="solid"/>
              <a:round/>
              <a:headEnd/>
              <a:tailEnd/>
            </a:ln>
          </p:spPr>
          <p:txBody>
            <a:bodyPr/>
            <a:lstStyle/>
            <a:p>
              <a:endParaRPr lang="en-US"/>
            </a:p>
          </p:txBody>
        </p:sp>
        <p:sp>
          <p:nvSpPr>
            <p:cNvPr id="95284" name="Freeform 52"/>
            <p:cNvSpPr>
              <a:spLocks/>
            </p:cNvSpPr>
            <p:nvPr/>
          </p:nvSpPr>
          <p:spPr bwMode="auto">
            <a:xfrm>
              <a:off x="2981" y="1809"/>
              <a:ext cx="245" cy="173"/>
            </a:xfrm>
            <a:custGeom>
              <a:avLst/>
              <a:gdLst/>
              <a:ahLst/>
              <a:cxnLst>
                <a:cxn ang="0">
                  <a:pos x="99" y="920"/>
                </a:cxn>
                <a:cxn ang="0">
                  <a:pos x="199" y="986"/>
                </a:cxn>
                <a:cxn ang="0">
                  <a:pos x="230" y="886"/>
                </a:cxn>
                <a:cxn ang="0">
                  <a:pos x="265" y="854"/>
                </a:cxn>
                <a:cxn ang="0">
                  <a:pos x="297" y="788"/>
                </a:cxn>
                <a:cxn ang="0">
                  <a:pos x="363" y="724"/>
                </a:cxn>
                <a:cxn ang="0">
                  <a:pos x="429" y="623"/>
                </a:cxn>
                <a:cxn ang="0">
                  <a:pos x="527" y="591"/>
                </a:cxn>
                <a:cxn ang="0">
                  <a:pos x="625" y="623"/>
                </a:cxn>
                <a:cxn ang="0">
                  <a:pos x="527" y="724"/>
                </a:cxn>
                <a:cxn ang="0">
                  <a:pos x="560" y="886"/>
                </a:cxn>
                <a:cxn ang="0">
                  <a:pos x="625" y="886"/>
                </a:cxn>
                <a:cxn ang="0">
                  <a:pos x="625" y="920"/>
                </a:cxn>
                <a:cxn ang="0">
                  <a:pos x="560" y="1085"/>
                </a:cxn>
                <a:cxn ang="0">
                  <a:pos x="758" y="1182"/>
                </a:cxn>
                <a:cxn ang="0">
                  <a:pos x="889" y="1215"/>
                </a:cxn>
                <a:cxn ang="0">
                  <a:pos x="988" y="1150"/>
                </a:cxn>
                <a:cxn ang="0">
                  <a:pos x="1120" y="1116"/>
                </a:cxn>
                <a:cxn ang="0">
                  <a:pos x="1284" y="1050"/>
                </a:cxn>
                <a:cxn ang="0">
                  <a:pos x="1450" y="952"/>
                </a:cxn>
                <a:cxn ang="0">
                  <a:pos x="1583" y="920"/>
                </a:cxn>
                <a:cxn ang="0">
                  <a:pos x="1714" y="886"/>
                </a:cxn>
                <a:cxn ang="0">
                  <a:pos x="1681" y="788"/>
                </a:cxn>
                <a:cxn ang="0">
                  <a:pos x="1616" y="689"/>
                </a:cxn>
                <a:cxn ang="0">
                  <a:pos x="1583" y="591"/>
                </a:cxn>
                <a:cxn ang="0">
                  <a:pos x="1517" y="493"/>
                </a:cxn>
                <a:cxn ang="0">
                  <a:pos x="1450" y="459"/>
                </a:cxn>
                <a:cxn ang="0">
                  <a:pos x="1284" y="560"/>
                </a:cxn>
                <a:cxn ang="0">
                  <a:pos x="1154" y="756"/>
                </a:cxn>
                <a:cxn ang="0">
                  <a:pos x="988" y="886"/>
                </a:cxn>
                <a:cxn ang="0">
                  <a:pos x="857" y="952"/>
                </a:cxn>
                <a:cxn ang="0">
                  <a:pos x="791" y="920"/>
                </a:cxn>
                <a:cxn ang="0">
                  <a:pos x="758" y="822"/>
                </a:cxn>
                <a:cxn ang="0">
                  <a:pos x="791" y="658"/>
                </a:cxn>
                <a:cxn ang="0">
                  <a:pos x="824" y="427"/>
                </a:cxn>
                <a:cxn ang="0">
                  <a:pos x="791" y="164"/>
                </a:cxn>
                <a:cxn ang="0">
                  <a:pos x="660" y="32"/>
                </a:cxn>
                <a:cxn ang="0">
                  <a:pos x="527" y="0"/>
                </a:cxn>
                <a:cxn ang="0">
                  <a:pos x="395" y="98"/>
                </a:cxn>
                <a:cxn ang="0">
                  <a:pos x="230" y="230"/>
                </a:cxn>
                <a:cxn ang="0">
                  <a:pos x="132" y="427"/>
                </a:cxn>
                <a:cxn ang="0">
                  <a:pos x="99" y="560"/>
                </a:cxn>
                <a:cxn ang="0">
                  <a:pos x="33" y="724"/>
                </a:cxn>
                <a:cxn ang="0">
                  <a:pos x="0" y="854"/>
                </a:cxn>
              </a:cxnLst>
              <a:rect l="0" t="0" r="r" b="b"/>
              <a:pathLst>
                <a:path w="1714" h="1215">
                  <a:moveTo>
                    <a:pt x="0" y="854"/>
                  </a:moveTo>
                  <a:lnTo>
                    <a:pt x="99" y="920"/>
                  </a:lnTo>
                  <a:lnTo>
                    <a:pt x="164" y="952"/>
                  </a:lnTo>
                  <a:lnTo>
                    <a:pt x="199" y="986"/>
                  </a:lnTo>
                  <a:lnTo>
                    <a:pt x="230" y="920"/>
                  </a:lnTo>
                  <a:lnTo>
                    <a:pt x="230" y="886"/>
                  </a:lnTo>
                  <a:lnTo>
                    <a:pt x="265" y="886"/>
                  </a:lnTo>
                  <a:lnTo>
                    <a:pt x="265" y="854"/>
                  </a:lnTo>
                  <a:lnTo>
                    <a:pt x="265" y="822"/>
                  </a:lnTo>
                  <a:lnTo>
                    <a:pt x="297" y="788"/>
                  </a:lnTo>
                  <a:lnTo>
                    <a:pt x="363" y="756"/>
                  </a:lnTo>
                  <a:lnTo>
                    <a:pt x="363" y="724"/>
                  </a:lnTo>
                  <a:lnTo>
                    <a:pt x="395" y="658"/>
                  </a:lnTo>
                  <a:lnTo>
                    <a:pt x="429" y="623"/>
                  </a:lnTo>
                  <a:lnTo>
                    <a:pt x="495" y="591"/>
                  </a:lnTo>
                  <a:lnTo>
                    <a:pt x="527" y="591"/>
                  </a:lnTo>
                  <a:lnTo>
                    <a:pt x="593" y="623"/>
                  </a:lnTo>
                  <a:lnTo>
                    <a:pt x="625" y="623"/>
                  </a:lnTo>
                  <a:lnTo>
                    <a:pt x="625" y="658"/>
                  </a:lnTo>
                  <a:lnTo>
                    <a:pt x="527" y="724"/>
                  </a:lnTo>
                  <a:lnTo>
                    <a:pt x="527" y="822"/>
                  </a:lnTo>
                  <a:lnTo>
                    <a:pt x="560" y="886"/>
                  </a:lnTo>
                  <a:lnTo>
                    <a:pt x="593" y="886"/>
                  </a:lnTo>
                  <a:lnTo>
                    <a:pt x="625" y="886"/>
                  </a:lnTo>
                  <a:lnTo>
                    <a:pt x="660" y="886"/>
                  </a:lnTo>
                  <a:lnTo>
                    <a:pt x="625" y="920"/>
                  </a:lnTo>
                  <a:lnTo>
                    <a:pt x="593" y="986"/>
                  </a:lnTo>
                  <a:lnTo>
                    <a:pt x="560" y="1085"/>
                  </a:lnTo>
                  <a:lnTo>
                    <a:pt x="625" y="1150"/>
                  </a:lnTo>
                  <a:lnTo>
                    <a:pt x="758" y="1182"/>
                  </a:lnTo>
                  <a:lnTo>
                    <a:pt x="824" y="1182"/>
                  </a:lnTo>
                  <a:lnTo>
                    <a:pt x="889" y="1215"/>
                  </a:lnTo>
                  <a:lnTo>
                    <a:pt x="924" y="1182"/>
                  </a:lnTo>
                  <a:lnTo>
                    <a:pt x="988" y="1150"/>
                  </a:lnTo>
                  <a:lnTo>
                    <a:pt x="1088" y="1116"/>
                  </a:lnTo>
                  <a:lnTo>
                    <a:pt x="1120" y="1116"/>
                  </a:lnTo>
                  <a:lnTo>
                    <a:pt x="1186" y="1085"/>
                  </a:lnTo>
                  <a:lnTo>
                    <a:pt x="1284" y="1050"/>
                  </a:lnTo>
                  <a:lnTo>
                    <a:pt x="1351" y="986"/>
                  </a:lnTo>
                  <a:lnTo>
                    <a:pt x="1450" y="952"/>
                  </a:lnTo>
                  <a:lnTo>
                    <a:pt x="1483" y="952"/>
                  </a:lnTo>
                  <a:lnTo>
                    <a:pt x="1583" y="920"/>
                  </a:lnTo>
                  <a:lnTo>
                    <a:pt x="1648" y="920"/>
                  </a:lnTo>
                  <a:lnTo>
                    <a:pt x="1714" y="886"/>
                  </a:lnTo>
                  <a:lnTo>
                    <a:pt x="1714" y="854"/>
                  </a:lnTo>
                  <a:lnTo>
                    <a:pt x="1681" y="788"/>
                  </a:lnTo>
                  <a:lnTo>
                    <a:pt x="1616" y="724"/>
                  </a:lnTo>
                  <a:lnTo>
                    <a:pt x="1616" y="689"/>
                  </a:lnTo>
                  <a:lnTo>
                    <a:pt x="1616" y="658"/>
                  </a:lnTo>
                  <a:lnTo>
                    <a:pt x="1583" y="591"/>
                  </a:lnTo>
                  <a:lnTo>
                    <a:pt x="1583" y="560"/>
                  </a:lnTo>
                  <a:lnTo>
                    <a:pt x="1517" y="493"/>
                  </a:lnTo>
                  <a:lnTo>
                    <a:pt x="1483" y="493"/>
                  </a:lnTo>
                  <a:lnTo>
                    <a:pt x="1450" y="459"/>
                  </a:lnTo>
                  <a:lnTo>
                    <a:pt x="1351" y="493"/>
                  </a:lnTo>
                  <a:lnTo>
                    <a:pt x="1284" y="560"/>
                  </a:lnTo>
                  <a:lnTo>
                    <a:pt x="1253" y="658"/>
                  </a:lnTo>
                  <a:lnTo>
                    <a:pt x="1154" y="756"/>
                  </a:lnTo>
                  <a:lnTo>
                    <a:pt x="1055" y="854"/>
                  </a:lnTo>
                  <a:lnTo>
                    <a:pt x="988" y="886"/>
                  </a:lnTo>
                  <a:lnTo>
                    <a:pt x="889" y="920"/>
                  </a:lnTo>
                  <a:lnTo>
                    <a:pt x="857" y="952"/>
                  </a:lnTo>
                  <a:lnTo>
                    <a:pt x="824" y="952"/>
                  </a:lnTo>
                  <a:lnTo>
                    <a:pt x="791" y="920"/>
                  </a:lnTo>
                  <a:lnTo>
                    <a:pt x="758" y="886"/>
                  </a:lnTo>
                  <a:lnTo>
                    <a:pt x="758" y="822"/>
                  </a:lnTo>
                  <a:lnTo>
                    <a:pt x="791" y="756"/>
                  </a:lnTo>
                  <a:lnTo>
                    <a:pt x="791" y="658"/>
                  </a:lnTo>
                  <a:lnTo>
                    <a:pt x="824" y="560"/>
                  </a:lnTo>
                  <a:lnTo>
                    <a:pt x="824" y="427"/>
                  </a:lnTo>
                  <a:lnTo>
                    <a:pt x="824" y="296"/>
                  </a:lnTo>
                  <a:lnTo>
                    <a:pt x="791" y="164"/>
                  </a:lnTo>
                  <a:lnTo>
                    <a:pt x="725" y="98"/>
                  </a:lnTo>
                  <a:lnTo>
                    <a:pt x="660" y="32"/>
                  </a:lnTo>
                  <a:lnTo>
                    <a:pt x="625" y="0"/>
                  </a:lnTo>
                  <a:lnTo>
                    <a:pt x="527" y="0"/>
                  </a:lnTo>
                  <a:lnTo>
                    <a:pt x="461" y="32"/>
                  </a:lnTo>
                  <a:lnTo>
                    <a:pt x="395" y="98"/>
                  </a:lnTo>
                  <a:lnTo>
                    <a:pt x="297" y="196"/>
                  </a:lnTo>
                  <a:lnTo>
                    <a:pt x="230" y="230"/>
                  </a:lnTo>
                  <a:lnTo>
                    <a:pt x="199" y="296"/>
                  </a:lnTo>
                  <a:lnTo>
                    <a:pt x="132" y="427"/>
                  </a:lnTo>
                  <a:lnTo>
                    <a:pt x="99" y="525"/>
                  </a:lnTo>
                  <a:lnTo>
                    <a:pt x="99" y="560"/>
                  </a:lnTo>
                  <a:lnTo>
                    <a:pt x="66" y="623"/>
                  </a:lnTo>
                  <a:lnTo>
                    <a:pt x="33" y="724"/>
                  </a:lnTo>
                  <a:lnTo>
                    <a:pt x="33" y="756"/>
                  </a:lnTo>
                  <a:lnTo>
                    <a:pt x="0" y="854"/>
                  </a:lnTo>
                  <a:close/>
                </a:path>
              </a:pathLst>
            </a:custGeom>
            <a:solidFill>
              <a:srgbClr val="FFFFFF"/>
            </a:solidFill>
            <a:ln w="0">
              <a:solidFill>
                <a:srgbClr val="FFFFFF"/>
              </a:solidFill>
              <a:prstDash val="solid"/>
              <a:round/>
              <a:headEnd/>
              <a:tailEnd/>
            </a:ln>
          </p:spPr>
          <p:txBody>
            <a:bodyPr/>
            <a:lstStyle/>
            <a:p>
              <a:endParaRPr lang="en-US"/>
            </a:p>
          </p:txBody>
        </p:sp>
        <p:sp>
          <p:nvSpPr>
            <p:cNvPr id="95285" name="Freeform 53"/>
            <p:cNvSpPr>
              <a:spLocks/>
            </p:cNvSpPr>
            <p:nvPr/>
          </p:nvSpPr>
          <p:spPr bwMode="auto">
            <a:xfrm>
              <a:off x="2939" y="1992"/>
              <a:ext cx="217" cy="131"/>
            </a:xfrm>
            <a:custGeom>
              <a:avLst/>
              <a:gdLst/>
              <a:ahLst/>
              <a:cxnLst>
                <a:cxn ang="0">
                  <a:pos x="66" y="658"/>
                </a:cxn>
                <a:cxn ang="0">
                  <a:pos x="164" y="560"/>
                </a:cxn>
                <a:cxn ang="0">
                  <a:pos x="198" y="526"/>
                </a:cxn>
                <a:cxn ang="0">
                  <a:pos x="262" y="462"/>
                </a:cxn>
                <a:cxn ang="0">
                  <a:pos x="296" y="462"/>
                </a:cxn>
                <a:cxn ang="0">
                  <a:pos x="395" y="395"/>
                </a:cxn>
                <a:cxn ang="0">
                  <a:pos x="460" y="395"/>
                </a:cxn>
                <a:cxn ang="0">
                  <a:pos x="495" y="428"/>
                </a:cxn>
                <a:cxn ang="0">
                  <a:pos x="526" y="428"/>
                </a:cxn>
                <a:cxn ang="0">
                  <a:pos x="593" y="362"/>
                </a:cxn>
                <a:cxn ang="0">
                  <a:pos x="725" y="264"/>
                </a:cxn>
                <a:cxn ang="0">
                  <a:pos x="791" y="197"/>
                </a:cxn>
                <a:cxn ang="0">
                  <a:pos x="823" y="165"/>
                </a:cxn>
                <a:cxn ang="0">
                  <a:pos x="856" y="133"/>
                </a:cxn>
                <a:cxn ang="0">
                  <a:pos x="921" y="99"/>
                </a:cxn>
                <a:cxn ang="0">
                  <a:pos x="921" y="67"/>
                </a:cxn>
                <a:cxn ang="0">
                  <a:pos x="1054" y="0"/>
                </a:cxn>
                <a:cxn ang="0">
                  <a:pos x="1120" y="0"/>
                </a:cxn>
                <a:cxn ang="0">
                  <a:pos x="1153" y="0"/>
                </a:cxn>
                <a:cxn ang="0">
                  <a:pos x="1185" y="35"/>
                </a:cxn>
                <a:cxn ang="0">
                  <a:pos x="1220" y="67"/>
                </a:cxn>
                <a:cxn ang="0">
                  <a:pos x="1284" y="67"/>
                </a:cxn>
                <a:cxn ang="0">
                  <a:pos x="1482" y="99"/>
                </a:cxn>
                <a:cxn ang="0">
                  <a:pos x="1517" y="133"/>
                </a:cxn>
                <a:cxn ang="0">
                  <a:pos x="1450" y="395"/>
                </a:cxn>
                <a:cxn ang="0">
                  <a:pos x="1450" y="428"/>
                </a:cxn>
                <a:cxn ang="0">
                  <a:pos x="1416" y="462"/>
                </a:cxn>
                <a:cxn ang="0">
                  <a:pos x="1318" y="493"/>
                </a:cxn>
                <a:cxn ang="0">
                  <a:pos x="1120" y="493"/>
                </a:cxn>
                <a:cxn ang="0">
                  <a:pos x="987" y="593"/>
                </a:cxn>
                <a:cxn ang="0">
                  <a:pos x="889" y="691"/>
                </a:cxn>
                <a:cxn ang="0">
                  <a:pos x="856" y="691"/>
                </a:cxn>
                <a:cxn ang="0">
                  <a:pos x="823" y="658"/>
                </a:cxn>
                <a:cxn ang="0">
                  <a:pos x="757" y="691"/>
                </a:cxn>
                <a:cxn ang="0">
                  <a:pos x="691" y="757"/>
                </a:cxn>
                <a:cxn ang="0">
                  <a:pos x="626" y="789"/>
                </a:cxn>
                <a:cxn ang="0">
                  <a:pos x="495" y="889"/>
                </a:cxn>
                <a:cxn ang="0">
                  <a:pos x="395" y="921"/>
                </a:cxn>
                <a:cxn ang="0">
                  <a:pos x="329" y="921"/>
                </a:cxn>
                <a:cxn ang="0">
                  <a:pos x="230" y="921"/>
                </a:cxn>
                <a:cxn ang="0">
                  <a:pos x="164" y="921"/>
                </a:cxn>
                <a:cxn ang="0">
                  <a:pos x="131" y="889"/>
                </a:cxn>
                <a:cxn ang="0">
                  <a:pos x="66" y="855"/>
                </a:cxn>
                <a:cxn ang="0">
                  <a:pos x="66" y="822"/>
                </a:cxn>
                <a:cxn ang="0">
                  <a:pos x="0" y="757"/>
                </a:cxn>
                <a:cxn ang="0">
                  <a:pos x="0" y="691"/>
                </a:cxn>
                <a:cxn ang="0">
                  <a:pos x="0" y="658"/>
                </a:cxn>
                <a:cxn ang="0">
                  <a:pos x="66" y="658"/>
                </a:cxn>
              </a:cxnLst>
              <a:rect l="0" t="0" r="r" b="b"/>
              <a:pathLst>
                <a:path w="1517" h="921">
                  <a:moveTo>
                    <a:pt x="66" y="658"/>
                  </a:moveTo>
                  <a:lnTo>
                    <a:pt x="164" y="560"/>
                  </a:lnTo>
                  <a:lnTo>
                    <a:pt x="198" y="526"/>
                  </a:lnTo>
                  <a:lnTo>
                    <a:pt x="262" y="462"/>
                  </a:lnTo>
                  <a:lnTo>
                    <a:pt x="296" y="462"/>
                  </a:lnTo>
                  <a:lnTo>
                    <a:pt x="395" y="395"/>
                  </a:lnTo>
                  <a:lnTo>
                    <a:pt x="460" y="395"/>
                  </a:lnTo>
                  <a:lnTo>
                    <a:pt x="495" y="428"/>
                  </a:lnTo>
                  <a:lnTo>
                    <a:pt x="526" y="428"/>
                  </a:lnTo>
                  <a:lnTo>
                    <a:pt x="593" y="362"/>
                  </a:lnTo>
                  <a:lnTo>
                    <a:pt x="725" y="264"/>
                  </a:lnTo>
                  <a:lnTo>
                    <a:pt x="791" y="197"/>
                  </a:lnTo>
                  <a:lnTo>
                    <a:pt x="823" y="165"/>
                  </a:lnTo>
                  <a:lnTo>
                    <a:pt x="856" y="133"/>
                  </a:lnTo>
                  <a:lnTo>
                    <a:pt x="921" y="99"/>
                  </a:lnTo>
                  <a:lnTo>
                    <a:pt x="921" y="67"/>
                  </a:lnTo>
                  <a:lnTo>
                    <a:pt x="1054" y="0"/>
                  </a:lnTo>
                  <a:lnTo>
                    <a:pt x="1120" y="0"/>
                  </a:lnTo>
                  <a:lnTo>
                    <a:pt x="1153" y="0"/>
                  </a:lnTo>
                  <a:lnTo>
                    <a:pt x="1185" y="35"/>
                  </a:lnTo>
                  <a:lnTo>
                    <a:pt x="1220" y="67"/>
                  </a:lnTo>
                  <a:lnTo>
                    <a:pt x="1284" y="67"/>
                  </a:lnTo>
                  <a:lnTo>
                    <a:pt x="1482" y="99"/>
                  </a:lnTo>
                  <a:lnTo>
                    <a:pt x="1517" y="133"/>
                  </a:lnTo>
                  <a:lnTo>
                    <a:pt x="1450" y="395"/>
                  </a:lnTo>
                  <a:lnTo>
                    <a:pt x="1450" y="428"/>
                  </a:lnTo>
                  <a:lnTo>
                    <a:pt x="1416" y="462"/>
                  </a:lnTo>
                  <a:lnTo>
                    <a:pt x="1318" y="493"/>
                  </a:lnTo>
                  <a:lnTo>
                    <a:pt x="1120" y="493"/>
                  </a:lnTo>
                  <a:lnTo>
                    <a:pt x="987" y="593"/>
                  </a:lnTo>
                  <a:lnTo>
                    <a:pt x="889" y="691"/>
                  </a:lnTo>
                  <a:lnTo>
                    <a:pt x="856" y="691"/>
                  </a:lnTo>
                  <a:lnTo>
                    <a:pt x="823" y="658"/>
                  </a:lnTo>
                  <a:lnTo>
                    <a:pt x="757" y="691"/>
                  </a:lnTo>
                  <a:lnTo>
                    <a:pt x="691" y="757"/>
                  </a:lnTo>
                  <a:lnTo>
                    <a:pt x="626" y="789"/>
                  </a:lnTo>
                  <a:lnTo>
                    <a:pt x="495" y="889"/>
                  </a:lnTo>
                  <a:lnTo>
                    <a:pt x="395" y="921"/>
                  </a:lnTo>
                  <a:lnTo>
                    <a:pt x="329" y="921"/>
                  </a:lnTo>
                  <a:lnTo>
                    <a:pt x="230" y="921"/>
                  </a:lnTo>
                  <a:lnTo>
                    <a:pt x="164" y="921"/>
                  </a:lnTo>
                  <a:lnTo>
                    <a:pt x="131" y="889"/>
                  </a:lnTo>
                  <a:lnTo>
                    <a:pt x="66" y="855"/>
                  </a:lnTo>
                  <a:lnTo>
                    <a:pt x="66" y="822"/>
                  </a:lnTo>
                  <a:lnTo>
                    <a:pt x="0" y="757"/>
                  </a:lnTo>
                  <a:lnTo>
                    <a:pt x="0" y="691"/>
                  </a:lnTo>
                  <a:lnTo>
                    <a:pt x="0" y="658"/>
                  </a:lnTo>
                  <a:lnTo>
                    <a:pt x="66" y="658"/>
                  </a:lnTo>
                  <a:close/>
                </a:path>
              </a:pathLst>
            </a:custGeom>
            <a:solidFill>
              <a:srgbClr val="FFFFFF"/>
            </a:solidFill>
            <a:ln w="0">
              <a:solidFill>
                <a:srgbClr val="FFFFFF"/>
              </a:solidFill>
              <a:prstDash val="solid"/>
              <a:round/>
              <a:headEnd/>
              <a:tailEnd/>
            </a:ln>
          </p:spPr>
          <p:txBody>
            <a:bodyPr/>
            <a:lstStyle/>
            <a:p>
              <a:endParaRPr lang="en-US"/>
            </a:p>
          </p:txBody>
        </p:sp>
        <p:sp>
          <p:nvSpPr>
            <p:cNvPr id="95286" name="Freeform 54"/>
            <p:cNvSpPr>
              <a:spLocks/>
            </p:cNvSpPr>
            <p:nvPr/>
          </p:nvSpPr>
          <p:spPr bwMode="auto">
            <a:xfrm>
              <a:off x="2585" y="1382"/>
              <a:ext cx="1042" cy="352"/>
            </a:xfrm>
            <a:custGeom>
              <a:avLst/>
              <a:gdLst/>
              <a:ahLst/>
              <a:cxnLst>
                <a:cxn ang="0">
                  <a:pos x="428" y="1347"/>
                </a:cxn>
                <a:cxn ang="0">
                  <a:pos x="956" y="1215"/>
                </a:cxn>
                <a:cxn ang="0">
                  <a:pos x="1385" y="1116"/>
                </a:cxn>
                <a:cxn ang="0">
                  <a:pos x="1483" y="1939"/>
                </a:cxn>
                <a:cxn ang="0">
                  <a:pos x="1584" y="2398"/>
                </a:cxn>
                <a:cxn ang="0">
                  <a:pos x="1946" y="2464"/>
                </a:cxn>
                <a:cxn ang="0">
                  <a:pos x="2439" y="2398"/>
                </a:cxn>
                <a:cxn ang="0">
                  <a:pos x="2605" y="2167"/>
                </a:cxn>
                <a:cxn ang="0">
                  <a:pos x="2376" y="2103"/>
                </a:cxn>
                <a:cxn ang="0">
                  <a:pos x="1880" y="2135"/>
                </a:cxn>
                <a:cxn ang="0">
                  <a:pos x="1780" y="1939"/>
                </a:cxn>
                <a:cxn ang="0">
                  <a:pos x="1813" y="1380"/>
                </a:cxn>
                <a:cxn ang="0">
                  <a:pos x="1946" y="493"/>
                </a:cxn>
                <a:cxn ang="0">
                  <a:pos x="3330" y="296"/>
                </a:cxn>
                <a:cxn ang="0">
                  <a:pos x="3858" y="230"/>
                </a:cxn>
                <a:cxn ang="0">
                  <a:pos x="3890" y="952"/>
                </a:cxn>
                <a:cxn ang="0">
                  <a:pos x="4253" y="1347"/>
                </a:cxn>
                <a:cxn ang="0">
                  <a:pos x="4253" y="886"/>
                </a:cxn>
                <a:cxn ang="0">
                  <a:pos x="4320" y="591"/>
                </a:cxn>
                <a:cxn ang="0">
                  <a:pos x="4584" y="623"/>
                </a:cxn>
                <a:cxn ang="0">
                  <a:pos x="4584" y="1018"/>
                </a:cxn>
                <a:cxn ang="0">
                  <a:pos x="4947" y="1051"/>
                </a:cxn>
                <a:cxn ang="0">
                  <a:pos x="4979" y="262"/>
                </a:cxn>
                <a:cxn ang="0">
                  <a:pos x="5045" y="230"/>
                </a:cxn>
                <a:cxn ang="0">
                  <a:pos x="6166" y="493"/>
                </a:cxn>
                <a:cxn ang="0">
                  <a:pos x="6462" y="689"/>
                </a:cxn>
                <a:cxn ang="0">
                  <a:pos x="6364" y="1018"/>
                </a:cxn>
                <a:cxn ang="0">
                  <a:pos x="6133" y="1544"/>
                </a:cxn>
                <a:cxn ang="0">
                  <a:pos x="6133" y="1873"/>
                </a:cxn>
                <a:cxn ang="0">
                  <a:pos x="6166" y="2167"/>
                </a:cxn>
                <a:cxn ang="0">
                  <a:pos x="6364" y="1939"/>
                </a:cxn>
                <a:cxn ang="0">
                  <a:pos x="6727" y="1018"/>
                </a:cxn>
                <a:cxn ang="0">
                  <a:pos x="7089" y="787"/>
                </a:cxn>
                <a:cxn ang="0">
                  <a:pos x="7288" y="689"/>
                </a:cxn>
                <a:cxn ang="0">
                  <a:pos x="7222" y="591"/>
                </a:cxn>
                <a:cxn ang="0">
                  <a:pos x="6859" y="657"/>
                </a:cxn>
                <a:cxn ang="0">
                  <a:pos x="6793" y="525"/>
                </a:cxn>
                <a:cxn ang="0">
                  <a:pos x="6563" y="329"/>
                </a:cxn>
                <a:cxn ang="0">
                  <a:pos x="6002" y="131"/>
                </a:cxn>
                <a:cxn ang="0">
                  <a:pos x="5045" y="0"/>
                </a:cxn>
                <a:cxn ang="0">
                  <a:pos x="4584" y="164"/>
                </a:cxn>
                <a:cxn ang="0">
                  <a:pos x="4517" y="329"/>
                </a:cxn>
                <a:cxn ang="0">
                  <a:pos x="4287" y="395"/>
                </a:cxn>
                <a:cxn ang="0">
                  <a:pos x="4187" y="131"/>
                </a:cxn>
                <a:cxn ang="0">
                  <a:pos x="3956" y="32"/>
                </a:cxn>
                <a:cxn ang="0">
                  <a:pos x="2934" y="98"/>
                </a:cxn>
                <a:cxn ang="0">
                  <a:pos x="2341" y="164"/>
                </a:cxn>
                <a:cxn ang="0">
                  <a:pos x="1748" y="296"/>
                </a:cxn>
                <a:cxn ang="0">
                  <a:pos x="1451" y="395"/>
                </a:cxn>
                <a:cxn ang="0">
                  <a:pos x="1385" y="657"/>
                </a:cxn>
                <a:cxn ang="0">
                  <a:pos x="1187" y="854"/>
                </a:cxn>
                <a:cxn ang="0">
                  <a:pos x="757" y="1018"/>
                </a:cxn>
                <a:cxn ang="0">
                  <a:pos x="395" y="1116"/>
                </a:cxn>
                <a:cxn ang="0">
                  <a:pos x="132" y="1249"/>
                </a:cxn>
                <a:cxn ang="0">
                  <a:pos x="0" y="1380"/>
                </a:cxn>
                <a:cxn ang="0">
                  <a:pos x="164" y="1478"/>
                </a:cxn>
              </a:cxnLst>
              <a:rect l="0" t="0" r="r" b="b"/>
              <a:pathLst>
                <a:path w="7288" h="2464">
                  <a:moveTo>
                    <a:pt x="264" y="1511"/>
                  </a:moveTo>
                  <a:lnTo>
                    <a:pt x="264" y="1478"/>
                  </a:lnTo>
                  <a:lnTo>
                    <a:pt x="330" y="1413"/>
                  </a:lnTo>
                  <a:lnTo>
                    <a:pt x="428" y="1347"/>
                  </a:lnTo>
                  <a:lnTo>
                    <a:pt x="561" y="1347"/>
                  </a:lnTo>
                  <a:lnTo>
                    <a:pt x="694" y="1249"/>
                  </a:lnTo>
                  <a:lnTo>
                    <a:pt x="858" y="1215"/>
                  </a:lnTo>
                  <a:lnTo>
                    <a:pt x="956" y="1215"/>
                  </a:lnTo>
                  <a:lnTo>
                    <a:pt x="1054" y="1182"/>
                  </a:lnTo>
                  <a:lnTo>
                    <a:pt x="1187" y="1182"/>
                  </a:lnTo>
                  <a:lnTo>
                    <a:pt x="1287" y="1151"/>
                  </a:lnTo>
                  <a:lnTo>
                    <a:pt x="1385" y="1116"/>
                  </a:lnTo>
                  <a:lnTo>
                    <a:pt x="1418" y="1151"/>
                  </a:lnTo>
                  <a:lnTo>
                    <a:pt x="1451" y="1446"/>
                  </a:lnTo>
                  <a:lnTo>
                    <a:pt x="1451" y="1740"/>
                  </a:lnTo>
                  <a:lnTo>
                    <a:pt x="1483" y="1939"/>
                  </a:lnTo>
                  <a:lnTo>
                    <a:pt x="1549" y="2135"/>
                  </a:lnTo>
                  <a:lnTo>
                    <a:pt x="1549" y="2268"/>
                  </a:lnTo>
                  <a:lnTo>
                    <a:pt x="1584" y="2331"/>
                  </a:lnTo>
                  <a:lnTo>
                    <a:pt x="1584" y="2398"/>
                  </a:lnTo>
                  <a:lnTo>
                    <a:pt x="1649" y="2432"/>
                  </a:lnTo>
                  <a:lnTo>
                    <a:pt x="1682" y="2464"/>
                  </a:lnTo>
                  <a:lnTo>
                    <a:pt x="1780" y="2464"/>
                  </a:lnTo>
                  <a:lnTo>
                    <a:pt x="1946" y="2464"/>
                  </a:lnTo>
                  <a:lnTo>
                    <a:pt x="2077" y="2432"/>
                  </a:lnTo>
                  <a:lnTo>
                    <a:pt x="2243" y="2432"/>
                  </a:lnTo>
                  <a:lnTo>
                    <a:pt x="2376" y="2432"/>
                  </a:lnTo>
                  <a:lnTo>
                    <a:pt x="2439" y="2398"/>
                  </a:lnTo>
                  <a:lnTo>
                    <a:pt x="2506" y="2398"/>
                  </a:lnTo>
                  <a:lnTo>
                    <a:pt x="2540" y="2366"/>
                  </a:lnTo>
                  <a:lnTo>
                    <a:pt x="2540" y="2268"/>
                  </a:lnTo>
                  <a:lnTo>
                    <a:pt x="2605" y="2167"/>
                  </a:lnTo>
                  <a:lnTo>
                    <a:pt x="2638" y="2103"/>
                  </a:lnTo>
                  <a:lnTo>
                    <a:pt x="2572" y="2069"/>
                  </a:lnTo>
                  <a:lnTo>
                    <a:pt x="2506" y="2069"/>
                  </a:lnTo>
                  <a:lnTo>
                    <a:pt x="2376" y="2103"/>
                  </a:lnTo>
                  <a:lnTo>
                    <a:pt x="2143" y="2135"/>
                  </a:lnTo>
                  <a:lnTo>
                    <a:pt x="2012" y="2135"/>
                  </a:lnTo>
                  <a:lnTo>
                    <a:pt x="1913" y="2135"/>
                  </a:lnTo>
                  <a:lnTo>
                    <a:pt x="1880" y="2135"/>
                  </a:lnTo>
                  <a:lnTo>
                    <a:pt x="1846" y="2135"/>
                  </a:lnTo>
                  <a:lnTo>
                    <a:pt x="1813" y="2103"/>
                  </a:lnTo>
                  <a:lnTo>
                    <a:pt x="1813" y="2037"/>
                  </a:lnTo>
                  <a:lnTo>
                    <a:pt x="1780" y="1939"/>
                  </a:lnTo>
                  <a:lnTo>
                    <a:pt x="1780" y="1806"/>
                  </a:lnTo>
                  <a:lnTo>
                    <a:pt x="1780" y="1642"/>
                  </a:lnTo>
                  <a:lnTo>
                    <a:pt x="1813" y="1544"/>
                  </a:lnTo>
                  <a:lnTo>
                    <a:pt x="1813" y="1380"/>
                  </a:lnTo>
                  <a:lnTo>
                    <a:pt x="1813" y="1018"/>
                  </a:lnTo>
                  <a:lnTo>
                    <a:pt x="1780" y="724"/>
                  </a:lnTo>
                  <a:lnTo>
                    <a:pt x="1748" y="493"/>
                  </a:lnTo>
                  <a:lnTo>
                    <a:pt x="1946" y="493"/>
                  </a:lnTo>
                  <a:lnTo>
                    <a:pt x="2275" y="427"/>
                  </a:lnTo>
                  <a:lnTo>
                    <a:pt x="2540" y="395"/>
                  </a:lnTo>
                  <a:lnTo>
                    <a:pt x="2934" y="329"/>
                  </a:lnTo>
                  <a:lnTo>
                    <a:pt x="3330" y="296"/>
                  </a:lnTo>
                  <a:lnTo>
                    <a:pt x="3528" y="230"/>
                  </a:lnTo>
                  <a:lnTo>
                    <a:pt x="3694" y="230"/>
                  </a:lnTo>
                  <a:lnTo>
                    <a:pt x="3792" y="230"/>
                  </a:lnTo>
                  <a:lnTo>
                    <a:pt x="3858" y="230"/>
                  </a:lnTo>
                  <a:lnTo>
                    <a:pt x="3924" y="296"/>
                  </a:lnTo>
                  <a:lnTo>
                    <a:pt x="3924" y="329"/>
                  </a:lnTo>
                  <a:lnTo>
                    <a:pt x="3924" y="657"/>
                  </a:lnTo>
                  <a:lnTo>
                    <a:pt x="3890" y="952"/>
                  </a:lnTo>
                  <a:lnTo>
                    <a:pt x="3924" y="1116"/>
                  </a:lnTo>
                  <a:lnTo>
                    <a:pt x="3890" y="1313"/>
                  </a:lnTo>
                  <a:lnTo>
                    <a:pt x="3924" y="1478"/>
                  </a:lnTo>
                  <a:lnTo>
                    <a:pt x="4253" y="1347"/>
                  </a:lnTo>
                  <a:lnTo>
                    <a:pt x="4287" y="1215"/>
                  </a:lnTo>
                  <a:lnTo>
                    <a:pt x="4253" y="1151"/>
                  </a:lnTo>
                  <a:lnTo>
                    <a:pt x="4253" y="1018"/>
                  </a:lnTo>
                  <a:lnTo>
                    <a:pt x="4253" y="886"/>
                  </a:lnTo>
                  <a:lnTo>
                    <a:pt x="4287" y="755"/>
                  </a:lnTo>
                  <a:lnTo>
                    <a:pt x="4287" y="657"/>
                  </a:lnTo>
                  <a:lnTo>
                    <a:pt x="4287" y="623"/>
                  </a:lnTo>
                  <a:lnTo>
                    <a:pt x="4320" y="591"/>
                  </a:lnTo>
                  <a:lnTo>
                    <a:pt x="4386" y="591"/>
                  </a:lnTo>
                  <a:lnTo>
                    <a:pt x="4451" y="591"/>
                  </a:lnTo>
                  <a:lnTo>
                    <a:pt x="4517" y="591"/>
                  </a:lnTo>
                  <a:lnTo>
                    <a:pt x="4584" y="623"/>
                  </a:lnTo>
                  <a:lnTo>
                    <a:pt x="4584" y="689"/>
                  </a:lnTo>
                  <a:lnTo>
                    <a:pt x="4616" y="787"/>
                  </a:lnTo>
                  <a:lnTo>
                    <a:pt x="4616" y="952"/>
                  </a:lnTo>
                  <a:lnTo>
                    <a:pt x="4584" y="1018"/>
                  </a:lnTo>
                  <a:lnTo>
                    <a:pt x="4584" y="1151"/>
                  </a:lnTo>
                  <a:lnTo>
                    <a:pt x="4650" y="1182"/>
                  </a:lnTo>
                  <a:lnTo>
                    <a:pt x="4881" y="1116"/>
                  </a:lnTo>
                  <a:lnTo>
                    <a:pt x="4947" y="1051"/>
                  </a:lnTo>
                  <a:lnTo>
                    <a:pt x="4947" y="886"/>
                  </a:lnTo>
                  <a:lnTo>
                    <a:pt x="4947" y="623"/>
                  </a:lnTo>
                  <a:lnTo>
                    <a:pt x="4947" y="395"/>
                  </a:lnTo>
                  <a:lnTo>
                    <a:pt x="4979" y="262"/>
                  </a:lnTo>
                  <a:lnTo>
                    <a:pt x="4979" y="230"/>
                  </a:lnTo>
                  <a:lnTo>
                    <a:pt x="4979" y="196"/>
                  </a:lnTo>
                  <a:lnTo>
                    <a:pt x="5012" y="196"/>
                  </a:lnTo>
                  <a:lnTo>
                    <a:pt x="5045" y="230"/>
                  </a:lnTo>
                  <a:lnTo>
                    <a:pt x="5376" y="296"/>
                  </a:lnTo>
                  <a:lnTo>
                    <a:pt x="5705" y="329"/>
                  </a:lnTo>
                  <a:lnTo>
                    <a:pt x="5902" y="427"/>
                  </a:lnTo>
                  <a:lnTo>
                    <a:pt x="6166" y="493"/>
                  </a:lnTo>
                  <a:lnTo>
                    <a:pt x="6298" y="591"/>
                  </a:lnTo>
                  <a:lnTo>
                    <a:pt x="6398" y="591"/>
                  </a:lnTo>
                  <a:lnTo>
                    <a:pt x="6430" y="657"/>
                  </a:lnTo>
                  <a:lnTo>
                    <a:pt x="6462" y="689"/>
                  </a:lnTo>
                  <a:lnTo>
                    <a:pt x="6462" y="724"/>
                  </a:lnTo>
                  <a:lnTo>
                    <a:pt x="6430" y="822"/>
                  </a:lnTo>
                  <a:lnTo>
                    <a:pt x="6398" y="920"/>
                  </a:lnTo>
                  <a:lnTo>
                    <a:pt x="6364" y="1018"/>
                  </a:lnTo>
                  <a:lnTo>
                    <a:pt x="6298" y="1151"/>
                  </a:lnTo>
                  <a:lnTo>
                    <a:pt x="6232" y="1313"/>
                  </a:lnTo>
                  <a:lnTo>
                    <a:pt x="6166" y="1478"/>
                  </a:lnTo>
                  <a:lnTo>
                    <a:pt x="6133" y="1544"/>
                  </a:lnTo>
                  <a:lnTo>
                    <a:pt x="6067" y="1642"/>
                  </a:lnTo>
                  <a:lnTo>
                    <a:pt x="6067" y="1676"/>
                  </a:lnTo>
                  <a:lnTo>
                    <a:pt x="6067" y="1775"/>
                  </a:lnTo>
                  <a:lnTo>
                    <a:pt x="6133" y="1873"/>
                  </a:lnTo>
                  <a:lnTo>
                    <a:pt x="6133" y="2037"/>
                  </a:lnTo>
                  <a:lnTo>
                    <a:pt x="6100" y="2167"/>
                  </a:lnTo>
                  <a:lnTo>
                    <a:pt x="6133" y="2202"/>
                  </a:lnTo>
                  <a:lnTo>
                    <a:pt x="6166" y="2167"/>
                  </a:lnTo>
                  <a:lnTo>
                    <a:pt x="6232" y="2167"/>
                  </a:lnTo>
                  <a:lnTo>
                    <a:pt x="6266" y="2069"/>
                  </a:lnTo>
                  <a:lnTo>
                    <a:pt x="6332" y="1971"/>
                  </a:lnTo>
                  <a:lnTo>
                    <a:pt x="6364" y="1939"/>
                  </a:lnTo>
                  <a:lnTo>
                    <a:pt x="6496" y="1577"/>
                  </a:lnTo>
                  <a:lnTo>
                    <a:pt x="6628" y="1215"/>
                  </a:lnTo>
                  <a:lnTo>
                    <a:pt x="6661" y="1116"/>
                  </a:lnTo>
                  <a:lnTo>
                    <a:pt x="6727" y="1018"/>
                  </a:lnTo>
                  <a:lnTo>
                    <a:pt x="6759" y="952"/>
                  </a:lnTo>
                  <a:lnTo>
                    <a:pt x="6859" y="886"/>
                  </a:lnTo>
                  <a:lnTo>
                    <a:pt x="6958" y="822"/>
                  </a:lnTo>
                  <a:lnTo>
                    <a:pt x="7089" y="787"/>
                  </a:lnTo>
                  <a:lnTo>
                    <a:pt x="7188" y="787"/>
                  </a:lnTo>
                  <a:lnTo>
                    <a:pt x="7254" y="787"/>
                  </a:lnTo>
                  <a:lnTo>
                    <a:pt x="7254" y="755"/>
                  </a:lnTo>
                  <a:lnTo>
                    <a:pt x="7288" y="689"/>
                  </a:lnTo>
                  <a:lnTo>
                    <a:pt x="7288" y="657"/>
                  </a:lnTo>
                  <a:lnTo>
                    <a:pt x="7288" y="623"/>
                  </a:lnTo>
                  <a:lnTo>
                    <a:pt x="7254" y="591"/>
                  </a:lnTo>
                  <a:lnTo>
                    <a:pt x="7222" y="591"/>
                  </a:lnTo>
                  <a:lnTo>
                    <a:pt x="7156" y="559"/>
                  </a:lnTo>
                  <a:lnTo>
                    <a:pt x="7089" y="591"/>
                  </a:lnTo>
                  <a:lnTo>
                    <a:pt x="6958" y="623"/>
                  </a:lnTo>
                  <a:lnTo>
                    <a:pt x="6859" y="657"/>
                  </a:lnTo>
                  <a:lnTo>
                    <a:pt x="6793" y="657"/>
                  </a:lnTo>
                  <a:lnTo>
                    <a:pt x="6759" y="657"/>
                  </a:lnTo>
                  <a:lnTo>
                    <a:pt x="6793" y="623"/>
                  </a:lnTo>
                  <a:lnTo>
                    <a:pt x="6793" y="525"/>
                  </a:lnTo>
                  <a:lnTo>
                    <a:pt x="6759" y="427"/>
                  </a:lnTo>
                  <a:lnTo>
                    <a:pt x="6727" y="395"/>
                  </a:lnTo>
                  <a:lnTo>
                    <a:pt x="6694" y="360"/>
                  </a:lnTo>
                  <a:lnTo>
                    <a:pt x="6563" y="329"/>
                  </a:lnTo>
                  <a:lnTo>
                    <a:pt x="6462" y="296"/>
                  </a:lnTo>
                  <a:lnTo>
                    <a:pt x="6398" y="230"/>
                  </a:lnTo>
                  <a:lnTo>
                    <a:pt x="6232" y="164"/>
                  </a:lnTo>
                  <a:lnTo>
                    <a:pt x="6002" y="131"/>
                  </a:lnTo>
                  <a:lnTo>
                    <a:pt x="5771" y="98"/>
                  </a:lnTo>
                  <a:lnTo>
                    <a:pt x="5606" y="66"/>
                  </a:lnTo>
                  <a:lnTo>
                    <a:pt x="5376" y="32"/>
                  </a:lnTo>
                  <a:lnTo>
                    <a:pt x="5045" y="0"/>
                  </a:lnTo>
                  <a:lnTo>
                    <a:pt x="4814" y="0"/>
                  </a:lnTo>
                  <a:lnTo>
                    <a:pt x="4650" y="0"/>
                  </a:lnTo>
                  <a:lnTo>
                    <a:pt x="4584" y="98"/>
                  </a:lnTo>
                  <a:lnTo>
                    <a:pt x="4584" y="164"/>
                  </a:lnTo>
                  <a:lnTo>
                    <a:pt x="4550" y="230"/>
                  </a:lnTo>
                  <a:lnTo>
                    <a:pt x="4550" y="262"/>
                  </a:lnTo>
                  <a:lnTo>
                    <a:pt x="4550" y="296"/>
                  </a:lnTo>
                  <a:lnTo>
                    <a:pt x="4517" y="329"/>
                  </a:lnTo>
                  <a:lnTo>
                    <a:pt x="4484" y="360"/>
                  </a:lnTo>
                  <a:lnTo>
                    <a:pt x="4451" y="360"/>
                  </a:lnTo>
                  <a:lnTo>
                    <a:pt x="4320" y="360"/>
                  </a:lnTo>
                  <a:lnTo>
                    <a:pt x="4287" y="395"/>
                  </a:lnTo>
                  <a:lnTo>
                    <a:pt x="4220" y="329"/>
                  </a:lnTo>
                  <a:lnTo>
                    <a:pt x="4187" y="262"/>
                  </a:lnTo>
                  <a:lnTo>
                    <a:pt x="4187" y="164"/>
                  </a:lnTo>
                  <a:lnTo>
                    <a:pt x="4187" y="131"/>
                  </a:lnTo>
                  <a:lnTo>
                    <a:pt x="4155" y="98"/>
                  </a:lnTo>
                  <a:lnTo>
                    <a:pt x="4121" y="66"/>
                  </a:lnTo>
                  <a:lnTo>
                    <a:pt x="4054" y="32"/>
                  </a:lnTo>
                  <a:lnTo>
                    <a:pt x="3956" y="32"/>
                  </a:lnTo>
                  <a:lnTo>
                    <a:pt x="3694" y="32"/>
                  </a:lnTo>
                  <a:lnTo>
                    <a:pt x="3461" y="66"/>
                  </a:lnTo>
                  <a:lnTo>
                    <a:pt x="3199" y="98"/>
                  </a:lnTo>
                  <a:lnTo>
                    <a:pt x="2934" y="98"/>
                  </a:lnTo>
                  <a:lnTo>
                    <a:pt x="2736" y="131"/>
                  </a:lnTo>
                  <a:lnTo>
                    <a:pt x="2638" y="131"/>
                  </a:lnTo>
                  <a:lnTo>
                    <a:pt x="2506" y="164"/>
                  </a:lnTo>
                  <a:lnTo>
                    <a:pt x="2341" y="164"/>
                  </a:lnTo>
                  <a:lnTo>
                    <a:pt x="2243" y="196"/>
                  </a:lnTo>
                  <a:lnTo>
                    <a:pt x="2110" y="230"/>
                  </a:lnTo>
                  <a:lnTo>
                    <a:pt x="1880" y="262"/>
                  </a:lnTo>
                  <a:lnTo>
                    <a:pt x="1748" y="296"/>
                  </a:lnTo>
                  <a:lnTo>
                    <a:pt x="1649" y="329"/>
                  </a:lnTo>
                  <a:lnTo>
                    <a:pt x="1517" y="360"/>
                  </a:lnTo>
                  <a:lnTo>
                    <a:pt x="1483" y="395"/>
                  </a:lnTo>
                  <a:lnTo>
                    <a:pt x="1451" y="395"/>
                  </a:lnTo>
                  <a:lnTo>
                    <a:pt x="1418" y="427"/>
                  </a:lnTo>
                  <a:lnTo>
                    <a:pt x="1418" y="458"/>
                  </a:lnTo>
                  <a:lnTo>
                    <a:pt x="1418" y="559"/>
                  </a:lnTo>
                  <a:lnTo>
                    <a:pt x="1385" y="657"/>
                  </a:lnTo>
                  <a:lnTo>
                    <a:pt x="1353" y="755"/>
                  </a:lnTo>
                  <a:lnTo>
                    <a:pt x="1353" y="787"/>
                  </a:lnTo>
                  <a:lnTo>
                    <a:pt x="1318" y="822"/>
                  </a:lnTo>
                  <a:lnTo>
                    <a:pt x="1187" y="854"/>
                  </a:lnTo>
                  <a:lnTo>
                    <a:pt x="1121" y="886"/>
                  </a:lnTo>
                  <a:lnTo>
                    <a:pt x="990" y="952"/>
                  </a:lnTo>
                  <a:lnTo>
                    <a:pt x="890" y="986"/>
                  </a:lnTo>
                  <a:lnTo>
                    <a:pt x="757" y="1018"/>
                  </a:lnTo>
                  <a:lnTo>
                    <a:pt x="659" y="1051"/>
                  </a:lnTo>
                  <a:lnTo>
                    <a:pt x="561" y="1084"/>
                  </a:lnTo>
                  <a:lnTo>
                    <a:pt x="461" y="1116"/>
                  </a:lnTo>
                  <a:lnTo>
                    <a:pt x="395" y="1116"/>
                  </a:lnTo>
                  <a:lnTo>
                    <a:pt x="297" y="1182"/>
                  </a:lnTo>
                  <a:lnTo>
                    <a:pt x="264" y="1182"/>
                  </a:lnTo>
                  <a:lnTo>
                    <a:pt x="231" y="1182"/>
                  </a:lnTo>
                  <a:lnTo>
                    <a:pt x="132" y="1249"/>
                  </a:lnTo>
                  <a:lnTo>
                    <a:pt x="66" y="1280"/>
                  </a:lnTo>
                  <a:lnTo>
                    <a:pt x="32" y="1313"/>
                  </a:lnTo>
                  <a:lnTo>
                    <a:pt x="0" y="1347"/>
                  </a:lnTo>
                  <a:lnTo>
                    <a:pt x="0" y="1380"/>
                  </a:lnTo>
                  <a:lnTo>
                    <a:pt x="0" y="1413"/>
                  </a:lnTo>
                  <a:lnTo>
                    <a:pt x="32" y="1413"/>
                  </a:lnTo>
                  <a:lnTo>
                    <a:pt x="98" y="1478"/>
                  </a:lnTo>
                  <a:lnTo>
                    <a:pt x="164" y="1478"/>
                  </a:lnTo>
                  <a:lnTo>
                    <a:pt x="264" y="1511"/>
                  </a:lnTo>
                  <a:close/>
                </a:path>
              </a:pathLst>
            </a:custGeom>
            <a:solidFill>
              <a:srgbClr val="999999"/>
            </a:solidFill>
            <a:ln w="0">
              <a:solidFill>
                <a:srgbClr val="999999"/>
              </a:solidFill>
              <a:prstDash val="solid"/>
              <a:round/>
              <a:headEnd/>
              <a:tailEnd/>
            </a:ln>
          </p:spPr>
          <p:txBody>
            <a:bodyPr/>
            <a:lstStyle/>
            <a:p>
              <a:endParaRPr lang="en-US"/>
            </a:p>
          </p:txBody>
        </p:sp>
        <p:sp>
          <p:nvSpPr>
            <p:cNvPr id="95287" name="Freeform 55"/>
            <p:cNvSpPr>
              <a:spLocks/>
            </p:cNvSpPr>
            <p:nvPr/>
          </p:nvSpPr>
          <p:spPr bwMode="auto">
            <a:xfrm>
              <a:off x="2937" y="1809"/>
              <a:ext cx="444" cy="326"/>
            </a:xfrm>
            <a:custGeom>
              <a:avLst/>
              <a:gdLst/>
              <a:ahLst/>
              <a:cxnLst>
                <a:cxn ang="0">
                  <a:pos x="703" y="1953"/>
                </a:cxn>
                <a:cxn ang="0">
                  <a:pos x="537" y="2079"/>
                </a:cxn>
                <a:cxn ang="0">
                  <a:pos x="308" y="2169"/>
                </a:cxn>
                <a:cxn ang="0">
                  <a:pos x="167" y="2157"/>
                </a:cxn>
                <a:cxn ang="0">
                  <a:pos x="65" y="2042"/>
                </a:cxn>
                <a:cxn ang="0">
                  <a:pos x="72" y="1851"/>
                </a:cxn>
                <a:cxn ang="0">
                  <a:pos x="242" y="1642"/>
                </a:cxn>
                <a:cxn ang="0">
                  <a:pos x="435" y="1468"/>
                </a:cxn>
                <a:cxn ang="0">
                  <a:pos x="573" y="1315"/>
                </a:cxn>
                <a:cxn ang="0">
                  <a:pos x="550" y="1152"/>
                </a:cxn>
                <a:cxn ang="0">
                  <a:pos x="372" y="1038"/>
                </a:cxn>
                <a:cxn ang="0">
                  <a:pos x="341" y="847"/>
                </a:cxn>
                <a:cxn ang="0">
                  <a:pos x="372" y="668"/>
                </a:cxn>
                <a:cxn ang="0">
                  <a:pos x="447" y="427"/>
                </a:cxn>
                <a:cxn ang="0">
                  <a:pos x="576" y="248"/>
                </a:cxn>
                <a:cxn ang="0">
                  <a:pos x="742" y="108"/>
                </a:cxn>
                <a:cxn ang="0">
                  <a:pos x="906" y="83"/>
                </a:cxn>
                <a:cxn ang="0">
                  <a:pos x="1036" y="186"/>
                </a:cxn>
                <a:cxn ang="0">
                  <a:pos x="1066" y="427"/>
                </a:cxn>
                <a:cxn ang="0">
                  <a:pos x="1033" y="658"/>
                </a:cxn>
                <a:cxn ang="0">
                  <a:pos x="1033" y="854"/>
                </a:cxn>
                <a:cxn ang="0">
                  <a:pos x="1099" y="1011"/>
                </a:cxn>
                <a:cxn ang="0">
                  <a:pos x="1264" y="962"/>
                </a:cxn>
                <a:cxn ang="0">
                  <a:pos x="1462" y="788"/>
                </a:cxn>
                <a:cxn ang="0">
                  <a:pos x="1622" y="578"/>
                </a:cxn>
                <a:cxn ang="0">
                  <a:pos x="1826" y="517"/>
                </a:cxn>
                <a:cxn ang="0">
                  <a:pos x="1929" y="807"/>
                </a:cxn>
                <a:cxn ang="0">
                  <a:pos x="2154" y="920"/>
                </a:cxn>
                <a:cxn ang="0">
                  <a:pos x="2451" y="937"/>
                </a:cxn>
                <a:cxn ang="0">
                  <a:pos x="2751" y="872"/>
                </a:cxn>
                <a:cxn ang="0">
                  <a:pos x="2917" y="859"/>
                </a:cxn>
                <a:cxn ang="0">
                  <a:pos x="3071" y="986"/>
                </a:cxn>
                <a:cxn ang="0">
                  <a:pos x="3108" y="1023"/>
                </a:cxn>
                <a:cxn ang="0">
                  <a:pos x="3012" y="822"/>
                </a:cxn>
                <a:cxn ang="0">
                  <a:pos x="2816" y="769"/>
                </a:cxn>
                <a:cxn ang="0">
                  <a:pos x="2522" y="834"/>
                </a:cxn>
                <a:cxn ang="0">
                  <a:pos x="2229" y="847"/>
                </a:cxn>
                <a:cxn ang="0">
                  <a:pos x="2019" y="769"/>
                </a:cxn>
                <a:cxn ang="0">
                  <a:pos x="1921" y="517"/>
                </a:cxn>
                <a:cxn ang="0">
                  <a:pos x="1782" y="414"/>
                </a:cxn>
                <a:cxn ang="0">
                  <a:pos x="1597" y="517"/>
                </a:cxn>
                <a:cxn ang="0">
                  <a:pos x="1393" y="745"/>
                </a:cxn>
                <a:cxn ang="0">
                  <a:pos x="1264" y="859"/>
                </a:cxn>
                <a:cxn ang="0">
                  <a:pos x="1112" y="859"/>
                </a:cxn>
                <a:cxn ang="0">
                  <a:pos x="1162" y="477"/>
                </a:cxn>
                <a:cxn ang="0">
                  <a:pos x="1132" y="132"/>
                </a:cxn>
                <a:cxn ang="0">
                  <a:pos x="1061" y="32"/>
                </a:cxn>
                <a:cxn ang="0">
                  <a:pos x="868" y="0"/>
                </a:cxn>
                <a:cxn ang="0">
                  <a:pos x="639" y="121"/>
                </a:cxn>
                <a:cxn ang="0">
                  <a:pos x="462" y="324"/>
                </a:cxn>
                <a:cxn ang="0">
                  <a:pos x="359" y="593"/>
                </a:cxn>
                <a:cxn ang="0">
                  <a:pos x="274" y="822"/>
                </a:cxn>
                <a:cxn ang="0">
                  <a:pos x="210" y="1085"/>
                </a:cxn>
                <a:cxn ang="0">
                  <a:pos x="346" y="1152"/>
                </a:cxn>
                <a:cxn ang="0">
                  <a:pos x="372" y="1304"/>
                </a:cxn>
                <a:cxn ang="0">
                  <a:pos x="219" y="1483"/>
                </a:cxn>
                <a:cxn ang="0">
                  <a:pos x="44" y="1742"/>
                </a:cxn>
                <a:cxn ang="0">
                  <a:pos x="15" y="2105"/>
                </a:cxn>
                <a:cxn ang="0">
                  <a:pos x="105" y="2231"/>
                </a:cxn>
                <a:cxn ang="0">
                  <a:pos x="308" y="2283"/>
                </a:cxn>
                <a:cxn ang="0">
                  <a:pos x="550" y="2194"/>
                </a:cxn>
                <a:cxn ang="0">
                  <a:pos x="716" y="2054"/>
                </a:cxn>
                <a:cxn ang="0">
                  <a:pos x="881" y="1901"/>
                </a:cxn>
              </a:cxnLst>
              <a:rect l="0" t="0" r="r" b="b"/>
              <a:pathLst>
                <a:path w="3108" h="2283">
                  <a:moveTo>
                    <a:pt x="906" y="1838"/>
                  </a:moveTo>
                  <a:lnTo>
                    <a:pt x="805" y="1888"/>
                  </a:lnTo>
                  <a:lnTo>
                    <a:pt x="703" y="1953"/>
                  </a:lnTo>
                  <a:lnTo>
                    <a:pt x="638" y="2004"/>
                  </a:lnTo>
                  <a:lnTo>
                    <a:pt x="588" y="2042"/>
                  </a:lnTo>
                  <a:lnTo>
                    <a:pt x="537" y="2079"/>
                  </a:lnTo>
                  <a:lnTo>
                    <a:pt x="475" y="2117"/>
                  </a:lnTo>
                  <a:lnTo>
                    <a:pt x="372" y="2157"/>
                  </a:lnTo>
                  <a:lnTo>
                    <a:pt x="308" y="2169"/>
                  </a:lnTo>
                  <a:lnTo>
                    <a:pt x="242" y="2169"/>
                  </a:lnTo>
                  <a:lnTo>
                    <a:pt x="210" y="2169"/>
                  </a:lnTo>
                  <a:lnTo>
                    <a:pt x="167" y="2157"/>
                  </a:lnTo>
                  <a:lnTo>
                    <a:pt x="105" y="2130"/>
                  </a:lnTo>
                  <a:lnTo>
                    <a:pt x="78" y="2092"/>
                  </a:lnTo>
                  <a:lnTo>
                    <a:pt x="65" y="2042"/>
                  </a:lnTo>
                  <a:lnTo>
                    <a:pt x="44" y="1938"/>
                  </a:lnTo>
                  <a:lnTo>
                    <a:pt x="44" y="1904"/>
                  </a:lnTo>
                  <a:lnTo>
                    <a:pt x="72" y="1851"/>
                  </a:lnTo>
                  <a:lnTo>
                    <a:pt x="110" y="1798"/>
                  </a:lnTo>
                  <a:lnTo>
                    <a:pt x="161" y="1737"/>
                  </a:lnTo>
                  <a:lnTo>
                    <a:pt x="242" y="1642"/>
                  </a:lnTo>
                  <a:lnTo>
                    <a:pt x="269" y="1622"/>
                  </a:lnTo>
                  <a:lnTo>
                    <a:pt x="341" y="1544"/>
                  </a:lnTo>
                  <a:lnTo>
                    <a:pt x="435" y="1468"/>
                  </a:lnTo>
                  <a:lnTo>
                    <a:pt x="507" y="1413"/>
                  </a:lnTo>
                  <a:lnTo>
                    <a:pt x="550" y="1381"/>
                  </a:lnTo>
                  <a:lnTo>
                    <a:pt x="573" y="1315"/>
                  </a:lnTo>
                  <a:lnTo>
                    <a:pt x="573" y="1280"/>
                  </a:lnTo>
                  <a:lnTo>
                    <a:pt x="573" y="1215"/>
                  </a:lnTo>
                  <a:lnTo>
                    <a:pt x="550" y="1152"/>
                  </a:lnTo>
                  <a:lnTo>
                    <a:pt x="507" y="1085"/>
                  </a:lnTo>
                  <a:lnTo>
                    <a:pt x="440" y="1050"/>
                  </a:lnTo>
                  <a:lnTo>
                    <a:pt x="372" y="1038"/>
                  </a:lnTo>
                  <a:lnTo>
                    <a:pt x="341" y="1018"/>
                  </a:lnTo>
                  <a:lnTo>
                    <a:pt x="341" y="920"/>
                  </a:lnTo>
                  <a:lnTo>
                    <a:pt x="341" y="847"/>
                  </a:lnTo>
                  <a:lnTo>
                    <a:pt x="341" y="847"/>
                  </a:lnTo>
                  <a:lnTo>
                    <a:pt x="365" y="745"/>
                  </a:lnTo>
                  <a:lnTo>
                    <a:pt x="372" y="668"/>
                  </a:lnTo>
                  <a:lnTo>
                    <a:pt x="410" y="553"/>
                  </a:lnTo>
                  <a:lnTo>
                    <a:pt x="435" y="464"/>
                  </a:lnTo>
                  <a:lnTo>
                    <a:pt x="447" y="427"/>
                  </a:lnTo>
                  <a:lnTo>
                    <a:pt x="475" y="377"/>
                  </a:lnTo>
                  <a:lnTo>
                    <a:pt x="512" y="324"/>
                  </a:lnTo>
                  <a:lnTo>
                    <a:pt x="576" y="248"/>
                  </a:lnTo>
                  <a:lnTo>
                    <a:pt x="626" y="198"/>
                  </a:lnTo>
                  <a:lnTo>
                    <a:pt x="691" y="133"/>
                  </a:lnTo>
                  <a:lnTo>
                    <a:pt x="742" y="108"/>
                  </a:lnTo>
                  <a:lnTo>
                    <a:pt x="799" y="83"/>
                  </a:lnTo>
                  <a:lnTo>
                    <a:pt x="856" y="72"/>
                  </a:lnTo>
                  <a:lnTo>
                    <a:pt x="906" y="83"/>
                  </a:lnTo>
                  <a:lnTo>
                    <a:pt x="933" y="96"/>
                  </a:lnTo>
                  <a:lnTo>
                    <a:pt x="983" y="133"/>
                  </a:lnTo>
                  <a:lnTo>
                    <a:pt x="1036" y="186"/>
                  </a:lnTo>
                  <a:lnTo>
                    <a:pt x="1061" y="288"/>
                  </a:lnTo>
                  <a:lnTo>
                    <a:pt x="1066" y="329"/>
                  </a:lnTo>
                  <a:lnTo>
                    <a:pt x="1066" y="427"/>
                  </a:lnTo>
                  <a:lnTo>
                    <a:pt x="1066" y="493"/>
                  </a:lnTo>
                  <a:lnTo>
                    <a:pt x="1048" y="593"/>
                  </a:lnTo>
                  <a:lnTo>
                    <a:pt x="1033" y="658"/>
                  </a:lnTo>
                  <a:lnTo>
                    <a:pt x="1033" y="724"/>
                  </a:lnTo>
                  <a:lnTo>
                    <a:pt x="1033" y="822"/>
                  </a:lnTo>
                  <a:lnTo>
                    <a:pt x="1033" y="854"/>
                  </a:lnTo>
                  <a:lnTo>
                    <a:pt x="1033" y="920"/>
                  </a:lnTo>
                  <a:lnTo>
                    <a:pt x="1066" y="986"/>
                  </a:lnTo>
                  <a:lnTo>
                    <a:pt x="1099" y="1011"/>
                  </a:lnTo>
                  <a:lnTo>
                    <a:pt x="1132" y="1018"/>
                  </a:lnTo>
                  <a:lnTo>
                    <a:pt x="1165" y="1018"/>
                  </a:lnTo>
                  <a:lnTo>
                    <a:pt x="1264" y="962"/>
                  </a:lnTo>
                  <a:lnTo>
                    <a:pt x="1335" y="897"/>
                  </a:lnTo>
                  <a:lnTo>
                    <a:pt x="1393" y="847"/>
                  </a:lnTo>
                  <a:lnTo>
                    <a:pt x="1462" y="788"/>
                  </a:lnTo>
                  <a:lnTo>
                    <a:pt x="1529" y="689"/>
                  </a:lnTo>
                  <a:lnTo>
                    <a:pt x="1559" y="656"/>
                  </a:lnTo>
                  <a:lnTo>
                    <a:pt x="1622" y="578"/>
                  </a:lnTo>
                  <a:lnTo>
                    <a:pt x="1723" y="492"/>
                  </a:lnTo>
                  <a:lnTo>
                    <a:pt x="1775" y="492"/>
                  </a:lnTo>
                  <a:lnTo>
                    <a:pt x="1826" y="517"/>
                  </a:lnTo>
                  <a:lnTo>
                    <a:pt x="1851" y="605"/>
                  </a:lnTo>
                  <a:lnTo>
                    <a:pt x="1889" y="758"/>
                  </a:lnTo>
                  <a:lnTo>
                    <a:pt x="1929" y="807"/>
                  </a:lnTo>
                  <a:lnTo>
                    <a:pt x="2006" y="884"/>
                  </a:lnTo>
                  <a:lnTo>
                    <a:pt x="2122" y="920"/>
                  </a:lnTo>
                  <a:lnTo>
                    <a:pt x="2154" y="920"/>
                  </a:lnTo>
                  <a:lnTo>
                    <a:pt x="2286" y="952"/>
                  </a:lnTo>
                  <a:lnTo>
                    <a:pt x="2384" y="952"/>
                  </a:lnTo>
                  <a:lnTo>
                    <a:pt x="2451" y="937"/>
                  </a:lnTo>
                  <a:lnTo>
                    <a:pt x="2550" y="920"/>
                  </a:lnTo>
                  <a:lnTo>
                    <a:pt x="2650" y="897"/>
                  </a:lnTo>
                  <a:lnTo>
                    <a:pt x="2751" y="872"/>
                  </a:lnTo>
                  <a:lnTo>
                    <a:pt x="2814" y="854"/>
                  </a:lnTo>
                  <a:lnTo>
                    <a:pt x="2879" y="854"/>
                  </a:lnTo>
                  <a:lnTo>
                    <a:pt x="2917" y="859"/>
                  </a:lnTo>
                  <a:lnTo>
                    <a:pt x="2994" y="884"/>
                  </a:lnTo>
                  <a:lnTo>
                    <a:pt x="3032" y="924"/>
                  </a:lnTo>
                  <a:lnTo>
                    <a:pt x="3071" y="986"/>
                  </a:lnTo>
                  <a:lnTo>
                    <a:pt x="3078" y="1018"/>
                  </a:lnTo>
                  <a:lnTo>
                    <a:pt x="3108" y="1076"/>
                  </a:lnTo>
                  <a:lnTo>
                    <a:pt x="3108" y="1023"/>
                  </a:lnTo>
                  <a:lnTo>
                    <a:pt x="3083" y="937"/>
                  </a:lnTo>
                  <a:lnTo>
                    <a:pt x="3058" y="884"/>
                  </a:lnTo>
                  <a:lnTo>
                    <a:pt x="3012" y="822"/>
                  </a:lnTo>
                  <a:lnTo>
                    <a:pt x="2914" y="788"/>
                  </a:lnTo>
                  <a:lnTo>
                    <a:pt x="2853" y="769"/>
                  </a:lnTo>
                  <a:lnTo>
                    <a:pt x="2816" y="769"/>
                  </a:lnTo>
                  <a:lnTo>
                    <a:pt x="2715" y="788"/>
                  </a:lnTo>
                  <a:lnTo>
                    <a:pt x="2612" y="822"/>
                  </a:lnTo>
                  <a:lnTo>
                    <a:pt x="2522" y="834"/>
                  </a:lnTo>
                  <a:lnTo>
                    <a:pt x="2451" y="847"/>
                  </a:lnTo>
                  <a:lnTo>
                    <a:pt x="2349" y="847"/>
                  </a:lnTo>
                  <a:lnTo>
                    <a:pt x="2229" y="847"/>
                  </a:lnTo>
                  <a:lnTo>
                    <a:pt x="2125" y="822"/>
                  </a:lnTo>
                  <a:lnTo>
                    <a:pt x="2055" y="795"/>
                  </a:lnTo>
                  <a:lnTo>
                    <a:pt x="2019" y="769"/>
                  </a:lnTo>
                  <a:lnTo>
                    <a:pt x="1966" y="708"/>
                  </a:lnTo>
                  <a:lnTo>
                    <a:pt x="1947" y="618"/>
                  </a:lnTo>
                  <a:lnTo>
                    <a:pt x="1921" y="517"/>
                  </a:lnTo>
                  <a:lnTo>
                    <a:pt x="1891" y="459"/>
                  </a:lnTo>
                  <a:lnTo>
                    <a:pt x="1858" y="427"/>
                  </a:lnTo>
                  <a:lnTo>
                    <a:pt x="1782" y="414"/>
                  </a:lnTo>
                  <a:lnTo>
                    <a:pt x="1698" y="427"/>
                  </a:lnTo>
                  <a:lnTo>
                    <a:pt x="1648" y="464"/>
                  </a:lnTo>
                  <a:lnTo>
                    <a:pt x="1597" y="517"/>
                  </a:lnTo>
                  <a:lnTo>
                    <a:pt x="1494" y="631"/>
                  </a:lnTo>
                  <a:lnTo>
                    <a:pt x="1456" y="681"/>
                  </a:lnTo>
                  <a:lnTo>
                    <a:pt x="1393" y="745"/>
                  </a:lnTo>
                  <a:lnTo>
                    <a:pt x="1353" y="782"/>
                  </a:lnTo>
                  <a:lnTo>
                    <a:pt x="1316" y="822"/>
                  </a:lnTo>
                  <a:lnTo>
                    <a:pt x="1264" y="859"/>
                  </a:lnTo>
                  <a:lnTo>
                    <a:pt x="1189" y="897"/>
                  </a:lnTo>
                  <a:lnTo>
                    <a:pt x="1124" y="897"/>
                  </a:lnTo>
                  <a:lnTo>
                    <a:pt x="1112" y="859"/>
                  </a:lnTo>
                  <a:lnTo>
                    <a:pt x="1124" y="822"/>
                  </a:lnTo>
                  <a:lnTo>
                    <a:pt x="1137" y="720"/>
                  </a:lnTo>
                  <a:lnTo>
                    <a:pt x="1162" y="477"/>
                  </a:lnTo>
                  <a:lnTo>
                    <a:pt x="1162" y="362"/>
                  </a:lnTo>
                  <a:lnTo>
                    <a:pt x="1165" y="230"/>
                  </a:lnTo>
                  <a:lnTo>
                    <a:pt x="1132" y="132"/>
                  </a:lnTo>
                  <a:lnTo>
                    <a:pt x="1112" y="96"/>
                  </a:lnTo>
                  <a:lnTo>
                    <a:pt x="1099" y="72"/>
                  </a:lnTo>
                  <a:lnTo>
                    <a:pt x="1061" y="32"/>
                  </a:lnTo>
                  <a:lnTo>
                    <a:pt x="999" y="0"/>
                  </a:lnTo>
                  <a:lnTo>
                    <a:pt x="968" y="0"/>
                  </a:lnTo>
                  <a:lnTo>
                    <a:pt x="868" y="0"/>
                  </a:lnTo>
                  <a:lnTo>
                    <a:pt x="805" y="19"/>
                  </a:lnTo>
                  <a:lnTo>
                    <a:pt x="742" y="59"/>
                  </a:lnTo>
                  <a:lnTo>
                    <a:pt x="639" y="121"/>
                  </a:lnTo>
                  <a:lnTo>
                    <a:pt x="576" y="173"/>
                  </a:lnTo>
                  <a:lnTo>
                    <a:pt x="512" y="236"/>
                  </a:lnTo>
                  <a:lnTo>
                    <a:pt x="462" y="324"/>
                  </a:lnTo>
                  <a:lnTo>
                    <a:pt x="410" y="414"/>
                  </a:lnTo>
                  <a:lnTo>
                    <a:pt x="385" y="492"/>
                  </a:lnTo>
                  <a:lnTo>
                    <a:pt x="359" y="593"/>
                  </a:lnTo>
                  <a:lnTo>
                    <a:pt x="341" y="658"/>
                  </a:lnTo>
                  <a:lnTo>
                    <a:pt x="321" y="720"/>
                  </a:lnTo>
                  <a:lnTo>
                    <a:pt x="274" y="822"/>
                  </a:lnTo>
                  <a:lnTo>
                    <a:pt x="244" y="986"/>
                  </a:lnTo>
                  <a:lnTo>
                    <a:pt x="231" y="1023"/>
                  </a:lnTo>
                  <a:lnTo>
                    <a:pt x="210" y="1085"/>
                  </a:lnTo>
                  <a:lnTo>
                    <a:pt x="244" y="1125"/>
                  </a:lnTo>
                  <a:lnTo>
                    <a:pt x="321" y="1137"/>
                  </a:lnTo>
                  <a:lnTo>
                    <a:pt x="346" y="1152"/>
                  </a:lnTo>
                  <a:lnTo>
                    <a:pt x="372" y="1189"/>
                  </a:lnTo>
                  <a:lnTo>
                    <a:pt x="372" y="1254"/>
                  </a:lnTo>
                  <a:lnTo>
                    <a:pt x="372" y="1304"/>
                  </a:lnTo>
                  <a:lnTo>
                    <a:pt x="346" y="1353"/>
                  </a:lnTo>
                  <a:lnTo>
                    <a:pt x="256" y="1443"/>
                  </a:lnTo>
                  <a:lnTo>
                    <a:pt x="219" y="1483"/>
                  </a:lnTo>
                  <a:lnTo>
                    <a:pt x="143" y="1577"/>
                  </a:lnTo>
                  <a:lnTo>
                    <a:pt x="78" y="1675"/>
                  </a:lnTo>
                  <a:lnTo>
                    <a:pt x="44" y="1742"/>
                  </a:lnTo>
                  <a:lnTo>
                    <a:pt x="0" y="1838"/>
                  </a:lnTo>
                  <a:lnTo>
                    <a:pt x="0" y="2002"/>
                  </a:lnTo>
                  <a:lnTo>
                    <a:pt x="15" y="2105"/>
                  </a:lnTo>
                  <a:lnTo>
                    <a:pt x="44" y="2169"/>
                  </a:lnTo>
                  <a:lnTo>
                    <a:pt x="78" y="2201"/>
                  </a:lnTo>
                  <a:lnTo>
                    <a:pt x="105" y="2231"/>
                  </a:lnTo>
                  <a:lnTo>
                    <a:pt x="176" y="2268"/>
                  </a:lnTo>
                  <a:lnTo>
                    <a:pt x="231" y="2283"/>
                  </a:lnTo>
                  <a:lnTo>
                    <a:pt x="308" y="2283"/>
                  </a:lnTo>
                  <a:lnTo>
                    <a:pt x="341" y="2268"/>
                  </a:lnTo>
                  <a:lnTo>
                    <a:pt x="435" y="2258"/>
                  </a:lnTo>
                  <a:lnTo>
                    <a:pt x="550" y="2194"/>
                  </a:lnTo>
                  <a:lnTo>
                    <a:pt x="639" y="2144"/>
                  </a:lnTo>
                  <a:lnTo>
                    <a:pt x="703" y="2092"/>
                  </a:lnTo>
                  <a:lnTo>
                    <a:pt x="716" y="2054"/>
                  </a:lnTo>
                  <a:lnTo>
                    <a:pt x="728" y="2002"/>
                  </a:lnTo>
                  <a:lnTo>
                    <a:pt x="767" y="1953"/>
                  </a:lnTo>
                  <a:lnTo>
                    <a:pt x="881" y="1901"/>
                  </a:lnTo>
                  <a:lnTo>
                    <a:pt x="921" y="1813"/>
                  </a:lnTo>
                  <a:lnTo>
                    <a:pt x="906" y="1838"/>
                  </a:lnTo>
                  <a:close/>
                </a:path>
              </a:pathLst>
            </a:custGeom>
            <a:solidFill>
              <a:srgbClr val="000000"/>
            </a:solidFill>
            <a:ln w="0">
              <a:solidFill>
                <a:srgbClr val="000000"/>
              </a:solidFill>
              <a:prstDash val="solid"/>
              <a:round/>
              <a:headEnd/>
              <a:tailEnd/>
            </a:ln>
          </p:spPr>
          <p:txBody>
            <a:bodyPr/>
            <a:lstStyle/>
            <a:p>
              <a:endParaRPr lang="en-US"/>
            </a:p>
          </p:txBody>
        </p:sp>
        <p:sp>
          <p:nvSpPr>
            <p:cNvPr id="95288" name="Freeform 56"/>
            <p:cNvSpPr>
              <a:spLocks/>
            </p:cNvSpPr>
            <p:nvPr/>
          </p:nvSpPr>
          <p:spPr bwMode="auto">
            <a:xfrm>
              <a:off x="2941" y="1986"/>
              <a:ext cx="179" cy="113"/>
            </a:xfrm>
            <a:custGeom>
              <a:avLst/>
              <a:gdLst/>
              <a:ahLst/>
              <a:cxnLst>
                <a:cxn ang="0">
                  <a:pos x="1251" y="293"/>
                </a:cxn>
                <a:cxn ang="0">
                  <a:pos x="1225" y="141"/>
                </a:cxn>
                <a:cxn ang="0">
                  <a:pos x="1162" y="39"/>
                </a:cxn>
                <a:cxn ang="0">
                  <a:pos x="1009" y="39"/>
                </a:cxn>
                <a:cxn ang="0">
                  <a:pos x="894" y="101"/>
                </a:cxn>
                <a:cxn ang="0">
                  <a:pos x="817" y="178"/>
                </a:cxn>
                <a:cxn ang="0">
                  <a:pos x="676" y="271"/>
                </a:cxn>
                <a:cxn ang="0">
                  <a:pos x="611" y="337"/>
                </a:cxn>
                <a:cxn ang="0">
                  <a:pos x="511" y="402"/>
                </a:cxn>
                <a:cxn ang="0">
                  <a:pos x="445" y="435"/>
                </a:cxn>
                <a:cxn ang="0">
                  <a:pos x="380" y="435"/>
                </a:cxn>
                <a:cxn ang="0">
                  <a:pos x="183" y="533"/>
                </a:cxn>
                <a:cxn ang="0">
                  <a:pos x="13" y="648"/>
                </a:cxn>
                <a:cxn ang="0">
                  <a:pos x="149" y="633"/>
                </a:cxn>
                <a:cxn ang="0">
                  <a:pos x="256" y="558"/>
                </a:cxn>
                <a:cxn ang="0">
                  <a:pos x="380" y="502"/>
                </a:cxn>
                <a:cxn ang="0">
                  <a:pos x="480" y="502"/>
                </a:cxn>
                <a:cxn ang="0">
                  <a:pos x="599" y="623"/>
                </a:cxn>
                <a:cxn ang="0">
                  <a:pos x="639" y="789"/>
                </a:cxn>
                <a:cxn ang="0">
                  <a:pos x="676" y="731"/>
                </a:cxn>
                <a:cxn ang="0">
                  <a:pos x="644" y="600"/>
                </a:cxn>
                <a:cxn ang="0">
                  <a:pos x="546" y="502"/>
                </a:cxn>
                <a:cxn ang="0">
                  <a:pos x="561" y="420"/>
                </a:cxn>
                <a:cxn ang="0">
                  <a:pos x="676" y="337"/>
                </a:cxn>
                <a:cxn ang="0">
                  <a:pos x="776" y="271"/>
                </a:cxn>
                <a:cxn ang="0">
                  <a:pos x="829" y="216"/>
                </a:cxn>
                <a:cxn ang="0">
                  <a:pos x="879" y="306"/>
                </a:cxn>
                <a:cxn ang="0">
                  <a:pos x="919" y="432"/>
                </a:cxn>
                <a:cxn ang="0">
                  <a:pos x="972" y="533"/>
                </a:cxn>
                <a:cxn ang="0">
                  <a:pos x="1006" y="502"/>
                </a:cxn>
                <a:cxn ang="0">
                  <a:pos x="931" y="306"/>
                </a:cxn>
                <a:cxn ang="0">
                  <a:pos x="894" y="243"/>
                </a:cxn>
                <a:cxn ang="0">
                  <a:pos x="906" y="173"/>
                </a:cxn>
                <a:cxn ang="0">
                  <a:pos x="969" y="128"/>
                </a:cxn>
                <a:cxn ang="0">
                  <a:pos x="1045" y="88"/>
                </a:cxn>
                <a:cxn ang="0">
                  <a:pos x="1110" y="77"/>
                </a:cxn>
                <a:cxn ang="0">
                  <a:pos x="1147" y="101"/>
                </a:cxn>
                <a:cxn ang="0">
                  <a:pos x="1187" y="203"/>
                </a:cxn>
                <a:cxn ang="0">
                  <a:pos x="1187" y="306"/>
                </a:cxn>
                <a:cxn ang="0">
                  <a:pos x="1175" y="459"/>
                </a:cxn>
              </a:cxnLst>
              <a:rect l="0" t="0" r="r" b="b"/>
              <a:pathLst>
                <a:path w="1251" h="789">
                  <a:moveTo>
                    <a:pt x="1237" y="432"/>
                  </a:moveTo>
                  <a:lnTo>
                    <a:pt x="1251" y="293"/>
                  </a:lnTo>
                  <a:lnTo>
                    <a:pt x="1237" y="178"/>
                  </a:lnTo>
                  <a:lnTo>
                    <a:pt x="1225" y="141"/>
                  </a:lnTo>
                  <a:lnTo>
                    <a:pt x="1205" y="75"/>
                  </a:lnTo>
                  <a:lnTo>
                    <a:pt x="1162" y="39"/>
                  </a:lnTo>
                  <a:lnTo>
                    <a:pt x="1122" y="0"/>
                  </a:lnTo>
                  <a:lnTo>
                    <a:pt x="1009" y="39"/>
                  </a:lnTo>
                  <a:lnTo>
                    <a:pt x="956" y="64"/>
                  </a:lnTo>
                  <a:lnTo>
                    <a:pt x="894" y="101"/>
                  </a:lnTo>
                  <a:lnTo>
                    <a:pt x="866" y="141"/>
                  </a:lnTo>
                  <a:lnTo>
                    <a:pt x="817" y="178"/>
                  </a:lnTo>
                  <a:lnTo>
                    <a:pt x="740" y="228"/>
                  </a:lnTo>
                  <a:lnTo>
                    <a:pt x="676" y="271"/>
                  </a:lnTo>
                  <a:lnTo>
                    <a:pt x="644" y="304"/>
                  </a:lnTo>
                  <a:lnTo>
                    <a:pt x="611" y="337"/>
                  </a:lnTo>
                  <a:lnTo>
                    <a:pt x="578" y="369"/>
                  </a:lnTo>
                  <a:lnTo>
                    <a:pt x="511" y="402"/>
                  </a:lnTo>
                  <a:lnTo>
                    <a:pt x="480" y="435"/>
                  </a:lnTo>
                  <a:lnTo>
                    <a:pt x="445" y="435"/>
                  </a:lnTo>
                  <a:lnTo>
                    <a:pt x="413" y="402"/>
                  </a:lnTo>
                  <a:lnTo>
                    <a:pt x="380" y="435"/>
                  </a:lnTo>
                  <a:lnTo>
                    <a:pt x="247" y="502"/>
                  </a:lnTo>
                  <a:lnTo>
                    <a:pt x="183" y="533"/>
                  </a:lnTo>
                  <a:lnTo>
                    <a:pt x="78" y="598"/>
                  </a:lnTo>
                  <a:lnTo>
                    <a:pt x="13" y="648"/>
                  </a:lnTo>
                  <a:lnTo>
                    <a:pt x="0" y="726"/>
                  </a:lnTo>
                  <a:lnTo>
                    <a:pt x="149" y="633"/>
                  </a:lnTo>
                  <a:lnTo>
                    <a:pt x="179" y="623"/>
                  </a:lnTo>
                  <a:lnTo>
                    <a:pt x="256" y="558"/>
                  </a:lnTo>
                  <a:lnTo>
                    <a:pt x="314" y="533"/>
                  </a:lnTo>
                  <a:lnTo>
                    <a:pt x="380" y="502"/>
                  </a:lnTo>
                  <a:lnTo>
                    <a:pt x="435" y="484"/>
                  </a:lnTo>
                  <a:lnTo>
                    <a:pt x="480" y="502"/>
                  </a:lnTo>
                  <a:lnTo>
                    <a:pt x="549" y="558"/>
                  </a:lnTo>
                  <a:lnTo>
                    <a:pt x="599" y="623"/>
                  </a:lnTo>
                  <a:lnTo>
                    <a:pt x="612" y="661"/>
                  </a:lnTo>
                  <a:lnTo>
                    <a:pt x="639" y="789"/>
                  </a:lnTo>
                  <a:lnTo>
                    <a:pt x="676" y="764"/>
                  </a:lnTo>
                  <a:lnTo>
                    <a:pt x="676" y="731"/>
                  </a:lnTo>
                  <a:lnTo>
                    <a:pt x="676" y="664"/>
                  </a:lnTo>
                  <a:lnTo>
                    <a:pt x="644" y="600"/>
                  </a:lnTo>
                  <a:lnTo>
                    <a:pt x="578" y="533"/>
                  </a:lnTo>
                  <a:lnTo>
                    <a:pt x="546" y="502"/>
                  </a:lnTo>
                  <a:lnTo>
                    <a:pt x="549" y="459"/>
                  </a:lnTo>
                  <a:lnTo>
                    <a:pt x="561" y="420"/>
                  </a:lnTo>
                  <a:lnTo>
                    <a:pt x="612" y="394"/>
                  </a:lnTo>
                  <a:lnTo>
                    <a:pt x="676" y="337"/>
                  </a:lnTo>
                  <a:lnTo>
                    <a:pt x="715" y="306"/>
                  </a:lnTo>
                  <a:lnTo>
                    <a:pt x="776" y="271"/>
                  </a:lnTo>
                  <a:lnTo>
                    <a:pt x="808" y="237"/>
                  </a:lnTo>
                  <a:lnTo>
                    <a:pt x="829" y="216"/>
                  </a:lnTo>
                  <a:lnTo>
                    <a:pt x="854" y="243"/>
                  </a:lnTo>
                  <a:lnTo>
                    <a:pt x="879" y="306"/>
                  </a:lnTo>
                  <a:lnTo>
                    <a:pt x="906" y="369"/>
                  </a:lnTo>
                  <a:lnTo>
                    <a:pt x="919" y="432"/>
                  </a:lnTo>
                  <a:lnTo>
                    <a:pt x="941" y="502"/>
                  </a:lnTo>
                  <a:lnTo>
                    <a:pt x="972" y="533"/>
                  </a:lnTo>
                  <a:lnTo>
                    <a:pt x="1006" y="533"/>
                  </a:lnTo>
                  <a:lnTo>
                    <a:pt x="1006" y="502"/>
                  </a:lnTo>
                  <a:lnTo>
                    <a:pt x="972" y="402"/>
                  </a:lnTo>
                  <a:lnTo>
                    <a:pt x="931" y="306"/>
                  </a:lnTo>
                  <a:lnTo>
                    <a:pt x="919" y="268"/>
                  </a:lnTo>
                  <a:lnTo>
                    <a:pt x="894" y="243"/>
                  </a:lnTo>
                  <a:lnTo>
                    <a:pt x="874" y="205"/>
                  </a:lnTo>
                  <a:lnTo>
                    <a:pt x="906" y="173"/>
                  </a:lnTo>
                  <a:lnTo>
                    <a:pt x="941" y="139"/>
                  </a:lnTo>
                  <a:lnTo>
                    <a:pt x="969" y="128"/>
                  </a:lnTo>
                  <a:lnTo>
                    <a:pt x="1006" y="107"/>
                  </a:lnTo>
                  <a:lnTo>
                    <a:pt x="1045" y="88"/>
                  </a:lnTo>
                  <a:lnTo>
                    <a:pt x="1072" y="75"/>
                  </a:lnTo>
                  <a:lnTo>
                    <a:pt x="1110" y="77"/>
                  </a:lnTo>
                  <a:lnTo>
                    <a:pt x="1122" y="77"/>
                  </a:lnTo>
                  <a:lnTo>
                    <a:pt x="1147" y="101"/>
                  </a:lnTo>
                  <a:lnTo>
                    <a:pt x="1170" y="139"/>
                  </a:lnTo>
                  <a:lnTo>
                    <a:pt x="1187" y="203"/>
                  </a:lnTo>
                  <a:lnTo>
                    <a:pt x="1187" y="268"/>
                  </a:lnTo>
                  <a:lnTo>
                    <a:pt x="1187" y="306"/>
                  </a:lnTo>
                  <a:lnTo>
                    <a:pt x="1187" y="344"/>
                  </a:lnTo>
                  <a:lnTo>
                    <a:pt x="1175" y="459"/>
                  </a:lnTo>
                  <a:lnTo>
                    <a:pt x="1237" y="432"/>
                  </a:lnTo>
                  <a:close/>
                </a:path>
              </a:pathLst>
            </a:custGeom>
            <a:solidFill>
              <a:srgbClr val="000000"/>
            </a:solidFill>
            <a:ln w="0">
              <a:solidFill>
                <a:srgbClr val="000000"/>
              </a:solidFill>
              <a:prstDash val="solid"/>
              <a:round/>
              <a:headEnd/>
              <a:tailEnd/>
            </a:ln>
          </p:spPr>
          <p:txBody>
            <a:bodyPr/>
            <a:lstStyle/>
            <a:p>
              <a:endParaRPr lang="en-US"/>
            </a:p>
          </p:txBody>
        </p:sp>
        <p:sp>
          <p:nvSpPr>
            <p:cNvPr id="95289" name="Freeform 57"/>
            <p:cNvSpPr>
              <a:spLocks/>
            </p:cNvSpPr>
            <p:nvPr/>
          </p:nvSpPr>
          <p:spPr bwMode="auto">
            <a:xfrm>
              <a:off x="2981" y="1823"/>
              <a:ext cx="245" cy="163"/>
            </a:xfrm>
            <a:custGeom>
              <a:avLst/>
              <a:gdLst/>
              <a:ahLst/>
              <a:cxnLst>
                <a:cxn ang="0">
                  <a:pos x="255" y="826"/>
                </a:cxn>
                <a:cxn ang="0">
                  <a:pos x="330" y="724"/>
                </a:cxn>
                <a:cxn ang="0">
                  <a:pos x="429" y="591"/>
                </a:cxn>
                <a:cxn ang="0">
                  <a:pos x="560" y="525"/>
                </a:cxn>
                <a:cxn ang="0">
                  <a:pos x="495" y="626"/>
                </a:cxn>
                <a:cxn ang="0">
                  <a:pos x="527" y="788"/>
                </a:cxn>
                <a:cxn ang="0">
                  <a:pos x="560" y="888"/>
                </a:cxn>
                <a:cxn ang="0">
                  <a:pos x="573" y="1054"/>
                </a:cxn>
                <a:cxn ang="0">
                  <a:pos x="829" y="1142"/>
                </a:cxn>
                <a:cxn ang="0">
                  <a:pos x="956" y="1117"/>
                </a:cxn>
                <a:cxn ang="0">
                  <a:pos x="1148" y="1054"/>
                </a:cxn>
                <a:cxn ang="0">
                  <a:pos x="1253" y="987"/>
                </a:cxn>
                <a:cxn ang="0">
                  <a:pos x="1351" y="952"/>
                </a:cxn>
                <a:cxn ang="0">
                  <a:pos x="1583" y="854"/>
                </a:cxn>
                <a:cxn ang="0">
                  <a:pos x="1714" y="788"/>
                </a:cxn>
                <a:cxn ang="0">
                  <a:pos x="1681" y="788"/>
                </a:cxn>
                <a:cxn ang="0">
                  <a:pos x="1543" y="799"/>
                </a:cxn>
                <a:cxn ang="0">
                  <a:pos x="1377" y="876"/>
                </a:cxn>
                <a:cxn ang="0">
                  <a:pos x="1301" y="851"/>
                </a:cxn>
                <a:cxn ang="0">
                  <a:pos x="1263" y="684"/>
                </a:cxn>
                <a:cxn ang="0">
                  <a:pos x="1186" y="626"/>
                </a:cxn>
                <a:cxn ang="0">
                  <a:pos x="1236" y="749"/>
                </a:cxn>
                <a:cxn ang="0">
                  <a:pos x="1253" y="854"/>
                </a:cxn>
                <a:cxn ang="0">
                  <a:pos x="1236" y="952"/>
                </a:cxn>
                <a:cxn ang="0">
                  <a:pos x="1088" y="1018"/>
                </a:cxn>
                <a:cxn ang="0">
                  <a:pos x="982" y="1066"/>
                </a:cxn>
                <a:cxn ang="0">
                  <a:pos x="995" y="925"/>
                </a:cxn>
                <a:cxn ang="0">
                  <a:pos x="956" y="822"/>
                </a:cxn>
                <a:cxn ang="0">
                  <a:pos x="956" y="925"/>
                </a:cxn>
                <a:cxn ang="0">
                  <a:pos x="931" y="1014"/>
                </a:cxn>
                <a:cxn ang="0">
                  <a:pos x="854" y="1079"/>
                </a:cxn>
                <a:cxn ang="0">
                  <a:pos x="753" y="1066"/>
                </a:cxn>
                <a:cxn ang="0">
                  <a:pos x="625" y="1027"/>
                </a:cxn>
                <a:cxn ang="0">
                  <a:pos x="625" y="940"/>
                </a:cxn>
                <a:cxn ang="0">
                  <a:pos x="758" y="822"/>
                </a:cxn>
                <a:cxn ang="0">
                  <a:pos x="725" y="724"/>
                </a:cxn>
                <a:cxn ang="0">
                  <a:pos x="593" y="788"/>
                </a:cxn>
                <a:cxn ang="0">
                  <a:pos x="560" y="658"/>
                </a:cxn>
                <a:cxn ang="0">
                  <a:pos x="688" y="533"/>
                </a:cxn>
                <a:cxn ang="0">
                  <a:pos x="791" y="427"/>
                </a:cxn>
                <a:cxn ang="0">
                  <a:pos x="824" y="231"/>
                </a:cxn>
                <a:cxn ang="0">
                  <a:pos x="740" y="394"/>
                </a:cxn>
                <a:cxn ang="0">
                  <a:pos x="625" y="495"/>
                </a:cxn>
                <a:cxn ang="0">
                  <a:pos x="524" y="468"/>
                </a:cxn>
                <a:cxn ang="0">
                  <a:pos x="447" y="431"/>
                </a:cxn>
                <a:cxn ang="0">
                  <a:pos x="459" y="264"/>
                </a:cxn>
                <a:cxn ang="0">
                  <a:pos x="447" y="100"/>
                </a:cxn>
                <a:cxn ang="0">
                  <a:pos x="330" y="34"/>
                </a:cxn>
                <a:cxn ang="0">
                  <a:pos x="395" y="132"/>
                </a:cxn>
                <a:cxn ang="0">
                  <a:pos x="395" y="329"/>
                </a:cxn>
                <a:cxn ang="0">
                  <a:pos x="395" y="427"/>
                </a:cxn>
                <a:cxn ang="0">
                  <a:pos x="395" y="533"/>
                </a:cxn>
                <a:cxn ang="0">
                  <a:pos x="305" y="660"/>
                </a:cxn>
                <a:cxn ang="0">
                  <a:pos x="230" y="591"/>
                </a:cxn>
                <a:cxn ang="0">
                  <a:pos x="102" y="394"/>
                </a:cxn>
                <a:cxn ang="0">
                  <a:pos x="127" y="520"/>
                </a:cxn>
                <a:cxn ang="0">
                  <a:pos x="204" y="660"/>
                </a:cxn>
                <a:cxn ang="0">
                  <a:pos x="230" y="756"/>
                </a:cxn>
                <a:cxn ang="0">
                  <a:pos x="167" y="839"/>
                </a:cxn>
                <a:cxn ang="0">
                  <a:pos x="66" y="756"/>
                </a:cxn>
                <a:cxn ang="0">
                  <a:pos x="139" y="888"/>
                </a:cxn>
              </a:cxnLst>
              <a:rect l="0" t="0" r="r" b="b"/>
              <a:pathLst>
                <a:path w="1714" h="1142">
                  <a:moveTo>
                    <a:pt x="139" y="888"/>
                  </a:moveTo>
                  <a:lnTo>
                    <a:pt x="204" y="888"/>
                  </a:lnTo>
                  <a:lnTo>
                    <a:pt x="255" y="826"/>
                  </a:lnTo>
                  <a:lnTo>
                    <a:pt x="297" y="788"/>
                  </a:lnTo>
                  <a:lnTo>
                    <a:pt x="297" y="756"/>
                  </a:lnTo>
                  <a:lnTo>
                    <a:pt x="330" y="724"/>
                  </a:lnTo>
                  <a:lnTo>
                    <a:pt x="363" y="690"/>
                  </a:lnTo>
                  <a:lnTo>
                    <a:pt x="363" y="658"/>
                  </a:lnTo>
                  <a:lnTo>
                    <a:pt x="429" y="591"/>
                  </a:lnTo>
                  <a:lnTo>
                    <a:pt x="461" y="560"/>
                  </a:lnTo>
                  <a:lnTo>
                    <a:pt x="461" y="525"/>
                  </a:lnTo>
                  <a:lnTo>
                    <a:pt x="560" y="525"/>
                  </a:lnTo>
                  <a:lnTo>
                    <a:pt x="524" y="595"/>
                  </a:lnTo>
                  <a:lnTo>
                    <a:pt x="527" y="626"/>
                  </a:lnTo>
                  <a:lnTo>
                    <a:pt x="495" y="626"/>
                  </a:lnTo>
                  <a:lnTo>
                    <a:pt x="527" y="690"/>
                  </a:lnTo>
                  <a:lnTo>
                    <a:pt x="527" y="756"/>
                  </a:lnTo>
                  <a:lnTo>
                    <a:pt x="527" y="788"/>
                  </a:lnTo>
                  <a:lnTo>
                    <a:pt x="560" y="822"/>
                  </a:lnTo>
                  <a:lnTo>
                    <a:pt x="585" y="851"/>
                  </a:lnTo>
                  <a:lnTo>
                    <a:pt x="560" y="888"/>
                  </a:lnTo>
                  <a:lnTo>
                    <a:pt x="536" y="952"/>
                  </a:lnTo>
                  <a:lnTo>
                    <a:pt x="548" y="1014"/>
                  </a:lnTo>
                  <a:lnTo>
                    <a:pt x="573" y="1054"/>
                  </a:lnTo>
                  <a:lnTo>
                    <a:pt x="638" y="1079"/>
                  </a:lnTo>
                  <a:lnTo>
                    <a:pt x="728" y="1117"/>
                  </a:lnTo>
                  <a:lnTo>
                    <a:pt x="829" y="1142"/>
                  </a:lnTo>
                  <a:lnTo>
                    <a:pt x="894" y="1129"/>
                  </a:lnTo>
                  <a:lnTo>
                    <a:pt x="919" y="1117"/>
                  </a:lnTo>
                  <a:lnTo>
                    <a:pt x="956" y="1117"/>
                  </a:lnTo>
                  <a:lnTo>
                    <a:pt x="1022" y="1117"/>
                  </a:lnTo>
                  <a:lnTo>
                    <a:pt x="1060" y="1091"/>
                  </a:lnTo>
                  <a:lnTo>
                    <a:pt x="1148" y="1054"/>
                  </a:lnTo>
                  <a:lnTo>
                    <a:pt x="1221" y="1018"/>
                  </a:lnTo>
                  <a:lnTo>
                    <a:pt x="1253" y="1018"/>
                  </a:lnTo>
                  <a:lnTo>
                    <a:pt x="1253" y="987"/>
                  </a:lnTo>
                  <a:lnTo>
                    <a:pt x="1284" y="952"/>
                  </a:lnTo>
                  <a:lnTo>
                    <a:pt x="1319" y="952"/>
                  </a:lnTo>
                  <a:lnTo>
                    <a:pt x="1351" y="952"/>
                  </a:lnTo>
                  <a:lnTo>
                    <a:pt x="1417" y="920"/>
                  </a:lnTo>
                  <a:lnTo>
                    <a:pt x="1517" y="888"/>
                  </a:lnTo>
                  <a:lnTo>
                    <a:pt x="1583" y="854"/>
                  </a:lnTo>
                  <a:lnTo>
                    <a:pt x="1616" y="854"/>
                  </a:lnTo>
                  <a:lnTo>
                    <a:pt x="1681" y="822"/>
                  </a:lnTo>
                  <a:lnTo>
                    <a:pt x="1714" y="788"/>
                  </a:lnTo>
                  <a:lnTo>
                    <a:pt x="1714" y="756"/>
                  </a:lnTo>
                  <a:lnTo>
                    <a:pt x="1681" y="756"/>
                  </a:lnTo>
                  <a:lnTo>
                    <a:pt x="1681" y="788"/>
                  </a:lnTo>
                  <a:lnTo>
                    <a:pt x="1648" y="788"/>
                  </a:lnTo>
                  <a:lnTo>
                    <a:pt x="1616" y="788"/>
                  </a:lnTo>
                  <a:lnTo>
                    <a:pt x="1543" y="799"/>
                  </a:lnTo>
                  <a:lnTo>
                    <a:pt x="1483" y="822"/>
                  </a:lnTo>
                  <a:lnTo>
                    <a:pt x="1417" y="854"/>
                  </a:lnTo>
                  <a:lnTo>
                    <a:pt x="1377" y="876"/>
                  </a:lnTo>
                  <a:lnTo>
                    <a:pt x="1326" y="888"/>
                  </a:lnTo>
                  <a:lnTo>
                    <a:pt x="1284" y="920"/>
                  </a:lnTo>
                  <a:lnTo>
                    <a:pt x="1301" y="851"/>
                  </a:lnTo>
                  <a:lnTo>
                    <a:pt x="1301" y="786"/>
                  </a:lnTo>
                  <a:lnTo>
                    <a:pt x="1289" y="724"/>
                  </a:lnTo>
                  <a:lnTo>
                    <a:pt x="1263" y="684"/>
                  </a:lnTo>
                  <a:lnTo>
                    <a:pt x="1251" y="660"/>
                  </a:lnTo>
                  <a:lnTo>
                    <a:pt x="1186" y="591"/>
                  </a:lnTo>
                  <a:lnTo>
                    <a:pt x="1186" y="626"/>
                  </a:lnTo>
                  <a:lnTo>
                    <a:pt x="1186" y="658"/>
                  </a:lnTo>
                  <a:lnTo>
                    <a:pt x="1221" y="724"/>
                  </a:lnTo>
                  <a:lnTo>
                    <a:pt x="1236" y="749"/>
                  </a:lnTo>
                  <a:lnTo>
                    <a:pt x="1251" y="786"/>
                  </a:lnTo>
                  <a:lnTo>
                    <a:pt x="1251" y="826"/>
                  </a:lnTo>
                  <a:lnTo>
                    <a:pt x="1253" y="854"/>
                  </a:lnTo>
                  <a:lnTo>
                    <a:pt x="1253" y="888"/>
                  </a:lnTo>
                  <a:lnTo>
                    <a:pt x="1251" y="925"/>
                  </a:lnTo>
                  <a:lnTo>
                    <a:pt x="1236" y="952"/>
                  </a:lnTo>
                  <a:lnTo>
                    <a:pt x="1224" y="965"/>
                  </a:lnTo>
                  <a:lnTo>
                    <a:pt x="1148" y="990"/>
                  </a:lnTo>
                  <a:lnTo>
                    <a:pt x="1088" y="1018"/>
                  </a:lnTo>
                  <a:lnTo>
                    <a:pt x="1060" y="1027"/>
                  </a:lnTo>
                  <a:lnTo>
                    <a:pt x="1020" y="1039"/>
                  </a:lnTo>
                  <a:lnTo>
                    <a:pt x="982" y="1066"/>
                  </a:lnTo>
                  <a:lnTo>
                    <a:pt x="995" y="1014"/>
                  </a:lnTo>
                  <a:lnTo>
                    <a:pt x="988" y="987"/>
                  </a:lnTo>
                  <a:lnTo>
                    <a:pt x="995" y="925"/>
                  </a:lnTo>
                  <a:lnTo>
                    <a:pt x="995" y="888"/>
                  </a:lnTo>
                  <a:lnTo>
                    <a:pt x="970" y="851"/>
                  </a:lnTo>
                  <a:lnTo>
                    <a:pt x="956" y="822"/>
                  </a:lnTo>
                  <a:lnTo>
                    <a:pt x="924" y="822"/>
                  </a:lnTo>
                  <a:lnTo>
                    <a:pt x="956" y="854"/>
                  </a:lnTo>
                  <a:lnTo>
                    <a:pt x="956" y="925"/>
                  </a:lnTo>
                  <a:lnTo>
                    <a:pt x="956" y="952"/>
                  </a:lnTo>
                  <a:lnTo>
                    <a:pt x="944" y="990"/>
                  </a:lnTo>
                  <a:lnTo>
                    <a:pt x="931" y="1014"/>
                  </a:lnTo>
                  <a:lnTo>
                    <a:pt x="924" y="1052"/>
                  </a:lnTo>
                  <a:lnTo>
                    <a:pt x="889" y="1084"/>
                  </a:lnTo>
                  <a:lnTo>
                    <a:pt x="854" y="1079"/>
                  </a:lnTo>
                  <a:lnTo>
                    <a:pt x="824" y="1084"/>
                  </a:lnTo>
                  <a:lnTo>
                    <a:pt x="791" y="1084"/>
                  </a:lnTo>
                  <a:lnTo>
                    <a:pt x="753" y="1066"/>
                  </a:lnTo>
                  <a:lnTo>
                    <a:pt x="728" y="1066"/>
                  </a:lnTo>
                  <a:lnTo>
                    <a:pt x="688" y="1054"/>
                  </a:lnTo>
                  <a:lnTo>
                    <a:pt x="625" y="1027"/>
                  </a:lnTo>
                  <a:lnTo>
                    <a:pt x="593" y="1018"/>
                  </a:lnTo>
                  <a:lnTo>
                    <a:pt x="593" y="987"/>
                  </a:lnTo>
                  <a:lnTo>
                    <a:pt x="625" y="940"/>
                  </a:lnTo>
                  <a:lnTo>
                    <a:pt x="688" y="864"/>
                  </a:lnTo>
                  <a:lnTo>
                    <a:pt x="725" y="822"/>
                  </a:lnTo>
                  <a:lnTo>
                    <a:pt x="758" y="822"/>
                  </a:lnTo>
                  <a:lnTo>
                    <a:pt x="758" y="756"/>
                  </a:lnTo>
                  <a:lnTo>
                    <a:pt x="758" y="690"/>
                  </a:lnTo>
                  <a:lnTo>
                    <a:pt x="725" y="724"/>
                  </a:lnTo>
                  <a:lnTo>
                    <a:pt x="691" y="756"/>
                  </a:lnTo>
                  <a:lnTo>
                    <a:pt x="625" y="788"/>
                  </a:lnTo>
                  <a:lnTo>
                    <a:pt x="593" y="788"/>
                  </a:lnTo>
                  <a:lnTo>
                    <a:pt x="585" y="761"/>
                  </a:lnTo>
                  <a:lnTo>
                    <a:pt x="560" y="724"/>
                  </a:lnTo>
                  <a:lnTo>
                    <a:pt x="560" y="658"/>
                  </a:lnTo>
                  <a:lnTo>
                    <a:pt x="593" y="626"/>
                  </a:lnTo>
                  <a:lnTo>
                    <a:pt x="660" y="560"/>
                  </a:lnTo>
                  <a:lnTo>
                    <a:pt x="688" y="533"/>
                  </a:lnTo>
                  <a:lnTo>
                    <a:pt x="758" y="493"/>
                  </a:lnTo>
                  <a:lnTo>
                    <a:pt x="758" y="462"/>
                  </a:lnTo>
                  <a:lnTo>
                    <a:pt x="791" y="427"/>
                  </a:lnTo>
                  <a:lnTo>
                    <a:pt x="824" y="329"/>
                  </a:lnTo>
                  <a:lnTo>
                    <a:pt x="824" y="296"/>
                  </a:lnTo>
                  <a:lnTo>
                    <a:pt x="824" y="231"/>
                  </a:lnTo>
                  <a:lnTo>
                    <a:pt x="824" y="263"/>
                  </a:lnTo>
                  <a:lnTo>
                    <a:pt x="758" y="361"/>
                  </a:lnTo>
                  <a:lnTo>
                    <a:pt x="740" y="394"/>
                  </a:lnTo>
                  <a:lnTo>
                    <a:pt x="702" y="431"/>
                  </a:lnTo>
                  <a:lnTo>
                    <a:pt x="663" y="468"/>
                  </a:lnTo>
                  <a:lnTo>
                    <a:pt x="625" y="495"/>
                  </a:lnTo>
                  <a:lnTo>
                    <a:pt x="598" y="495"/>
                  </a:lnTo>
                  <a:lnTo>
                    <a:pt x="560" y="468"/>
                  </a:lnTo>
                  <a:lnTo>
                    <a:pt x="524" y="468"/>
                  </a:lnTo>
                  <a:lnTo>
                    <a:pt x="497" y="468"/>
                  </a:lnTo>
                  <a:lnTo>
                    <a:pt x="461" y="462"/>
                  </a:lnTo>
                  <a:lnTo>
                    <a:pt x="447" y="431"/>
                  </a:lnTo>
                  <a:lnTo>
                    <a:pt x="447" y="394"/>
                  </a:lnTo>
                  <a:lnTo>
                    <a:pt x="447" y="366"/>
                  </a:lnTo>
                  <a:lnTo>
                    <a:pt x="459" y="264"/>
                  </a:lnTo>
                  <a:lnTo>
                    <a:pt x="461" y="198"/>
                  </a:lnTo>
                  <a:lnTo>
                    <a:pt x="447" y="138"/>
                  </a:lnTo>
                  <a:lnTo>
                    <a:pt x="447" y="100"/>
                  </a:lnTo>
                  <a:lnTo>
                    <a:pt x="408" y="35"/>
                  </a:lnTo>
                  <a:lnTo>
                    <a:pt x="395" y="0"/>
                  </a:lnTo>
                  <a:lnTo>
                    <a:pt x="330" y="34"/>
                  </a:lnTo>
                  <a:lnTo>
                    <a:pt x="363" y="34"/>
                  </a:lnTo>
                  <a:lnTo>
                    <a:pt x="383" y="100"/>
                  </a:lnTo>
                  <a:lnTo>
                    <a:pt x="395" y="132"/>
                  </a:lnTo>
                  <a:lnTo>
                    <a:pt x="408" y="202"/>
                  </a:lnTo>
                  <a:lnTo>
                    <a:pt x="408" y="264"/>
                  </a:lnTo>
                  <a:lnTo>
                    <a:pt x="395" y="329"/>
                  </a:lnTo>
                  <a:lnTo>
                    <a:pt x="395" y="361"/>
                  </a:lnTo>
                  <a:lnTo>
                    <a:pt x="395" y="395"/>
                  </a:lnTo>
                  <a:lnTo>
                    <a:pt x="395" y="427"/>
                  </a:lnTo>
                  <a:lnTo>
                    <a:pt x="395" y="462"/>
                  </a:lnTo>
                  <a:lnTo>
                    <a:pt x="395" y="525"/>
                  </a:lnTo>
                  <a:lnTo>
                    <a:pt x="395" y="533"/>
                  </a:lnTo>
                  <a:lnTo>
                    <a:pt x="370" y="583"/>
                  </a:lnTo>
                  <a:lnTo>
                    <a:pt x="330" y="626"/>
                  </a:lnTo>
                  <a:lnTo>
                    <a:pt x="305" y="660"/>
                  </a:lnTo>
                  <a:lnTo>
                    <a:pt x="293" y="671"/>
                  </a:lnTo>
                  <a:lnTo>
                    <a:pt x="242" y="622"/>
                  </a:lnTo>
                  <a:lnTo>
                    <a:pt x="230" y="591"/>
                  </a:lnTo>
                  <a:lnTo>
                    <a:pt x="179" y="520"/>
                  </a:lnTo>
                  <a:lnTo>
                    <a:pt x="179" y="495"/>
                  </a:lnTo>
                  <a:lnTo>
                    <a:pt x="102" y="394"/>
                  </a:lnTo>
                  <a:lnTo>
                    <a:pt x="77" y="455"/>
                  </a:lnTo>
                  <a:lnTo>
                    <a:pt x="99" y="493"/>
                  </a:lnTo>
                  <a:lnTo>
                    <a:pt x="127" y="520"/>
                  </a:lnTo>
                  <a:lnTo>
                    <a:pt x="154" y="558"/>
                  </a:lnTo>
                  <a:lnTo>
                    <a:pt x="179" y="622"/>
                  </a:lnTo>
                  <a:lnTo>
                    <a:pt x="204" y="660"/>
                  </a:lnTo>
                  <a:lnTo>
                    <a:pt x="230" y="690"/>
                  </a:lnTo>
                  <a:lnTo>
                    <a:pt x="230" y="724"/>
                  </a:lnTo>
                  <a:lnTo>
                    <a:pt x="230" y="756"/>
                  </a:lnTo>
                  <a:lnTo>
                    <a:pt x="217" y="786"/>
                  </a:lnTo>
                  <a:lnTo>
                    <a:pt x="199" y="822"/>
                  </a:lnTo>
                  <a:lnTo>
                    <a:pt x="167" y="839"/>
                  </a:lnTo>
                  <a:lnTo>
                    <a:pt x="127" y="839"/>
                  </a:lnTo>
                  <a:lnTo>
                    <a:pt x="89" y="786"/>
                  </a:lnTo>
                  <a:lnTo>
                    <a:pt x="66" y="756"/>
                  </a:lnTo>
                  <a:lnTo>
                    <a:pt x="0" y="724"/>
                  </a:lnTo>
                  <a:lnTo>
                    <a:pt x="64" y="839"/>
                  </a:lnTo>
                  <a:lnTo>
                    <a:pt x="139" y="888"/>
                  </a:lnTo>
                  <a:close/>
                </a:path>
              </a:pathLst>
            </a:custGeom>
            <a:solidFill>
              <a:srgbClr val="000000"/>
            </a:solidFill>
            <a:ln w="0">
              <a:solidFill>
                <a:srgbClr val="000000"/>
              </a:solidFill>
              <a:prstDash val="solid"/>
              <a:round/>
              <a:headEnd/>
              <a:tailEnd/>
            </a:ln>
          </p:spPr>
          <p:txBody>
            <a:bodyPr/>
            <a:lstStyle/>
            <a:p>
              <a:endParaRPr lang="en-US"/>
            </a:p>
          </p:txBody>
        </p:sp>
        <p:sp>
          <p:nvSpPr>
            <p:cNvPr id="95290" name="Freeform 58"/>
            <p:cNvSpPr>
              <a:spLocks/>
            </p:cNvSpPr>
            <p:nvPr/>
          </p:nvSpPr>
          <p:spPr bwMode="auto">
            <a:xfrm>
              <a:off x="3047" y="1950"/>
              <a:ext cx="401" cy="389"/>
            </a:xfrm>
            <a:custGeom>
              <a:avLst/>
              <a:gdLst/>
              <a:ahLst/>
              <a:cxnLst>
                <a:cxn ang="0">
                  <a:pos x="792" y="1773"/>
                </a:cxn>
                <a:cxn ang="0">
                  <a:pos x="693" y="1740"/>
                </a:cxn>
                <a:cxn ang="0">
                  <a:pos x="627" y="1674"/>
                </a:cxn>
                <a:cxn ang="0">
                  <a:pos x="594" y="1576"/>
                </a:cxn>
                <a:cxn ang="0">
                  <a:pos x="463" y="1576"/>
                </a:cxn>
                <a:cxn ang="0">
                  <a:pos x="330" y="1611"/>
                </a:cxn>
                <a:cxn ang="0">
                  <a:pos x="164" y="1576"/>
                </a:cxn>
                <a:cxn ang="0">
                  <a:pos x="66" y="1510"/>
                </a:cxn>
                <a:cxn ang="0">
                  <a:pos x="0" y="1412"/>
                </a:cxn>
                <a:cxn ang="0">
                  <a:pos x="0" y="1247"/>
                </a:cxn>
                <a:cxn ang="0">
                  <a:pos x="66" y="1083"/>
                </a:cxn>
                <a:cxn ang="0">
                  <a:pos x="164" y="887"/>
                </a:cxn>
                <a:cxn ang="0">
                  <a:pos x="363" y="756"/>
                </a:cxn>
                <a:cxn ang="0">
                  <a:pos x="495" y="756"/>
                </a:cxn>
                <a:cxn ang="0">
                  <a:pos x="659" y="756"/>
                </a:cxn>
                <a:cxn ang="0">
                  <a:pos x="725" y="623"/>
                </a:cxn>
                <a:cxn ang="0">
                  <a:pos x="760" y="525"/>
                </a:cxn>
                <a:cxn ang="0">
                  <a:pos x="760" y="393"/>
                </a:cxn>
                <a:cxn ang="0">
                  <a:pos x="659" y="329"/>
                </a:cxn>
                <a:cxn ang="0">
                  <a:pos x="561" y="329"/>
                </a:cxn>
                <a:cxn ang="0">
                  <a:pos x="561" y="262"/>
                </a:cxn>
                <a:cxn ang="0">
                  <a:pos x="693" y="196"/>
                </a:cxn>
                <a:cxn ang="0">
                  <a:pos x="823" y="99"/>
                </a:cxn>
                <a:cxn ang="0">
                  <a:pos x="956" y="64"/>
                </a:cxn>
                <a:cxn ang="0">
                  <a:pos x="1056" y="32"/>
                </a:cxn>
                <a:cxn ang="0">
                  <a:pos x="1155" y="32"/>
                </a:cxn>
                <a:cxn ang="0">
                  <a:pos x="1319" y="0"/>
                </a:cxn>
                <a:cxn ang="0">
                  <a:pos x="1517" y="99"/>
                </a:cxn>
                <a:cxn ang="0">
                  <a:pos x="1650" y="64"/>
                </a:cxn>
                <a:cxn ang="0">
                  <a:pos x="1946" y="164"/>
                </a:cxn>
                <a:cxn ang="0">
                  <a:pos x="2145" y="229"/>
                </a:cxn>
                <a:cxn ang="0">
                  <a:pos x="2540" y="427"/>
                </a:cxn>
                <a:cxn ang="0">
                  <a:pos x="2638" y="525"/>
                </a:cxn>
                <a:cxn ang="0">
                  <a:pos x="2771" y="756"/>
                </a:cxn>
                <a:cxn ang="0">
                  <a:pos x="2804" y="952"/>
                </a:cxn>
                <a:cxn ang="0">
                  <a:pos x="2738" y="1215"/>
                </a:cxn>
                <a:cxn ang="0">
                  <a:pos x="2572" y="1446"/>
                </a:cxn>
                <a:cxn ang="0">
                  <a:pos x="2572" y="1642"/>
                </a:cxn>
                <a:cxn ang="0">
                  <a:pos x="2540" y="1807"/>
                </a:cxn>
                <a:cxn ang="0">
                  <a:pos x="2505" y="1971"/>
                </a:cxn>
                <a:cxn ang="0">
                  <a:pos x="2341" y="2200"/>
                </a:cxn>
                <a:cxn ang="0">
                  <a:pos x="2110" y="2332"/>
                </a:cxn>
                <a:cxn ang="0">
                  <a:pos x="1881" y="2398"/>
                </a:cxn>
                <a:cxn ang="0">
                  <a:pos x="1549" y="2464"/>
                </a:cxn>
                <a:cxn ang="0">
                  <a:pos x="1220" y="2693"/>
                </a:cxn>
                <a:cxn ang="0">
                  <a:pos x="1155" y="2727"/>
                </a:cxn>
                <a:cxn ang="0">
                  <a:pos x="956" y="2662"/>
                </a:cxn>
                <a:cxn ang="0">
                  <a:pos x="823" y="2562"/>
                </a:cxn>
                <a:cxn ang="0">
                  <a:pos x="659" y="2431"/>
                </a:cxn>
                <a:cxn ang="0">
                  <a:pos x="527" y="2234"/>
                </a:cxn>
                <a:cxn ang="0">
                  <a:pos x="561" y="2069"/>
                </a:cxn>
                <a:cxn ang="0">
                  <a:pos x="624" y="1996"/>
                </a:cxn>
                <a:cxn ang="0">
                  <a:pos x="775" y="1882"/>
                </a:cxn>
              </a:cxnLst>
              <a:rect l="0" t="0" r="r" b="b"/>
              <a:pathLst>
                <a:path w="2804" h="2727">
                  <a:moveTo>
                    <a:pt x="828" y="1767"/>
                  </a:moveTo>
                  <a:lnTo>
                    <a:pt x="792" y="1773"/>
                  </a:lnTo>
                  <a:lnTo>
                    <a:pt x="725" y="1773"/>
                  </a:lnTo>
                  <a:lnTo>
                    <a:pt x="693" y="1740"/>
                  </a:lnTo>
                  <a:lnTo>
                    <a:pt x="659" y="1709"/>
                  </a:lnTo>
                  <a:lnTo>
                    <a:pt x="627" y="1674"/>
                  </a:lnTo>
                  <a:lnTo>
                    <a:pt x="594" y="1611"/>
                  </a:lnTo>
                  <a:lnTo>
                    <a:pt x="594" y="1576"/>
                  </a:lnTo>
                  <a:lnTo>
                    <a:pt x="527" y="1544"/>
                  </a:lnTo>
                  <a:lnTo>
                    <a:pt x="463" y="1576"/>
                  </a:lnTo>
                  <a:lnTo>
                    <a:pt x="396" y="1611"/>
                  </a:lnTo>
                  <a:lnTo>
                    <a:pt x="330" y="1611"/>
                  </a:lnTo>
                  <a:lnTo>
                    <a:pt x="264" y="1611"/>
                  </a:lnTo>
                  <a:lnTo>
                    <a:pt x="164" y="1576"/>
                  </a:lnTo>
                  <a:lnTo>
                    <a:pt x="132" y="1576"/>
                  </a:lnTo>
                  <a:lnTo>
                    <a:pt x="66" y="1510"/>
                  </a:lnTo>
                  <a:lnTo>
                    <a:pt x="34" y="1446"/>
                  </a:lnTo>
                  <a:lnTo>
                    <a:pt x="0" y="1412"/>
                  </a:lnTo>
                  <a:lnTo>
                    <a:pt x="0" y="1345"/>
                  </a:lnTo>
                  <a:lnTo>
                    <a:pt x="0" y="1247"/>
                  </a:lnTo>
                  <a:lnTo>
                    <a:pt x="34" y="1183"/>
                  </a:lnTo>
                  <a:lnTo>
                    <a:pt x="66" y="1083"/>
                  </a:lnTo>
                  <a:lnTo>
                    <a:pt x="99" y="952"/>
                  </a:lnTo>
                  <a:lnTo>
                    <a:pt x="164" y="887"/>
                  </a:lnTo>
                  <a:lnTo>
                    <a:pt x="264" y="820"/>
                  </a:lnTo>
                  <a:lnTo>
                    <a:pt x="363" y="756"/>
                  </a:lnTo>
                  <a:lnTo>
                    <a:pt x="396" y="756"/>
                  </a:lnTo>
                  <a:lnTo>
                    <a:pt x="495" y="756"/>
                  </a:lnTo>
                  <a:lnTo>
                    <a:pt x="627" y="756"/>
                  </a:lnTo>
                  <a:lnTo>
                    <a:pt x="659" y="756"/>
                  </a:lnTo>
                  <a:lnTo>
                    <a:pt x="693" y="722"/>
                  </a:lnTo>
                  <a:lnTo>
                    <a:pt x="725" y="623"/>
                  </a:lnTo>
                  <a:lnTo>
                    <a:pt x="760" y="558"/>
                  </a:lnTo>
                  <a:lnTo>
                    <a:pt x="760" y="525"/>
                  </a:lnTo>
                  <a:lnTo>
                    <a:pt x="792" y="427"/>
                  </a:lnTo>
                  <a:lnTo>
                    <a:pt x="760" y="393"/>
                  </a:lnTo>
                  <a:lnTo>
                    <a:pt x="725" y="361"/>
                  </a:lnTo>
                  <a:lnTo>
                    <a:pt x="659" y="329"/>
                  </a:lnTo>
                  <a:lnTo>
                    <a:pt x="594" y="329"/>
                  </a:lnTo>
                  <a:lnTo>
                    <a:pt x="561" y="329"/>
                  </a:lnTo>
                  <a:lnTo>
                    <a:pt x="495" y="294"/>
                  </a:lnTo>
                  <a:lnTo>
                    <a:pt x="561" y="262"/>
                  </a:lnTo>
                  <a:lnTo>
                    <a:pt x="594" y="229"/>
                  </a:lnTo>
                  <a:lnTo>
                    <a:pt x="693" y="196"/>
                  </a:lnTo>
                  <a:lnTo>
                    <a:pt x="760" y="130"/>
                  </a:lnTo>
                  <a:lnTo>
                    <a:pt x="823" y="99"/>
                  </a:lnTo>
                  <a:lnTo>
                    <a:pt x="890" y="64"/>
                  </a:lnTo>
                  <a:lnTo>
                    <a:pt x="956" y="64"/>
                  </a:lnTo>
                  <a:lnTo>
                    <a:pt x="989" y="64"/>
                  </a:lnTo>
                  <a:lnTo>
                    <a:pt x="1056" y="32"/>
                  </a:lnTo>
                  <a:lnTo>
                    <a:pt x="1122" y="32"/>
                  </a:lnTo>
                  <a:lnTo>
                    <a:pt x="1155" y="32"/>
                  </a:lnTo>
                  <a:lnTo>
                    <a:pt x="1187" y="32"/>
                  </a:lnTo>
                  <a:lnTo>
                    <a:pt x="1319" y="0"/>
                  </a:lnTo>
                  <a:lnTo>
                    <a:pt x="1419" y="32"/>
                  </a:lnTo>
                  <a:lnTo>
                    <a:pt x="1517" y="99"/>
                  </a:lnTo>
                  <a:lnTo>
                    <a:pt x="1549" y="99"/>
                  </a:lnTo>
                  <a:lnTo>
                    <a:pt x="1650" y="64"/>
                  </a:lnTo>
                  <a:lnTo>
                    <a:pt x="1748" y="99"/>
                  </a:lnTo>
                  <a:lnTo>
                    <a:pt x="1946" y="164"/>
                  </a:lnTo>
                  <a:lnTo>
                    <a:pt x="2045" y="196"/>
                  </a:lnTo>
                  <a:lnTo>
                    <a:pt x="2145" y="229"/>
                  </a:lnTo>
                  <a:lnTo>
                    <a:pt x="2375" y="329"/>
                  </a:lnTo>
                  <a:lnTo>
                    <a:pt x="2540" y="427"/>
                  </a:lnTo>
                  <a:lnTo>
                    <a:pt x="2606" y="491"/>
                  </a:lnTo>
                  <a:lnTo>
                    <a:pt x="2638" y="525"/>
                  </a:lnTo>
                  <a:lnTo>
                    <a:pt x="2738" y="656"/>
                  </a:lnTo>
                  <a:lnTo>
                    <a:pt x="2771" y="756"/>
                  </a:lnTo>
                  <a:lnTo>
                    <a:pt x="2804" y="887"/>
                  </a:lnTo>
                  <a:lnTo>
                    <a:pt x="2804" y="952"/>
                  </a:lnTo>
                  <a:lnTo>
                    <a:pt x="2738" y="1116"/>
                  </a:lnTo>
                  <a:lnTo>
                    <a:pt x="2738" y="1215"/>
                  </a:lnTo>
                  <a:lnTo>
                    <a:pt x="2606" y="1380"/>
                  </a:lnTo>
                  <a:lnTo>
                    <a:pt x="2572" y="1446"/>
                  </a:lnTo>
                  <a:lnTo>
                    <a:pt x="2572" y="1510"/>
                  </a:lnTo>
                  <a:lnTo>
                    <a:pt x="2572" y="1642"/>
                  </a:lnTo>
                  <a:lnTo>
                    <a:pt x="2540" y="1740"/>
                  </a:lnTo>
                  <a:lnTo>
                    <a:pt x="2540" y="1807"/>
                  </a:lnTo>
                  <a:lnTo>
                    <a:pt x="2505" y="1873"/>
                  </a:lnTo>
                  <a:lnTo>
                    <a:pt x="2505" y="1971"/>
                  </a:lnTo>
                  <a:lnTo>
                    <a:pt x="2442" y="2102"/>
                  </a:lnTo>
                  <a:lnTo>
                    <a:pt x="2341" y="2200"/>
                  </a:lnTo>
                  <a:lnTo>
                    <a:pt x="2275" y="2266"/>
                  </a:lnTo>
                  <a:lnTo>
                    <a:pt x="2110" y="2332"/>
                  </a:lnTo>
                  <a:lnTo>
                    <a:pt x="2012" y="2365"/>
                  </a:lnTo>
                  <a:lnTo>
                    <a:pt x="1881" y="2398"/>
                  </a:lnTo>
                  <a:lnTo>
                    <a:pt x="1716" y="2398"/>
                  </a:lnTo>
                  <a:lnTo>
                    <a:pt x="1549" y="2464"/>
                  </a:lnTo>
                  <a:lnTo>
                    <a:pt x="1419" y="2562"/>
                  </a:lnTo>
                  <a:lnTo>
                    <a:pt x="1220" y="2693"/>
                  </a:lnTo>
                  <a:lnTo>
                    <a:pt x="1187" y="2727"/>
                  </a:lnTo>
                  <a:lnTo>
                    <a:pt x="1155" y="2727"/>
                  </a:lnTo>
                  <a:lnTo>
                    <a:pt x="1056" y="2727"/>
                  </a:lnTo>
                  <a:lnTo>
                    <a:pt x="956" y="2662"/>
                  </a:lnTo>
                  <a:lnTo>
                    <a:pt x="858" y="2595"/>
                  </a:lnTo>
                  <a:lnTo>
                    <a:pt x="823" y="2562"/>
                  </a:lnTo>
                  <a:lnTo>
                    <a:pt x="760" y="2529"/>
                  </a:lnTo>
                  <a:lnTo>
                    <a:pt x="659" y="2431"/>
                  </a:lnTo>
                  <a:lnTo>
                    <a:pt x="594" y="2332"/>
                  </a:lnTo>
                  <a:lnTo>
                    <a:pt x="527" y="2234"/>
                  </a:lnTo>
                  <a:lnTo>
                    <a:pt x="527" y="2136"/>
                  </a:lnTo>
                  <a:lnTo>
                    <a:pt x="561" y="2069"/>
                  </a:lnTo>
                  <a:lnTo>
                    <a:pt x="584" y="2036"/>
                  </a:lnTo>
                  <a:lnTo>
                    <a:pt x="624" y="1996"/>
                  </a:lnTo>
                  <a:lnTo>
                    <a:pt x="713" y="1946"/>
                  </a:lnTo>
                  <a:lnTo>
                    <a:pt x="775" y="1882"/>
                  </a:lnTo>
                  <a:lnTo>
                    <a:pt x="828" y="1767"/>
                  </a:lnTo>
                  <a:close/>
                </a:path>
              </a:pathLst>
            </a:custGeom>
            <a:solidFill>
              <a:srgbClr val="FFB68F"/>
            </a:solidFill>
            <a:ln w="0">
              <a:solidFill>
                <a:srgbClr val="FFB68F"/>
              </a:solidFill>
              <a:prstDash val="solid"/>
              <a:round/>
              <a:headEnd/>
              <a:tailEnd/>
            </a:ln>
          </p:spPr>
          <p:txBody>
            <a:bodyPr/>
            <a:lstStyle/>
            <a:p>
              <a:endParaRPr lang="en-US"/>
            </a:p>
          </p:txBody>
        </p:sp>
        <p:sp>
          <p:nvSpPr>
            <p:cNvPr id="95291" name="Freeform 59"/>
            <p:cNvSpPr>
              <a:spLocks/>
            </p:cNvSpPr>
            <p:nvPr/>
          </p:nvSpPr>
          <p:spPr bwMode="auto">
            <a:xfrm>
              <a:off x="3039" y="1944"/>
              <a:ext cx="419" cy="398"/>
            </a:xfrm>
            <a:custGeom>
              <a:avLst/>
              <a:gdLst/>
              <a:ahLst/>
              <a:cxnLst>
                <a:cxn ang="0">
                  <a:pos x="778" y="1777"/>
                </a:cxn>
                <a:cxn ang="0">
                  <a:pos x="652" y="1576"/>
                </a:cxn>
                <a:cxn ang="0">
                  <a:pos x="458" y="1613"/>
                </a:cxn>
                <a:cxn ang="0">
                  <a:pos x="140" y="1513"/>
                </a:cxn>
                <a:cxn ang="0">
                  <a:pos x="116" y="1143"/>
                </a:cxn>
                <a:cxn ang="0">
                  <a:pos x="294" y="927"/>
                </a:cxn>
                <a:cxn ang="0">
                  <a:pos x="680" y="891"/>
                </a:cxn>
                <a:cxn ang="0">
                  <a:pos x="1084" y="1042"/>
                </a:cxn>
                <a:cxn ang="0">
                  <a:pos x="1275" y="992"/>
                </a:cxn>
                <a:cxn ang="0">
                  <a:pos x="944" y="698"/>
                </a:cxn>
                <a:cxn ang="0">
                  <a:pos x="843" y="432"/>
                </a:cxn>
                <a:cxn ang="0">
                  <a:pos x="612" y="343"/>
                </a:cxn>
                <a:cxn ang="0">
                  <a:pos x="876" y="167"/>
                </a:cxn>
                <a:cxn ang="0">
                  <a:pos x="1135" y="89"/>
                </a:cxn>
                <a:cxn ang="0">
                  <a:pos x="1364" y="266"/>
                </a:cxn>
                <a:cxn ang="0">
                  <a:pos x="1697" y="379"/>
                </a:cxn>
                <a:cxn ang="0">
                  <a:pos x="1799" y="330"/>
                </a:cxn>
                <a:cxn ang="0">
                  <a:pos x="1519" y="278"/>
                </a:cxn>
                <a:cxn ang="0">
                  <a:pos x="1339" y="101"/>
                </a:cxn>
                <a:cxn ang="0">
                  <a:pos x="1544" y="152"/>
                </a:cxn>
                <a:cxn ang="0">
                  <a:pos x="1824" y="176"/>
                </a:cxn>
                <a:cxn ang="0">
                  <a:pos x="2432" y="392"/>
                </a:cxn>
                <a:cxn ang="0">
                  <a:pos x="2775" y="800"/>
                </a:cxn>
                <a:cxn ang="0">
                  <a:pos x="2802" y="1208"/>
                </a:cxn>
                <a:cxn ang="0">
                  <a:pos x="2593" y="1483"/>
                </a:cxn>
                <a:cxn ang="0">
                  <a:pos x="2558" y="1746"/>
                </a:cxn>
                <a:cxn ang="0">
                  <a:pos x="2367" y="2174"/>
                </a:cxn>
                <a:cxn ang="0">
                  <a:pos x="1934" y="2377"/>
                </a:cxn>
                <a:cxn ang="0">
                  <a:pos x="1690" y="2441"/>
                </a:cxn>
                <a:cxn ang="0">
                  <a:pos x="1424" y="2555"/>
                </a:cxn>
                <a:cxn ang="0">
                  <a:pos x="1161" y="2694"/>
                </a:cxn>
                <a:cxn ang="0">
                  <a:pos x="913" y="2580"/>
                </a:cxn>
                <a:cxn ang="0">
                  <a:pos x="677" y="2339"/>
                </a:cxn>
                <a:cxn ang="0">
                  <a:pos x="637" y="2046"/>
                </a:cxn>
                <a:cxn ang="0">
                  <a:pos x="548" y="2274"/>
                </a:cxn>
                <a:cxn ang="0">
                  <a:pos x="709" y="2555"/>
                </a:cxn>
                <a:cxn ang="0">
                  <a:pos x="1007" y="2759"/>
                </a:cxn>
                <a:cxn ang="0">
                  <a:pos x="1275" y="2772"/>
                </a:cxn>
                <a:cxn ang="0">
                  <a:pos x="1486" y="2632"/>
                </a:cxn>
                <a:cxn ang="0">
                  <a:pos x="1934" y="2501"/>
                </a:cxn>
                <a:cxn ang="0">
                  <a:pos x="2330" y="2327"/>
                </a:cxn>
                <a:cxn ang="0">
                  <a:pos x="2583" y="2053"/>
                </a:cxn>
                <a:cxn ang="0">
                  <a:pos x="2659" y="1581"/>
                </a:cxn>
                <a:cxn ang="0">
                  <a:pos x="2904" y="1233"/>
                </a:cxn>
                <a:cxn ang="0">
                  <a:pos x="2789" y="534"/>
                </a:cxn>
                <a:cxn ang="0">
                  <a:pos x="2226" y="203"/>
                </a:cxn>
                <a:cxn ang="0">
                  <a:pos x="1844" y="127"/>
                </a:cxn>
                <a:cxn ang="0">
                  <a:pos x="1538" y="69"/>
                </a:cxn>
                <a:cxn ang="0">
                  <a:pos x="1273" y="37"/>
                </a:cxn>
                <a:cxn ang="0">
                  <a:pos x="944" y="49"/>
                </a:cxn>
                <a:cxn ang="0">
                  <a:pos x="562" y="253"/>
                </a:cxn>
                <a:cxn ang="0">
                  <a:pos x="587" y="432"/>
                </a:cxn>
                <a:cxn ang="0">
                  <a:pos x="778" y="457"/>
                </a:cxn>
                <a:cxn ang="0">
                  <a:pos x="766" y="673"/>
                </a:cxn>
                <a:cxn ang="0">
                  <a:pos x="406" y="736"/>
                </a:cxn>
                <a:cxn ang="0">
                  <a:pos x="190" y="869"/>
                </a:cxn>
                <a:cxn ang="0">
                  <a:pos x="39" y="1120"/>
                </a:cxn>
                <a:cxn ang="0">
                  <a:pos x="51" y="1563"/>
                </a:cxn>
                <a:cxn ang="0">
                  <a:pos x="391" y="1736"/>
                </a:cxn>
                <a:cxn ang="0">
                  <a:pos x="609" y="1703"/>
                </a:cxn>
                <a:cxn ang="0">
                  <a:pos x="753" y="1844"/>
                </a:cxn>
              </a:cxnLst>
              <a:rect l="0" t="0" r="r" b="b"/>
              <a:pathLst>
                <a:path w="2928" h="2784">
                  <a:moveTo>
                    <a:pt x="911" y="1746"/>
                  </a:moveTo>
                  <a:lnTo>
                    <a:pt x="843" y="1767"/>
                  </a:lnTo>
                  <a:lnTo>
                    <a:pt x="816" y="1779"/>
                  </a:lnTo>
                  <a:lnTo>
                    <a:pt x="778" y="1777"/>
                  </a:lnTo>
                  <a:lnTo>
                    <a:pt x="740" y="1754"/>
                  </a:lnTo>
                  <a:lnTo>
                    <a:pt x="702" y="1716"/>
                  </a:lnTo>
                  <a:lnTo>
                    <a:pt x="664" y="1653"/>
                  </a:lnTo>
                  <a:lnTo>
                    <a:pt x="652" y="1576"/>
                  </a:lnTo>
                  <a:lnTo>
                    <a:pt x="647" y="1515"/>
                  </a:lnTo>
                  <a:lnTo>
                    <a:pt x="614" y="1547"/>
                  </a:lnTo>
                  <a:lnTo>
                    <a:pt x="574" y="1576"/>
                  </a:lnTo>
                  <a:lnTo>
                    <a:pt x="458" y="1613"/>
                  </a:lnTo>
                  <a:lnTo>
                    <a:pt x="320" y="1613"/>
                  </a:lnTo>
                  <a:lnTo>
                    <a:pt x="230" y="1601"/>
                  </a:lnTo>
                  <a:lnTo>
                    <a:pt x="165" y="1550"/>
                  </a:lnTo>
                  <a:lnTo>
                    <a:pt x="140" y="1513"/>
                  </a:lnTo>
                  <a:lnTo>
                    <a:pt x="101" y="1412"/>
                  </a:lnTo>
                  <a:lnTo>
                    <a:pt x="89" y="1347"/>
                  </a:lnTo>
                  <a:lnTo>
                    <a:pt x="89" y="1258"/>
                  </a:lnTo>
                  <a:lnTo>
                    <a:pt x="116" y="1143"/>
                  </a:lnTo>
                  <a:lnTo>
                    <a:pt x="140" y="1093"/>
                  </a:lnTo>
                  <a:lnTo>
                    <a:pt x="190" y="1017"/>
                  </a:lnTo>
                  <a:lnTo>
                    <a:pt x="252" y="955"/>
                  </a:lnTo>
                  <a:lnTo>
                    <a:pt x="294" y="927"/>
                  </a:lnTo>
                  <a:lnTo>
                    <a:pt x="369" y="889"/>
                  </a:lnTo>
                  <a:lnTo>
                    <a:pt x="486" y="877"/>
                  </a:lnTo>
                  <a:lnTo>
                    <a:pt x="574" y="877"/>
                  </a:lnTo>
                  <a:lnTo>
                    <a:pt x="680" y="891"/>
                  </a:lnTo>
                  <a:lnTo>
                    <a:pt x="816" y="927"/>
                  </a:lnTo>
                  <a:lnTo>
                    <a:pt x="881" y="952"/>
                  </a:lnTo>
                  <a:lnTo>
                    <a:pt x="969" y="1004"/>
                  </a:lnTo>
                  <a:lnTo>
                    <a:pt x="1084" y="1042"/>
                  </a:lnTo>
                  <a:lnTo>
                    <a:pt x="1225" y="1080"/>
                  </a:lnTo>
                  <a:lnTo>
                    <a:pt x="1275" y="1080"/>
                  </a:lnTo>
                  <a:lnTo>
                    <a:pt x="1303" y="1053"/>
                  </a:lnTo>
                  <a:lnTo>
                    <a:pt x="1275" y="992"/>
                  </a:lnTo>
                  <a:lnTo>
                    <a:pt x="1208" y="924"/>
                  </a:lnTo>
                  <a:lnTo>
                    <a:pt x="1123" y="849"/>
                  </a:lnTo>
                  <a:lnTo>
                    <a:pt x="1034" y="788"/>
                  </a:lnTo>
                  <a:lnTo>
                    <a:pt x="944" y="698"/>
                  </a:lnTo>
                  <a:lnTo>
                    <a:pt x="881" y="597"/>
                  </a:lnTo>
                  <a:lnTo>
                    <a:pt x="855" y="507"/>
                  </a:lnTo>
                  <a:lnTo>
                    <a:pt x="843" y="457"/>
                  </a:lnTo>
                  <a:lnTo>
                    <a:pt x="843" y="432"/>
                  </a:lnTo>
                  <a:lnTo>
                    <a:pt x="803" y="379"/>
                  </a:lnTo>
                  <a:lnTo>
                    <a:pt x="740" y="368"/>
                  </a:lnTo>
                  <a:lnTo>
                    <a:pt x="652" y="368"/>
                  </a:lnTo>
                  <a:lnTo>
                    <a:pt x="612" y="343"/>
                  </a:lnTo>
                  <a:lnTo>
                    <a:pt x="612" y="305"/>
                  </a:lnTo>
                  <a:lnTo>
                    <a:pt x="652" y="266"/>
                  </a:lnTo>
                  <a:lnTo>
                    <a:pt x="746" y="233"/>
                  </a:lnTo>
                  <a:lnTo>
                    <a:pt x="876" y="167"/>
                  </a:lnTo>
                  <a:lnTo>
                    <a:pt x="906" y="152"/>
                  </a:lnTo>
                  <a:lnTo>
                    <a:pt x="982" y="114"/>
                  </a:lnTo>
                  <a:lnTo>
                    <a:pt x="1047" y="89"/>
                  </a:lnTo>
                  <a:lnTo>
                    <a:pt x="1135" y="89"/>
                  </a:lnTo>
                  <a:lnTo>
                    <a:pt x="1213" y="101"/>
                  </a:lnTo>
                  <a:lnTo>
                    <a:pt x="1303" y="139"/>
                  </a:lnTo>
                  <a:lnTo>
                    <a:pt x="1339" y="203"/>
                  </a:lnTo>
                  <a:lnTo>
                    <a:pt x="1364" y="266"/>
                  </a:lnTo>
                  <a:lnTo>
                    <a:pt x="1416" y="305"/>
                  </a:lnTo>
                  <a:lnTo>
                    <a:pt x="1506" y="343"/>
                  </a:lnTo>
                  <a:lnTo>
                    <a:pt x="1570" y="368"/>
                  </a:lnTo>
                  <a:lnTo>
                    <a:pt x="1697" y="379"/>
                  </a:lnTo>
                  <a:lnTo>
                    <a:pt x="1786" y="368"/>
                  </a:lnTo>
                  <a:lnTo>
                    <a:pt x="1867" y="331"/>
                  </a:lnTo>
                  <a:lnTo>
                    <a:pt x="1867" y="299"/>
                  </a:lnTo>
                  <a:lnTo>
                    <a:pt x="1799" y="330"/>
                  </a:lnTo>
                  <a:lnTo>
                    <a:pt x="1735" y="331"/>
                  </a:lnTo>
                  <a:lnTo>
                    <a:pt x="1668" y="331"/>
                  </a:lnTo>
                  <a:lnTo>
                    <a:pt x="1633" y="318"/>
                  </a:lnTo>
                  <a:lnTo>
                    <a:pt x="1519" y="278"/>
                  </a:lnTo>
                  <a:lnTo>
                    <a:pt x="1429" y="240"/>
                  </a:lnTo>
                  <a:lnTo>
                    <a:pt x="1404" y="163"/>
                  </a:lnTo>
                  <a:lnTo>
                    <a:pt x="1379" y="127"/>
                  </a:lnTo>
                  <a:lnTo>
                    <a:pt x="1339" y="101"/>
                  </a:lnTo>
                  <a:lnTo>
                    <a:pt x="1372" y="101"/>
                  </a:lnTo>
                  <a:lnTo>
                    <a:pt x="1406" y="101"/>
                  </a:lnTo>
                  <a:lnTo>
                    <a:pt x="1481" y="127"/>
                  </a:lnTo>
                  <a:lnTo>
                    <a:pt x="1544" y="152"/>
                  </a:lnTo>
                  <a:lnTo>
                    <a:pt x="1620" y="188"/>
                  </a:lnTo>
                  <a:lnTo>
                    <a:pt x="1672" y="203"/>
                  </a:lnTo>
                  <a:lnTo>
                    <a:pt x="1749" y="188"/>
                  </a:lnTo>
                  <a:lnTo>
                    <a:pt x="1824" y="176"/>
                  </a:lnTo>
                  <a:lnTo>
                    <a:pt x="1934" y="201"/>
                  </a:lnTo>
                  <a:lnTo>
                    <a:pt x="1999" y="233"/>
                  </a:lnTo>
                  <a:lnTo>
                    <a:pt x="2296" y="331"/>
                  </a:lnTo>
                  <a:lnTo>
                    <a:pt x="2432" y="392"/>
                  </a:lnTo>
                  <a:lnTo>
                    <a:pt x="2533" y="469"/>
                  </a:lnTo>
                  <a:lnTo>
                    <a:pt x="2661" y="608"/>
                  </a:lnTo>
                  <a:lnTo>
                    <a:pt x="2724" y="698"/>
                  </a:lnTo>
                  <a:lnTo>
                    <a:pt x="2775" y="800"/>
                  </a:lnTo>
                  <a:lnTo>
                    <a:pt x="2814" y="927"/>
                  </a:lnTo>
                  <a:lnTo>
                    <a:pt x="2814" y="992"/>
                  </a:lnTo>
                  <a:lnTo>
                    <a:pt x="2814" y="1093"/>
                  </a:lnTo>
                  <a:lnTo>
                    <a:pt x="2802" y="1208"/>
                  </a:lnTo>
                  <a:lnTo>
                    <a:pt x="2757" y="1284"/>
                  </a:lnTo>
                  <a:lnTo>
                    <a:pt x="2737" y="1322"/>
                  </a:lnTo>
                  <a:lnTo>
                    <a:pt x="2659" y="1417"/>
                  </a:lnTo>
                  <a:lnTo>
                    <a:pt x="2593" y="1483"/>
                  </a:lnTo>
                  <a:lnTo>
                    <a:pt x="2571" y="1550"/>
                  </a:lnTo>
                  <a:lnTo>
                    <a:pt x="2558" y="1613"/>
                  </a:lnTo>
                  <a:lnTo>
                    <a:pt x="2558" y="1679"/>
                  </a:lnTo>
                  <a:lnTo>
                    <a:pt x="2558" y="1746"/>
                  </a:lnTo>
                  <a:lnTo>
                    <a:pt x="2546" y="1844"/>
                  </a:lnTo>
                  <a:lnTo>
                    <a:pt x="2527" y="1910"/>
                  </a:lnTo>
                  <a:lnTo>
                    <a:pt x="2495" y="2033"/>
                  </a:lnTo>
                  <a:lnTo>
                    <a:pt x="2367" y="2174"/>
                  </a:lnTo>
                  <a:lnTo>
                    <a:pt x="2198" y="2271"/>
                  </a:lnTo>
                  <a:lnTo>
                    <a:pt x="2137" y="2327"/>
                  </a:lnTo>
                  <a:lnTo>
                    <a:pt x="2035" y="2352"/>
                  </a:lnTo>
                  <a:lnTo>
                    <a:pt x="1934" y="2377"/>
                  </a:lnTo>
                  <a:lnTo>
                    <a:pt x="1899" y="2402"/>
                  </a:lnTo>
                  <a:lnTo>
                    <a:pt x="1844" y="2415"/>
                  </a:lnTo>
                  <a:lnTo>
                    <a:pt x="1779" y="2428"/>
                  </a:lnTo>
                  <a:lnTo>
                    <a:pt x="1690" y="2441"/>
                  </a:lnTo>
                  <a:lnTo>
                    <a:pt x="1615" y="2466"/>
                  </a:lnTo>
                  <a:lnTo>
                    <a:pt x="1575" y="2478"/>
                  </a:lnTo>
                  <a:lnTo>
                    <a:pt x="1499" y="2518"/>
                  </a:lnTo>
                  <a:lnTo>
                    <a:pt x="1424" y="2555"/>
                  </a:lnTo>
                  <a:lnTo>
                    <a:pt x="1379" y="2593"/>
                  </a:lnTo>
                  <a:lnTo>
                    <a:pt x="1303" y="2644"/>
                  </a:lnTo>
                  <a:lnTo>
                    <a:pt x="1238" y="2682"/>
                  </a:lnTo>
                  <a:lnTo>
                    <a:pt x="1161" y="2694"/>
                  </a:lnTo>
                  <a:lnTo>
                    <a:pt x="1097" y="2682"/>
                  </a:lnTo>
                  <a:lnTo>
                    <a:pt x="1027" y="2657"/>
                  </a:lnTo>
                  <a:lnTo>
                    <a:pt x="977" y="2632"/>
                  </a:lnTo>
                  <a:lnTo>
                    <a:pt x="913" y="2580"/>
                  </a:lnTo>
                  <a:lnTo>
                    <a:pt x="848" y="2530"/>
                  </a:lnTo>
                  <a:lnTo>
                    <a:pt x="783" y="2478"/>
                  </a:lnTo>
                  <a:lnTo>
                    <a:pt x="714" y="2389"/>
                  </a:lnTo>
                  <a:lnTo>
                    <a:pt x="677" y="2339"/>
                  </a:lnTo>
                  <a:lnTo>
                    <a:pt x="657" y="2274"/>
                  </a:lnTo>
                  <a:lnTo>
                    <a:pt x="637" y="2187"/>
                  </a:lnTo>
                  <a:lnTo>
                    <a:pt x="637" y="2135"/>
                  </a:lnTo>
                  <a:lnTo>
                    <a:pt x="637" y="2046"/>
                  </a:lnTo>
                  <a:lnTo>
                    <a:pt x="587" y="2058"/>
                  </a:lnTo>
                  <a:lnTo>
                    <a:pt x="562" y="2135"/>
                  </a:lnTo>
                  <a:lnTo>
                    <a:pt x="548" y="2204"/>
                  </a:lnTo>
                  <a:lnTo>
                    <a:pt x="548" y="2274"/>
                  </a:lnTo>
                  <a:lnTo>
                    <a:pt x="567" y="2339"/>
                  </a:lnTo>
                  <a:lnTo>
                    <a:pt x="592" y="2403"/>
                  </a:lnTo>
                  <a:lnTo>
                    <a:pt x="637" y="2466"/>
                  </a:lnTo>
                  <a:lnTo>
                    <a:pt x="709" y="2555"/>
                  </a:lnTo>
                  <a:lnTo>
                    <a:pt x="816" y="2619"/>
                  </a:lnTo>
                  <a:lnTo>
                    <a:pt x="876" y="2664"/>
                  </a:lnTo>
                  <a:lnTo>
                    <a:pt x="938" y="2707"/>
                  </a:lnTo>
                  <a:lnTo>
                    <a:pt x="1007" y="2759"/>
                  </a:lnTo>
                  <a:lnTo>
                    <a:pt x="1047" y="2772"/>
                  </a:lnTo>
                  <a:lnTo>
                    <a:pt x="1084" y="2784"/>
                  </a:lnTo>
                  <a:lnTo>
                    <a:pt x="1186" y="2784"/>
                  </a:lnTo>
                  <a:lnTo>
                    <a:pt x="1275" y="2772"/>
                  </a:lnTo>
                  <a:lnTo>
                    <a:pt x="1339" y="2730"/>
                  </a:lnTo>
                  <a:lnTo>
                    <a:pt x="1379" y="2707"/>
                  </a:lnTo>
                  <a:lnTo>
                    <a:pt x="1409" y="2682"/>
                  </a:lnTo>
                  <a:lnTo>
                    <a:pt x="1486" y="2632"/>
                  </a:lnTo>
                  <a:lnTo>
                    <a:pt x="1550" y="2606"/>
                  </a:lnTo>
                  <a:lnTo>
                    <a:pt x="1615" y="2568"/>
                  </a:lnTo>
                  <a:lnTo>
                    <a:pt x="1769" y="2533"/>
                  </a:lnTo>
                  <a:lnTo>
                    <a:pt x="1934" y="2501"/>
                  </a:lnTo>
                  <a:lnTo>
                    <a:pt x="2010" y="2478"/>
                  </a:lnTo>
                  <a:lnTo>
                    <a:pt x="2131" y="2435"/>
                  </a:lnTo>
                  <a:lnTo>
                    <a:pt x="2198" y="2402"/>
                  </a:lnTo>
                  <a:lnTo>
                    <a:pt x="2330" y="2327"/>
                  </a:lnTo>
                  <a:lnTo>
                    <a:pt x="2457" y="2224"/>
                  </a:lnTo>
                  <a:lnTo>
                    <a:pt x="2533" y="2137"/>
                  </a:lnTo>
                  <a:lnTo>
                    <a:pt x="2558" y="2098"/>
                  </a:lnTo>
                  <a:lnTo>
                    <a:pt x="2583" y="2053"/>
                  </a:lnTo>
                  <a:lnTo>
                    <a:pt x="2625" y="1942"/>
                  </a:lnTo>
                  <a:lnTo>
                    <a:pt x="2636" y="1742"/>
                  </a:lnTo>
                  <a:lnTo>
                    <a:pt x="2636" y="1653"/>
                  </a:lnTo>
                  <a:lnTo>
                    <a:pt x="2659" y="1581"/>
                  </a:lnTo>
                  <a:lnTo>
                    <a:pt x="2724" y="1483"/>
                  </a:lnTo>
                  <a:lnTo>
                    <a:pt x="2802" y="1384"/>
                  </a:lnTo>
                  <a:lnTo>
                    <a:pt x="2852" y="1320"/>
                  </a:lnTo>
                  <a:lnTo>
                    <a:pt x="2904" y="1233"/>
                  </a:lnTo>
                  <a:lnTo>
                    <a:pt x="2928" y="1042"/>
                  </a:lnTo>
                  <a:lnTo>
                    <a:pt x="2916" y="889"/>
                  </a:lnTo>
                  <a:lnTo>
                    <a:pt x="2864" y="660"/>
                  </a:lnTo>
                  <a:lnTo>
                    <a:pt x="2789" y="534"/>
                  </a:lnTo>
                  <a:lnTo>
                    <a:pt x="2686" y="419"/>
                  </a:lnTo>
                  <a:lnTo>
                    <a:pt x="2583" y="343"/>
                  </a:lnTo>
                  <a:lnTo>
                    <a:pt x="2405" y="266"/>
                  </a:lnTo>
                  <a:lnTo>
                    <a:pt x="2226" y="203"/>
                  </a:lnTo>
                  <a:lnTo>
                    <a:pt x="2100" y="163"/>
                  </a:lnTo>
                  <a:lnTo>
                    <a:pt x="2010" y="139"/>
                  </a:lnTo>
                  <a:lnTo>
                    <a:pt x="1896" y="127"/>
                  </a:lnTo>
                  <a:lnTo>
                    <a:pt x="1844" y="127"/>
                  </a:lnTo>
                  <a:lnTo>
                    <a:pt x="1806" y="127"/>
                  </a:lnTo>
                  <a:lnTo>
                    <a:pt x="1690" y="139"/>
                  </a:lnTo>
                  <a:lnTo>
                    <a:pt x="1640" y="139"/>
                  </a:lnTo>
                  <a:lnTo>
                    <a:pt x="1538" y="69"/>
                  </a:lnTo>
                  <a:lnTo>
                    <a:pt x="1506" y="62"/>
                  </a:lnTo>
                  <a:lnTo>
                    <a:pt x="1442" y="49"/>
                  </a:lnTo>
                  <a:lnTo>
                    <a:pt x="1339" y="37"/>
                  </a:lnTo>
                  <a:lnTo>
                    <a:pt x="1273" y="37"/>
                  </a:lnTo>
                  <a:lnTo>
                    <a:pt x="1135" y="13"/>
                  </a:lnTo>
                  <a:lnTo>
                    <a:pt x="1110" y="0"/>
                  </a:lnTo>
                  <a:lnTo>
                    <a:pt x="1007" y="25"/>
                  </a:lnTo>
                  <a:lnTo>
                    <a:pt x="944" y="49"/>
                  </a:lnTo>
                  <a:lnTo>
                    <a:pt x="906" y="89"/>
                  </a:lnTo>
                  <a:lnTo>
                    <a:pt x="778" y="152"/>
                  </a:lnTo>
                  <a:lnTo>
                    <a:pt x="746" y="167"/>
                  </a:lnTo>
                  <a:lnTo>
                    <a:pt x="562" y="253"/>
                  </a:lnTo>
                  <a:lnTo>
                    <a:pt x="536" y="318"/>
                  </a:lnTo>
                  <a:lnTo>
                    <a:pt x="536" y="343"/>
                  </a:lnTo>
                  <a:lnTo>
                    <a:pt x="548" y="392"/>
                  </a:lnTo>
                  <a:lnTo>
                    <a:pt x="587" y="432"/>
                  </a:lnTo>
                  <a:lnTo>
                    <a:pt x="612" y="432"/>
                  </a:lnTo>
                  <a:lnTo>
                    <a:pt x="677" y="432"/>
                  </a:lnTo>
                  <a:lnTo>
                    <a:pt x="740" y="432"/>
                  </a:lnTo>
                  <a:lnTo>
                    <a:pt x="778" y="457"/>
                  </a:lnTo>
                  <a:lnTo>
                    <a:pt x="791" y="494"/>
                  </a:lnTo>
                  <a:lnTo>
                    <a:pt x="803" y="547"/>
                  </a:lnTo>
                  <a:lnTo>
                    <a:pt x="778" y="621"/>
                  </a:lnTo>
                  <a:lnTo>
                    <a:pt x="766" y="673"/>
                  </a:lnTo>
                  <a:lnTo>
                    <a:pt x="727" y="685"/>
                  </a:lnTo>
                  <a:lnTo>
                    <a:pt x="689" y="698"/>
                  </a:lnTo>
                  <a:lnTo>
                    <a:pt x="659" y="701"/>
                  </a:lnTo>
                  <a:lnTo>
                    <a:pt x="406" y="736"/>
                  </a:lnTo>
                  <a:lnTo>
                    <a:pt x="350" y="759"/>
                  </a:lnTo>
                  <a:lnTo>
                    <a:pt x="283" y="793"/>
                  </a:lnTo>
                  <a:lnTo>
                    <a:pt x="230" y="824"/>
                  </a:lnTo>
                  <a:lnTo>
                    <a:pt x="190" y="869"/>
                  </a:lnTo>
                  <a:lnTo>
                    <a:pt x="157" y="902"/>
                  </a:lnTo>
                  <a:lnTo>
                    <a:pt x="89" y="985"/>
                  </a:lnTo>
                  <a:lnTo>
                    <a:pt x="64" y="1042"/>
                  </a:lnTo>
                  <a:lnTo>
                    <a:pt x="39" y="1120"/>
                  </a:lnTo>
                  <a:lnTo>
                    <a:pt x="26" y="1168"/>
                  </a:lnTo>
                  <a:lnTo>
                    <a:pt x="0" y="1309"/>
                  </a:lnTo>
                  <a:lnTo>
                    <a:pt x="26" y="1487"/>
                  </a:lnTo>
                  <a:lnTo>
                    <a:pt x="51" y="1563"/>
                  </a:lnTo>
                  <a:lnTo>
                    <a:pt x="101" y="1653"/>
                  </a:lnTo>
                  <a:lnTo>
                    <a:pt x="205" y="1716"/>
                  </a:lnTo>
                  <a:lnTo>
                    <a:pt x="332" y="1742"/>
                  </a:lnTo>
                  <a:lnTo>
                    <a:pt x="391" y="1736"/>
                  </a:lnTo>
                  <a:lnTo>
                    <a:pt x="473" y="1727"/>
                  </a:lnTo>
                  <a:lnTo>
                    <a:pt x="548" y="1703"/>
                  </a:lnTo>
                  <a:lnTo>
                    <a:pt x="609" y="1653"/>
                  </a:lnTo>
                  <a:lnTo>
                    <a:pt x="609" y="1703"/>
                  </a:lnTo>
                  <a:lnTo>
                    <a:pt x="642" y="1771"/>
                  </a:lnTo>
                  <a:lnTo>
                    <a:pt x="664" y="1804"/>
                  </a:lnTo>
                  <a:lnTo>
                    <a:pt x="709" y="1837"/>
                  </a:lnTo>
                  <a:lnTo>
                    <a:pt x="753" y="1844"/>
                  </a:lnTo>
                  <a:lnTo>
                    <a:pt x="775" y="1837"/>
                  </a:lnTo>
                  <a:lnTo>
                    <a:pt x="808" y="1820"/>
                  </a:lnTo>
                  <a:lnTo>
                    <a:pt x="911" y="1746"/>
                  </a:lnTo>
                  <a:close/>
                </a:path>
              </a:pathLst>
            </a:custGeom>
            <a:solidFill>
              <a:srgbClr val="000000"/>
            </a:solidFill>
            <a:ln w="0">
              <a:solidFill>
                <a:srgbClr val="000000"/>
              </a:solidFill>
              <a:prstDash val="solid"/>
              <a:round/>
              <a:headEnd/>
              <a:tailEnd/>
            </a:ln>
          </p:spPr>
          <p:txBody>
            <a:bodyPr/>
            <a:lstStyle/>
            <a:p>
              <a:endParaRPr lang="en-US"/>
            </a:p>
          </p:txBody>
        </p:sp>
        <p:sp>
          <p:nvSpPr>
            <p:cNvPr id="95292" name="Freeform 60"/>
            <p:cNvSpPr>
              <a:spLocks/>
            </p:cNvSpPr>
            <p:nvPr/>
          </p:nvSpPr>
          <p:spPr bwMode="auto">
            <a:xfrm>
              <a:off x="3074" y="2313"/>
              <a:ext cx="181" cy="167"/>
            </a:xfrm>
            <a:custGeom>
              <a:avLst/>
              <a:gdLst/>
              <a:ahLst/>
              <a:cxnLst>
                <a:cxn ang="0">
                  <a:pos x="191" y="39"/>
                </a:cxn>
                <a:cxn ang="0">
                  <a:pos x="154" y="229"/>
                </a:cxn>
                <a:cxn ang="0">
                  <a:pos x="174" y="381"/>
                </a:cxn>
                <a:cxn ang="0">
                  <a:pos x="269" y="497"/>
                </a:cxn>
                <a:cxn ang="0">
                  <a:pos x="435" y="599"/>
                </a:cxn>
                <a:cxn ang="0">
                  <a:pos x="549" y="612"/>
                </a:cxn>
                <a:cxn ang="0">
                  <a:pos x="690" y="547"/>
                </a:cxn>
                <a:cxn ang="0">
                  <a:pos x="800" y="447"/>
                </a:cxn>
                <a:cxn ang="0">
                  <a:pos x="906" y="370"/>
                </a:cxn>
                <a:cxn ang="0">
                  <a:pos x="881" y="446"/>
                </a:cxn>
                <a:cxn ang="0">
                  <a:pos x="780" y="559"/>
                </a:cxn>
                <a:cxn ang="0">
                  <a:pos x="780" y="612"/>
                </a:cxn>
                <a:cxn ang="0">
                  <a:pos x="1033" y="497"/>
                </a:cxn>
                <a:cxn ang="0">
                  <a:pos x="1164" y="381"/>
                </a:cxn>
                <a:cxn ang="0">
                  <a:pos x="1264" y="318"/>
                </a:cxn>
                <a:cxn ang="0">
                  <a:pos x="1164" y="447"/>
                </a:cxn>
                <a:cxn ang="0">
                  <a:pos x="1031" y="577"/>
                </a:cxn>
                <a:cxn ang="0">
                  <a:pos x="933" y="644"/>
                </a:cxn>
                <a:cxn ang="0">
                  <a:pos x="833" y="742"/>
                </a:cxn>
                <a:cxn ang="0">
                  <a:pos x="767" y="840"/>
                </a:cxn>
                <a:cxn ang="0">
                  <a:pos x="634" y="1004"/>
                </a:cxn>
                <a:cxn ang="0">
                  <a:pos x="536" y="1103"/>
                </a:cxn>
                <a:cxn ang="0">
                  <a:pos x="435" y="1158"/>
                </a:cxn>
                <a:cxn ang="0">
                  <a:pos x="306" y="1169"/>
                </a:cxn>
                <a:cxn ang="0">
                  <a:pos x="204" y="1158"/>
                </a:cxn>
                <a:cxn ang="0">
                  <a:pos x="0" y="1119"/>
                </a:cxn>
                <a:cxn ang="0">
                  <a:pos x="141" y="1094"/>
                </a:cxn>
                <a:cxn ang="0">
                  <a:pos x="306" y="1107"/>
                </a:cxn>
                <a:cxn ang="0">
                  <a:pos x="511" y="1017"/>
                </a:cxn>
                <a:cxn ang="0">
                  <a:pos x="613" y="903"/>
                </a:cxn>
                <a:cxn ang="0">
                  <a:pos x="715" y="776"/>
                </a:cxn>
                <a:cxn ang="0">
                  <a:pos x="767" y="710"/>
                </a:cxn>
                <a:cxn ang="0">
                  <a:pos x="735" y="675"/>
                </a:cxn>
                <a:cxn ang="0">
                  <a:pos x="574" y="700"/>
                </a:cxn>
                <a:cxn ang="0">
                  <a:pos x="435" y="687"/>
                </a:cxn>
                <a:cxn ang="0">
                  <a:pos x="274" y="612"/>
                </a:cxn>
                <a:cxn ang="0">
                  <a:pos x="179" y="522"/>
                </a:cxn>
                <a:cxn ang="0">
                  <a:pos x="108" y="381"/>
                </a:cxn>
                <a:cxn ang="0">
                  <a:pos x="103" y="192"/>
                </a:cxn>
                <a:cxn ang="0">
                  <a:pos x="141" y="89"/>
                </a:cxn>
              </a:cxnLst>
              <a:rect l="0" t="0" r="r" b="b"/>
              <a:pathLst>
                <a:path w="1264" h="1169">
                  <a:moveTo>
                    <a:pt x="204" y="0"/>
                  </a:moveTo>
                  <a:lnTo>
                    <a:pt x="191" y="39"/>
                  </a:lnTo>
                  <a:lnTo>
                    <a:pt x="154" y="154"/>
                  </a:lnTo>
                  <a:lnTo>
                    <a:pt x="154" y="229"/>
                  </a:lnTo>
                  <a:lnTo>
                    <a:pt x="166" y="318"/>
                  </a:lnTo>
                  <a:lnTo>
                    <a:pt x="174" y="381"/>
                  </a:lnTo>
                  <a:lnTo>
                    <a:pt x="216" y="446"/>
                  </a:lnTo>
                  <a:lnTo>
                    <a:pt x="269" y="497"/>
                  </a:lnTo>
                  <a:lnTo>
                    <a:pt x="345" y="559"/>
                  </a:lnTo>
                  <a:lnTo>
                    <a:pt x="435" y="599"/>
                  </a:lnTo>
                  <a:lnTo>
                    <a:pt x="504" y="612"/>
                  </a:lnTo>
                  <a:lnTo>
                    <a:pt x="549" y="612"/>
                  </a:lnTo>
                  <a:lnTo>
                    <a:pt x="664" y="572"/>
                  </a:lnTo>
                  <a:lnTo>
                    <a:pt x="690" y="547"/>
                  </a:lnTo>
                  <a:lnTo>
                    <a:pt x="740" y="509"/>
                  </a:lnTo>
                  <a:lnTo>
                    <a:pt x="800" y="447"/>
                  </a:lnTo>
                  <a:lnTo>
                    <a:pt x="906" y="331"/>
                  </a:lnTo>
                  <a:lnTo>
                    <a:pt x="906" y="370"/>
                  </a:lnTo>
                  <a:lnTo>
                    <a:pt x="893" y="383"/>
                  </a:lnTo>
                  <a:lnTo>
                    <a:pt x="881" y="446"/>
                  </a:lnTo>
                  <a:lnTo>
                    <a:pt x="842" y="497"/>
                  </a:lnTo>
                  <a:lnTo>
                    <a:pt x="780" y="559"/>
                  </a:lnTo>
                  <a:lnTo>
                    <a:pt x="690" y="612"/>
                  </a:lnTo>
                  <a:lnTo>
                    <a:pt x="780" y="612"/>
                  </a:lnTo>
                  <a:lnTo>
                    <a:pt x="893" y="572"/>
                  </a:lnTo>
                  <a:lnTo>
                    <a:pt x="1033" y="497"/>
                  </a:lnTo>
                  <a:lnTo>
                    <a:pt x="1130" y="413"/>
                  </a:lnTo>
                  <a:lnTo>
                    <a:pt x="1164" y="381"/>
                  </a:lnTo>
                  <a:lnTo>
                    <a:pt x="1239" y="268"/>
                  </a:lnTo>
                  <a:lnTo>
                    <a:pt x="1264" y="318"/>
                  </a:lnTo>
                  <a:lnTo>
                    <a:pt x="1227" y="356"/>
                  </a:lnTo>
                  <a:lnTo>
                    <a:pt x="1164" y="447"/>
                  </a:lnTo>
                  <a:lnTo>
                    <a:pt x="1097" y="511"/>
                  </a:lnTo>
                  <a:lnTo>
                    <a:pt x="1031" y="577"/>
                  </a:lnTo>
                  <a:lnTo>
                    <a:pt x="958" y="624"/>
                  </a:lnTo>
                  <a:lnTo>
                    <a:pt x="933" y="644"/>
                  </a:lnTo>
                  <a:lnTo>
                    <a:pt x="900" y="675"/>
                  </a:lnTo>
                  <a:lnTo>
                    <a:pt x="833" y="742"/>
                  </a:lnTo>
                  <a:lnTo>
                    <a:pt x="792" y="788"/>
                  </a:lnTo>
                  <a:lnTo>
                    <a:pt x="767" y="840"/>
                  </a:lnTo>
                  <a:lnTo>
                    <a:pt x="735" y="906"/>
                  </a:lnTo>
                  <a:lnTo>
                    <a:pt x="634" y="1004"/>
                  </a:lnTo>
                  <a:lnTo>
                    <a:pt x="571" y="1070"/>
                  </a:lnTo>
                  <a:lnTo>
                    <a:pt x="536" y="1103"/>
                  </a:lnTo>
                  <a:lnTo>
                    <a:pt x="470" y="1137"/>
                  </a:lnTo>
                  <a:lnTo>
                    <a:pt x="435" y="1158"/>
                  </a:lnTo>
                  <a:lnTo>
                    <a:pt x="372" y="1169"/>
                  </a:lnTo>
                  <a:lnTo>
                    <a:pt x="306" y="1169"/>
                  </a:lnTo>
                  <a:lnTo>
                    <a:pt x="274" y="1169"/>
                  </a:lnTo>
                  <a:lnTo>
                    <a:pt x="204" y="1158"/>
                  </a:lnTo>
                  <a:lnTo>
                    <a:pt x="75" y="1137"/>
                  </a:lnTo>
                  <a:lnTo>
                    <a:pt x="0" y="1119"/>
                  </a:lnTo>
                  <a:lnTo>
                    <a:pt x="52" y="1094"/>
                  </a:lnTo>
                  <a:lnTo>
                    <a:pt x="141" y="1094"/>
                  </a:lnTo>
                  <a:lnTo>
                    <a:pt x="244" y="1107"/>
                  </a:lnTo>
                  <a:lnTo>
                    <a:pt x="306" y="1107"/>
                  </a:lnTo>
                  <a:lnTo>
                    <a:pt x="447" y="1069"/>
                  </a:lnTo>
                  <a:lnTo>
                    <a:pt x="511" y="1017"/>
                  </a:lnTo>
                  <a:lnTo>
                    <a:pt x="586" y="942"/>
                  </a:lnTo>
                  <a:lnTo>
                    <a:pt x="613" y="903"/>
                  </a:lnTo>
                  <a:lnTo>
                    <a:pt x="669" y="840"/>
                  </a:lnTo>
                  <a:lnTo>
                    <a:pt x="715" y="776"/>
                  </a:lnTo>
                  <a:lnTo>
                    <a:pt x="735" y="742"/>
                  </a:lnTo>
                  <a:lnTo>
                    <a:pt x="767" y="710"/>
                  </a:lnTo>
                  <a:lnTo>
                    <a:pt x="767" y="675"/>
                  </a:lnTo>
                  <a:lnTo>
                    <a:pt x="735" y="675"/>
                  </a:lnTo>
                  <a:lnTo>
                    <a:pt x="639" y="687"/>
                  </a:lnTo>
                  <a:lnTo>
                    <a:pt x="574" y="700"/>
                  </a:lnTo>
                  <a:lnTo>
                    <a:pt x="498" y="700"/>
                  </a:lnTo>
                  <a:lnTo>
                    <a:pt x="435" y="687"/>
                  </a:lnTo>
                  <a:lnTo>
                    <a:pt x="332" y="662"/>
                  </a:lnTo>
                  <a:lnTo>
                    <a:pt x="274" y="612"/>
                  </a:lnTo>
                  <a:lnTo>
                    <a:pt x="231" y="587"/>
                  </a:lnTo>
                  <a:lnTo>
                    <a:pt x="179" y="522"/>
                  </a:lnTo>
                  <a:lnTo>
                    <a:pt x="141" y="471"/>
                  </a:lnTo>
                  <a:lnTo>
                    <a:pt x="108" y="381"/>
                  </a:lnTo>
                  <a:lnTo>
                    <a:pt x="90" y="268"/>
                  </a:lnTo>
                  <a:lnTo>
                    <a:pt x="103" y="192"/>
                  </a:lnTo>
                  <a:lnTo>
                    <a:pt x="114" y="154"/>
                  </a:lnTo>
                  <a:lnTo>
                    <a:pt x="141" y="89"/>
                  </a:lnTo>
                  <a:lnTo>
                    <a:pt x="204" y="0"/>
                  </a:lnTo>
                  <a:close/>
                </a:path>
              </a:pathLst>
            </a:custGeom>
            <a:solidFill>
              <a:srgbClr val="000000"/>
            </a:solidFill>
            <a:ln w="0">
              <a:solidFill>
                <a:srgbClr val="000000"/>
              </a:solidFill>
              <a:prstDash val="solid"/>
              <a:round/>
              <a:headEnd/>
              <a:tailEnd/>
            </a:ln>
          </p:spPr>
          <p:txBody>
            <a:bodyPr/>
            <a:lstStyle/>
            <a:p>
              <a:endParaRPr lang="en-US"/>
            </a:p>
          </p:txBody>
        </p:sp>
        <p:sp>
          <p:nvSpPr>
            <p:cNvPr id="95293" name="Freeform 61"/>
            <p:cNvSpPr>
              <a:spLocks/>
            </p:cNvSpPr>
            <p:nvPr/>
          </p:nvSpPr>
          <p:spPr bwMode="auto">
            <a:xfrm>
              <a:off x="3024" y="2204"/>
              <a:ext cx="72" cy="214"/>
            </a:xfrm>
            <a:custGeom>
              <a:avLst/>
              <a:gdLst/>
              <a:ahLst/>
              <a:cxnLst>
                <a:cxn ang="0">
                  <a:pos x="507" y="0"/>
                </a:cxn>
                <a:cxn ang="0">
                  <a:pos x="341" y="216"/>
                </a:cxn>
                <a:cxn ang="0">
                  <a:pos x="263" y="318"/>
                </a:cxn>
                <a:cxn ang="0">
                  <a:pos x="230" y="387"/>
                </a:cxn>
                <a:cxn ang="0">
                  <a:pos x="187" y="457"/>
                </a:cxn>
                <a:cxn ang="0">
                  <a:pos x="162" y="547"/>
                </a:cxn>
                <a:cxn ang="0">
                  <a:pos x="123" y="688"/>
                </a:cxn>
                <a:cxn ang="0">
                  <a:pos x="111" y="751"/>
                </a:cxn>
                <a:cxn ang="0">
                  <a:pos x="111" y="865"/>
                </a:cxn>
                <a:cxn ang="0">
                  <a:pos x="98" y="947"/>
                </a:cxn>
                <a:cxn ang="0">
                  <a:pos x="98" y="1046"/>
                </a:cxn>
                <a:cxn ang="0">
                  <a:pos x="98" y="1111"/>
                </a:cxn>
                <a:cxn ang="0">
                  <a:pos x="132" y="1242"/>
                </a:cxn>
                <a:cxn ang="0">
                  <a:pos x="162" y="1310"/>
                </a:cxn>
                <a:cxn ang="0">
                  <a:pos x="200" y="1362"/>
                </a:cxn>
                <a:cxn ang="0">
                  <a:pos x="263" y="1438"/>
                </a:cxn>
                <a:cxn ang="0">
                  <a:pos x="276" y="1476"/>
                </a:cxn>
                <a:cxn ang="0">
                  <a:pos x="227" y="1501"/>
                </a:cxn>
                <a:cxn ang="0">
                  <a:pos x="175" y="1437"/>
                </a:cxn>
                <a:cxn ang="0">
                  <a:pos x="132" y="1375"/>
                </a:cxn>
                <a:cxn ang="0">
                  <a:pos x="98" y="1322"/>
                </a:cxn>
                <a:cxn ang="0">
                  <a:pos x="66" y="1242"/>
                </a:cxn>
                <a:cxn ang="0">
                  <a:pos x="34" y="1183"/>
                </a:cxn>
                <a:cxn ang="0">
                  <a:pos x="8" y="1106"/>
                </a:cxn>
                <a:cxn ang="0">
                  <a:pos x="0" y="1046"/>
                </a:cxn>
                <a:cxn ang="0">
                  <a:pos x="0" y="947"/>
                </a:cxn>
                <a:cxn ang="0">
                  <a:pos x="0" y="882"/>
                </a:cxn>
                <a:cxn ang="0">
                  <a:pos x="8" y="815"/>
                </a:cxn>
                <a:cxn ang="0">
                  <a:pos x="21" y="674"/>
                </a:cxn>
                <a:cxn ang="0">
                  <a:pos x="73" y="522"/>
                </a:cxn>
                <a:cxn ang="0">
                  <a:pos x="123" y="407"/>
                </a:cxn>
                <a:cxn ang="0">
                  <a:pos x="200" y="281"/>
                </a:cxn>
                <a:cxn ang="0">
                  <a:pos x="251" y="216"/>
                </a:cxn>
                <a:cxn ang="0">
                  <a:pos x="316" y="127"/>
                </a:cxn>
                <a:cxn ang="0">
                  <a:pos x="443" y="0"/>
                </a:cxn>
                <a:cxn ang="0">
                  <a:pos x="507" y="0"/>
                </a:cxn>
              </a:cxnLst>
              <a:rect l="0" t="0" r="r" b="b"/>
              <a:pathLst>
                <a:path w="507" h="1501">
                  <a:moveTo>
                    <a:pt x="507" y="0"/>
                  </a:moveTo>
                  <a:lnTo>
                    <a:pt x="341" y="216"/>
                  </a:lnTo>
                  <a:lnTo>
                    <a:pt x="263" y="318"/>
                  </a:lnTo>
                  <a:lnTo>
                    <a:pt x="230" y="387"/>
                  </a:lnTo>
                  <a:lnTo>
                    <a:pt x="187" y="457"/>
                  </a:lnTo>
                  <a:lnTo>
                    <a:pt x="162" y="547"/>
                  </a:lnTo>
                  <a:lnTo>
                    <a:pt x="123" y="688"/>
                  </a:lnTo>
                  <a:lnTo>
                    <a:pt x="111" y="751"/>
                  </a:lnTo>
                  <a:lnTo>
                    <a:pt x="111" y="865"/>
                  </a:lnTo>
                  <a:lnTo>
                    <a:pt x="98" y="947"/>
                  </a:lnTo>
                  <a:lnTo>
                    <a:pt x="98" y="1046"/>
                  </a:lnTo>
                  <a:lnTo>
                    <a:pt x="98" y="1111"/>
                  </a:lnTo>
                  <a:lnTo>
                    <a:pt x="132" y="1242"/>
                  </a:lnTo>
                  <a:lnTo>
                    <a:pt x="162" y="1310"/>
                  </a:lnTo>
                  <a:lnTo>
                    <a:pt x="200" y="1362"/>
                  </a:lnTo>
                  <a:lnTo>
                    <a:pt x="263" y="1438"/>
                  </a:lnTo>
                  <a:lnTo>
                    <a:pt x="276" y="1476"/>
                  </a:lnTo>
                  <a:lnTo>
                    <a:pt x="227" y="1501"/>
                  </a:lnTo>
                  <a:lnTo>
                    <a:pt x="175" y="1437"/>
                  </a:lnTo>
                  <a:lnTo>
                    <a:pt x="132" y="1375"/>
                  </a:lnTo>
                  <a:lnTo>
                    <a:pt x="98" y="1322"/>
                  </a:lnTo>
                  <a:lnTo>
                    <a:pt x="66" y="1242"/>
                  </a:lnTo>
                  <a:lnTo>
                    <a:pt x="34" y="1183"/>
                  </a:lnTo>
                  <a:lnTo>
                    <a:pt x="8" y="1106"/>
                  </a:lnTo>
                  <a:lnTo>
                    <a:pt x="0" y="1046"/>
                  </a:lnTo>
                  <a:lnTo>
                    <a:pt x="0" y="947"/>
                  </a:lnTo>
                  <a:lnTo>
                    <a:pt x="0" y="882"/>
                  </a:lnTo>
                  <a:lnTo>
                    <a:pt x="8" y="815"/>
                  </a:lnTo>
                  <a:lnTo>
                    <a:pt x="21" y="674"/>
                  </a:lnTo>
                  <a:lnTo>
                    <a:pt x="73" y="522"/>
                  </a:lnTo>
                  <a:lnTo>
                    <a:pt x="123" y="407"/>
                  </a:lnTo>
                  <a:lnTo>
                    <a:pt x="200" y="281"/>
                  </a:lnTo>
                  <a:lnTo>
                    <a:pt x="251" y="216"/>
                  </a:lnTo>
                  <a:lnTo>
                    <a:pt x="316" y="127"/>
                  </a:lnTo>
                  <a:lnTo>
                    <a:pt x="443" y="0"/>
                  </a:lnTo>
                  <a:lnTo>
                    <a:pt x="507" y="0"/>
                  </a:lnTo>
                  <a:close/>
                </a:path>
              </a:pathLst>
            </a:custGeom>
            <a:solidFill>
              <a:srgbClr val="000000"/>
            </a:solidFill>
            <a:ln w="0">
              <a:solidFill>
                <a:srgbClr val="000000"/>
              </a:solidFill>
              <a:prstDash val="solid"/>
              <a:round/>
              <a:headEnd/>
              <a:tailEnd/>
            </a:ln>
          </p:spPr>
          <p:txBody>
            <a:bodyPr/>
            <a:lstStyle/>
            <a:p>
              <a:endParaRPr lang="en-US"/>
            </a:p>
          </p:txBody>
        </p:sp>
        <p:sp>
          <p:nvSpPr>
            <p:cNvPr id="95294" name="Freeform 62"/>
            <p:cNvSpPr>
              <a:spLocks/>
            </p:cNvSpPr>
            <p:nvPr/>
          </p:nvSpPr>
          <p:spPr bwMode="auto">
            <a:xfrm>
              <a:off x="2972" y="2438"/>
              <a:ext cx="91" cy="30"/>
            </a:xfrm>
            <a:custGeom>
              <a:avLst/>
              <a:gdLst/>
              <a:ahLst/>
              <a:cxnLst>
                <a:cxn ang="0">
                  <a:pos x="99" y="32"/>
                </a:cxn>
                <a:cxn ang="0">
                  <a:pos x="168" y="43"/>
                </a:cxn>
                <a:cxn ang="0">
                  <a:pos x="233" y="68"/>
                </a:cxn>
                <a:cxn ang="0">
                  <a:pos x="265" y="65"/>
                </a:cxn>
                <a:cxn ang="0">
                  <a:pos x="296" y="98"/>
                </a:cxn>
                <a:cxn ang="0">
                  <a:pos x="359" y="105"/>
                </a:cxn>
                <a:cxn ang="0">
                  <a:pos x="397" y="118"/>
                </a:cxn>
                <a:cxn ang="0">
                  <a:pos x="461" y="130"/>
                </a:cxn>
                <a:cxn ang="0">
                  <a:pos x="538" y="170"/>
                </a:cxn>
                <a:cxn ang="0">
                  <a:pos x="639" y="195"/>
                </a:cxn>
                <a:cxn ang="0">
                  <a:pos x="602" y="208"/>
                </a:cxn>
                <a:cxn ang="0">
                  <a:pos x="563" y="208"/>
                </a:cxn>
                <a:cxn ang="0">
                  <a:pos x="486" y="195"/>
                </a:cxn>
                <a:cxn ang="0">
                  <a:pos x="363" y="165"/>
                </a:cxn>
                <a:cxn ang="0">
                  <a:pos x="321" y="158"/>
                </a:cxn>
                <a:cxn ang="0">
                  <a:pos x="198" y="130"/>
                </a:cxn>
                <a:cxn ang="0">
                  <a:pos x="132" y="98"/>
                </a:cxn>
                <a:cxn ang="0">
                  <a:pos x="66" y="65"/>
                </a:cxn>
                <a:cxn ang="0">
                  <a:pos x="32" y="32"/>
                </a:cxn>
                <a:cxn ang="0">
                  <a:pos x="0" y="0"/>
                </a:cxn>
                <a:cxn ang="0">
                  <a:pos x="99" y="32"/>
                </a:cxn>
              </a:cxnLst>
              <a:rect l="0" t="0" r="r" b="b"/>
              <a:pathLst>
                <a:path w="639" h="208">
                  <a:moveTo>
                    <a:pt x="99" y="32"/>
                  </a:moveTo>
                  <a:lnTo>
                    <a:pt x="168" y="43"/>
                  </a:lnTo>
                  <a:lnTo>
                    <a:pt x="233" y="68"/>
                  </a:lnTo>
                  <a:lnTo>
                    <a:pt x="265" y="65"/>
                  </a:lnTo>
                  <a:lnTo>
                    <a:pt x="296" y="98"/>
                  </a:lnTo>
                  <a:lnTo>
                    <a:pt x="359" y="105"/>
                  </a:lnTo>
                  <a:lnTo>
                    <a:pt x="397" y="118"/>
                  </a:lnTo>
                  <a:lnTo>
                    <a:pt x="461" y="130"/>
                  </a:lnTo>
                  <a:lnTo>
                    <a:pt x="538" y="170"/>
                  </a:lnTo>
                  <a:lnTo>
                    <a:pt x="639" y="195"/>
                  </a:lnTo>
                  <a:lnTo>
                    <a:pt x="602" y="208"/>
                  </a:lnTo>
                  <a:lnTo>
                    <a:pt x="563" y="208"/>
                  </a:lnTo>
                  <a:lnTo>
                    <a:pt x="486" y="195"/>
                  </a:lnTo>
                  <a:lnTo>
                    <a:pt x="363" y="165"/>
                  </a:lnTo>
                  <a:lnTo>
                    <a:pt x="321" y="158"/>
                  </a:lnTo>
                  <a:lnTo>
                    <a:pt x="198" y="130"/>
                  </a:lnTo>
                  <a:lnTo>
                    <a:pt x="132" y="98"/>
                  </a:lnTo>
                  <a:lnTo>
                    <a:pt x="66" y="65"/>
                  </a:lnTo>
                  <a:lnTo>
                    <a:pt x="32" y="32"/>
                  </a:lnTo>
                  <a:lnTo>
                    <a:pt x="0" y="0"/>
                  </a:lnTo>
                  <a:lnTo>
                    <a:pt x="99" y="32"/>
                  </a:lnTo>
                  <a:close/>
                </a:path>
              </a:pathLst>
            </a:custGeom>
            <a:solidFill>
              <a:srgbClr val="000000"/>
            </a:solidFill>
            <a:ln w="0">
              <a:solidFill>
                <a:srgbClr val="000000"/>
              </a:solidFill>
              <a:prstDash val="solid"/>
              <a:round/>
              <a:headEnd/>
              <a:tailEnd/>
            </a:ln>
          </p:spPr>
          <p:txBody>
            <a:bodyPr/>
            <a:lstStyle/>
            <a:p>
              <a:endParaRPr lang="en-US"/>
            </a:p>
          </p:txBody>
        </p:sp>
        <p:sp>
          <p:nvSpPr>
            <p:cNvPr id="95295" name="Freeform 63"/>
            <p:cNvSpPr>
              <a:spLocks/>
            </p:cNvSpPr>
            <p:nvPr/>
          </p:nvSpPr>
          <p:spPr bwMode="auto">
            <a:xfrm>
              <a:off x="3290" y="2311"/>
              <a:ext cx="592" cy="37"/>
            </a:xfrm>
            <a:custGeom>
              <a:avLst/>
              <a:gdLst/>
              <a:ahLst/>
              <a:cxnLst>
                <a:cxn ang="0">
                  <a:pos x="25" y="141"/>
                </a:cxn>
                <a:cxn ang="0">
                  <a:pos x="90" y="116"/>
                </a:cxn>
                <a:cxn ang="0">
                  <a:pos x="191" y="91"/>
                </a:cxn>
                <a:cxn ang="0">
                  <a:pos x="472" y="78"/>
                </a:cxn>
                <a:cxn ang="0">
                  <a:pos x="640" y="66"/>
                </a:cxn>
                <a:cxn ang="0">
                  <a:pos x="829" y="53"/>
                </a:cxn>
                <a:cxn ang="0">
                  <a:pos x="970" y="53"/>
                </a:cxn>
                <a:cxn ang="0">
                  <a:pos x="1264" y="53"/>
                </a:cxn>
                <a:cxn ang="0">
                  <a:pos x="1827" y="33"/>
                </a:cxn>
                <a:cxn ang="0">
                  <a:pos x="2356" y="33"/>
                </a:cxn>
                <a:cxn ang="0">
                  <a:pos x="2817" y="33"/>
                </a:cxn>
                <a:cxn ang="0">
                  <a:pos x="3675" y="0"/>
                </a:cxn>
                <a:cxn ang="0">
                  <a:pos x="3874" y="2"/>
                </a:cxn>
                <a:cxn ang="0">
                  <a:pos x="4002" y="2"/>
                </a:cxn>
                <a:cxn ang="0">
                  <a:pos x="4105" y="27"/>
                </a:cxn>
                <a:cxn ang="0">
                  <a:pos x="4142" y="66"/>
                </a:cxn>
                <a:cxn ang="0">
                  <a:pos x="4079" y="103"/>
                </a:cxn>
                <a:cxn ang="0">
                  <a:pos x="4040" y="153"/>
                </a:cxn>
                <a:cxn ang="0">
                  <a:pos x="4002" y="168"/>
                </a:cxn>
                <a:cxn ang="0">
                  <a:pos x="3926" y="181"/>
                </a:cxn>
                <a:cxn ang="0">
                  <a:pos x="3741" y="198"/>
                </a:cxn>
                <a:cxn ang="0">
                  <a:pos x="3642" y="198"/>
                </a:cxn>
                <a:cxn ang="0">
                  <a:pos x="3477" y="198"/>
                </a:cxn>
                <a:cxn ang="0">
                  <a:pos x="3246" y="198"/>
                </a:cxn>
                <a:cxn ang="0">
                  <a:pos x="3082" y="198"/>
                </a:cxn>
                <a:cxn ang="0">
                  <a:pos x="2056" y="206"/>
                </a:cxn>
                <a:cxn ang="0">
                  <a:pos x="1953" y="206"/>
                </a:cxn>
                <a:cxn ang="0">
                  <a:pos x="1865" y="206"/>
                </a:cxn>
                <a:cxn ang="0">
                  <a:pos x="1699" y="218"/>
                </a:cxn>
                <a:cxn ang="0">
                  <a:pos x="1532" y="218"/>
                </a:cxn>
                <a:cxn ang="0">
                  <a:pos x="1430" y="218"/>
                </a:cxn>
                <a:cxn ang="0">
                  <a:pos x="1226" y="231"/>
                </a:cxn>
                <a:cxn ang="0">
                  <a:pos x="1060" y="243"/>
                </a:cxn>
                <a:cxn ang="0">
                  <a:pos x="983" y="256"/>
                </a:cxn>
                <a:cxn ang="0">
                  <a:pos x="869" y="231"/>
                </a:cxn>
                <a:cxn ang="0">
                  <a:pos x="703" y="206"/>
                </a:cxn>
                <a:cxn ang="0">
                  <a:pos x="512" y="193"/>
                </a:cxn>
                <a:cxn ang="0">
                  <a:pos x="243" y="181"/>
                </a:cxn>
                <a:cxn ang="0">
                  <a:pos x="40" y="181"/>
                </a:cxn>
                <a:cxn ang="0">
                  <a:pos x="0" y="168"/>
                </a:cxn>
                <a:cxn ang="0">
                  <a:pos x="25" y="141"/>
                </a:cxn>
              </a:cxnLst>
              <a:rect l="0" t="0" r="r" b="b"/>
              <a:pathLst>
                <a:path w="4142" h="256">
                  <a:moveTo>
                    <a:pt x="25" y="141"/>
                  </a:moveTo>
                  <a:lnTo>
                    <a:pt x="90" y="116"/>
                  </a:lnTo>
                  <a:lnTo>
                    <a:pt x="191" y="91"/>
                  </a:lnTo>
                  <a:lnTo>
                    <a:pt x="472" y="78"/>
                  </a:lnTo>
                  <a:lnTo>
                    <a:pt x="640" y="66"/>
                  </a:lnTo>
                  <a:lnTo>
                    <a:pt x="829" y="53"/>
                  </a:lnTo>
                  <a:lnTo>
                    <a:pt x="970" y="53"/>
                  </a:lnTo>
                  <a:lnTo>
                    <a:pt x="1264" y="53"/>
                  </a:lnTo>
                  <a:lnTo>
                    <a:pt x="1827" y="33"/>
                  </a:lnTo>
                  <a:lnTo>
                    <a:pt x="2356" y="33"/>
                  </a:lnTo>
                  <a:lnTo>
                    <a:pt x="2817" y="33"/>
                  </a:lnTo>
                  <a:lnTo>
                    <a:pt x="3675" y="0"/>
                  </a:lnTo>
                  <a:lnTo>
                    <a:pt x="3874" y="2"/>
                  </a:lnTo>
                  <a:lnTo>
                    <a:pt x="4002" y="2"/>
                  </a:lnTo>
                  <a:lnTo>
                    <a:pt x="4105" y="27"/>
                  </a:lnTo>
                  <a:lnTo>
                    <a:pt x="4142" y="66"/>
                  </a:lnTo>
                  <a:lnTo>
                    <a:pt x="4079" y="103"/>
                  </a:lnTo>
                  <a:lnTo>
                    <a:pt x="4040" y="153"/>
                  </a:lnTo>
                  <a:lnTo>
                    <a:pt x="4002" y="168"/>
                  </a:lnTo>
                  <a:lnTo>
                    <a:pt x="3926" y="181"/>
                  </a:lnTo>
                  <a:lnTo>
                    <a:pt x="3741" y="198"/>
                  </a:lnTo>
                  <a:lnTo>
                    <a:pt x="3642" y="198"/>
                  </a:lnTo>
                  <a:lnTo>
                    <a:pt x="3477" y="198"/>
                  </a:lnTo>
                  <a:lnTo>
                    <a:pt x="3246" y="198"/>
                  </a:lnTo>
                  <a:lnTo>
                    <a:pt x="3082" y="198"/>
                  </a:lnTo>
                  <a:lnTo>
                    <a:pt x="2056" y="206"/>
                  </a:lnTo>
                  <a:lnTo>
                    <a:pt x="1953" y="206"/>
                  </a:lnTo>
                  <a:lnTo>
                    <a:pt x="1865" y="206"/>
                  </a:lnTo>
                  <a:lnTo>
                    <a:pt x="1699" y="218"/>
                  </a:lnTo>
                  <a:lnTo>
                    <a:pt x="1532" y="218"/>
                  </a:lnTo>
                  <a:lnTo>
                    <a:pt x="1430" y="218"/>
                  </a:lnTo>
                  <a:lnTo>
                    <a:pt x="1226" y="231"/>
                  </a:lnTo>
                  <a:lnTo>
                    <a:pt x="1060" y="243"/>
                  </a:lnTo>
                  <a:lnTo>
                    <a:pt x="983" y="256"/>
                  </a:lnTo>
                  <a:lnTo>
                    <a:pt x="869" y="231"/>
                  </a:lnTo>
                  <a:lnTo>
                    <a:pt x="703" y="206"/>
                  </a:lnTo>
                  <a:lnTo>
                    <a:pt x="512" y="193"/>
                  </a:lnTo>
                  <a:lnTo>
                    <a:pt x="243" y="181"/>
                  </a:lnTo>
                  <a:lnTo>
                    <a:pt x="40" y="181"/>
                  </a:lnTo>
                  <a:lnTo>
                    <a:pt x="0" y="168"/>
                  </a:lnTo>
                  <a:lnTo>
                    <a:pt x="25" y="141"/>
                  </a:lnTo>
                  <a:close/>
                </a:path>
              </a:pathLst>
            </a:custGeom>
            <a:solidFill>
              <a:srgbClr val="000000"/>
            </a:solidFill>
            <a:ln w="0">
              <a:solidFill>
                <a:srgbClr val="000000"/>
              </a:solidFill>
              <a:prstDash val="solid"/>
              <a:round/>
              <a:headEnd/>
              <a:tailEnd/>
            </a:ln>
          </p:spPr>
          <p:txBody>
            <a:bodyPr/>
            <a:lstStyle/>
            <a:p>
              <a:endParaRPr lang="en-US"/>
            </a:p>
          </p:txBody>
        </p:sp>
        <p:sp>
          <p:nvSpPr>
            <p:cNvPr id="95296" name="Freeform 64"/>
            <p:cNvSpPr>
              <a:spLocks/>
            </p:cNvSpPr>
            <p:nvPr/>
          </p:nvSpPr>
          <p:spPr bwMode="auto">
            <a:xfrm>
              <a:off x="3263" y="2377"/>
              <a:ext cx="467" cy="89"/>
            </a:xfrm>
            <a:custGeom>
              <a:avLst/>
              <a:gdLst/>
              <a:ahLst/>
              <a:cxnLst>
                <a:cxn ang="0">
                  <a:pos x="0" y="140"/>
                </a:cxn>
                <a:cxn ang="0">
                  <a:pos x="306" y="140"/>
                </a:cxn>
                <a:cxn ang="0">
                  <a:pos x="434" y="140"/>
                </a:cxn>
                <a:cxn ang="0">
                  <a:pos x="600" y="140"/>
                </a:cxn>
                <a:cxn ang="0">
                  <a:pos x="703" y="140"/>
                </a:cxn>
                <a:cxn ang="0">
                  <a:pos x="804" y="140"/>
                </a:cxn>
                <a:cxn ang="0">
                  <a:pos x="995" y="140"/>
                </a:cxn>
                <a:cxn ang="0">
                  <a:pos x="1128" y="130"/>
                </a:cxn>
                <a:cxn ang="0">
                  <a:pos x="1294" y="130"/>
                </a:cxn>
                <a:cxn ang="0">
                  <a:pos x="1525" y="130"/>
                </a:cxn>
                <a:cxn ang="0">
                  <a:pos x="1723" y="112"/>
                </a:cxn>
                <a:cxn ang="0">
                  <a:pos x="1822" y="98"/>
                </a:cxn>
                <a:cxn ang="0">
                  <a:pos x="2084" y="98"/>
                </a:cxn>
                <a:cxn ang="0">
                  <a:pos x="2195" y="100"/>
                </a:cxn>
                <a:cxn ang="0">
                  <a:pos x="2312" y="87"/>
                </a:cxn>
                <a:cxn ang="0">
                  <a:pos x="2348" y="75"/>
                </a:cxn>
                <a:cxn ang="0">
                  <a:pos x="2426" y="112"/>
                </a:cxn>
                <a:cxn ang="0">
                  <a:pos x="2513" y="165"/>
                </a:cxn>
                <a:cxn ang="0">
                  <a:pos x="2579" y="202"/>
                </a:cxn>
                <a:cxn ang="0">
                  <a:pos x="2681" y="278"/>
                </a:cxn>
                <a:cxn ang="0">
                  <a:pos x="2744" y="329"/>
                </a:cxn>
                <a:cxn ang="0">
                  <a:pos x="2885" y="431"/>
                </a:cxn>
                <a:cxn ang="0">
                  <a:pos x="3008" y="525"/>
                </a:cxn>
                <a:cxn ang="0">
                  <a:pos x="3074" y="557"/>
                </a:cxn>
                <a:cxn ang="0">
                  <a:pos x="3107" y="557"/>
                </a:cxn>
                <a:cxn ang="0">
                  <a:pos x="3238" y="623"/>
                </a:cxn>
                <a:cxn ang="0">
                  <a:pos x="3273" y="623"/>
                </a:cxn>
                <a:cxn ang="0">
                  <a:pos x="3172" y="557"/>
                </a:cxn>
                <a:cxn ang="0">
                  <a:pos x="2910" y="361"/>
                </a:cxn>
                <a:cxn ang="0">
                  <a:pos x="2808" y="291"/>
                </a:cxn>
                <a:cxn ang="0">
                  <a:pos x="2770" y="266"/>
                </a:cxn>
                <a:cxn ang="0">
                  <a:pos x="2694" y="202"/>
                </a:cxn>
                <a:cxn ang="0">
                  <a:pos x="2617" y="140"/>
                </a:cxn>
                <a:cxn ang="0">
                  <a:pos x="2547" y="98"/>
                </a:cxn>
                <a:cxn ang="0">
                  <a:pos x="2447" y="32"/>
                </a:cxn>
                <a:cxn ang="0">
                  <a:pos x="2381" y="0"/>
                </a:cxn>
                <a:cxn ang="0">
                  <a:pos x="2312" y="24"/>
                </a:cxn>
                <a:cxn ang="0">
                  <a:pos x="2222" y="37"/>
                </a:cxn>
                <a:cxn ang="0">
                  <a:pos x="2118" y="32"/>
                </a:cxn>
                <a:cxn ang="0">
                  <a:pos x="2056" y="37"/>
                </a:cxn>
                <a:cxn ang="0">
                  <a:pos x="1890" y="50"/>
                </a:cxn>
                <a:cxn ang="0">
                  <a:pos x="1353" y="75"/>
                </a:cxn>
                <a:cxn ang="0">
                  <a:pos x="1226" y="87"/>
                </a:cxn>
                <a:cxn ang="0">
                  <a:pos x="638" y="87"/>
                </a:cxn>
                <a:cxn ang="0">
                  <a:pos x="472" y="87"/>
                </a:cxn>
                <a:cxn ang="0">
                  <a:pos x="333" y="87"/>
                </a:cxn>
                <a:cxn ang="0">
                  <a:pos x="243" y="87"/>
                </a:cxn>
                <a:cxn ang="0">
                  <a:pos x="39" y="100"/>
                </a:cxn>
                <a:cxn ang="0">
                  <a:pos x="0" y="140"/>
                </a:cxn>
              </a:cxnLst>
              <a:rect l="0" t="0" r="r" b="b"/>
              <a:pathLst>
                <a:path w="3273" h="623">
                  <a:moveTo>
                    <a:pt x="0" y="140"/>
                  </a:moveTo>
                  <a:lnTo>
                    <a:pt x="306" y="140"/>
                  </a:lnTo>
                  <a:lnTo>
                    <a:pt x="434" y="140"/>
                  </a:lnTo>
                  <a:lnTo>
                    <a:pt x="600" y="140"/>
                  </a:lnTo>
                  <a:lnTo>
                    <a:pt x="703" y="140"/>
                  </a:lnTo>
                  <a:lnTo>
                    <a:pt x="804" y="140"/>
                  </a:lnTo>
                  <a:lnTo>
                    <a:pt x="995" y="140"/>
                  </a:lnTo>
                  <a:lnTo>
                    <a:pt x="1128" y="130"/>
                  </a:lnTo>
                  <a:lnTo>
                    <a:pt x="1294" y="130"/>
                  </a:lnTo>
                  <a:lnTo>
                    <a:pt x="1525" y="130"/>
                  </a:lnTo>
                  <a:lnTo>
                    <a:pt x="1723" y="112"/>
                  </a:lnTo>
                  <a:lnTo>
                    <a:pt x="1822" y="98"/>
                  </a:lnTo>
                  <a:lnTo>
                    <a:pt x="2084" y="98"/>
                  </a:lnTo>
                  <a:lnTo>
                    <a:pt x="2195" y="100"/>
                  </a:lnTo>
                  <a:lnTo>
                    <a:pt x="2312" y="87"/>
                  </a:lnTo>
                  <a:lnTo>
                    <a:pt x="2348" y="75"/>
                  </a:lnTo>
                  <a:lnTo>
                    <a:pt x="2426" y="112"/>
                  </a:lnTo>
                  <a:lnTo>
                    <a:pt x="2513" y="165"/>
                  </a:lnTo>
                  <a:lnTo>
                    <a:pt x="2579" y="202"/>
                  </a:lnTo>
                  <a:lnTo>
                    <a:pt x="2681" y="278"/>
                  </a:lnTo>
                  <a:lnTo>
                    <a:pt x="2744" y="329"/>
                  </a:lnTo>
                  <a:lnTo>
                    <a:pt x="2885" y="431"/>
                  </a:lnTo>
                  <a:lnTo>
                    <a:pt x="3008" y="525"/>
                  </a:lnTo>
                  <a:lnTo>
                    <a:pt x="3074" y="557"/>
                  </a:lnTo>
                  <a:lnTo>
                    <a:pt x="3107" y="557"/>
                  </a:lnTo>
                  <a:lnTo>
                    <a:pt x="3238" y="623"/>
                  </a:lnTo>
                  <a:lnTo>
                    <a:pt x="3273" y="623"/>
                  </a:lnTo>
                  <a:lnTo>
                    <a:pt x="3172" y="557"/>
                  </a:lnTo>
                  <a:lnTo>
                    <a:pt x="2910" y="361"/>
                  </a:lnTo>
                  <a:lnTo>
                    <a:pt x="2808" y="291"/>
                  </a:lnTo>
                  <a:lnTo>
                    <a:pt x="2770" y="266"/>
                  </a:lnTo>
                  <a:lnTo>
                    <a:pt x="2694" y="202"/>
                  </a:lnTo>
                  <a:lnTo>
                    <a:pt x="2617" y="140"/>
                  </a:lnTo>
                  <a:lnTo>
                    <a:pt x="2547" y="98"/>
                  </a:lnTo>
                  <a:lnTo>
                    <a:pt x="2447" y="32"/>
                  </a:lnTo>
                  <a:lnTo>
                    <a:pt x="2381" y="0"/>
                  </a:lnTo>
                  <a:lnTo>
                    <a:pt x="2312" y="24"/>
                  </a:lnTo>
                  <a:lnTo>
                    <a:pt x="2222" y="37"/>
                  </a:lnTo>
                  <a:lnTo>
                    <a:pt x="2118" y="32"/>
                  </a:lnTo>
                  <a:lnTo>
                    <a:pt x="2056" y="37"/>
                  </a:lnTo>
                  <a:lnTo>
                    <a:pt x="1890" y="50"/>
                  </a:lnTo>
                  <a:lnTo>
                    <a:pt x="1353" y="75"/>
                  </a:lnTo>
                  <a:lnTo>
                    <a:pt x="1226" y="87"/>
                  </a:lnTo>
                  <a:lnTo>
                    <a:pt x="638" y="87"/>
                  </a:lnTo>
                  <a:lnTo>
                    <a:pt x="472" y="87"/>
                  </a:lnTo>
                  <a:lnTo>
                    <a:pt x="333" y="87"/>
                  </a:lnTo>
                  <a:lnTo>
                    <a:pt x="243" y="87"/>
                  </a:lnTo>
                  <a:lnTo>
                    <a:pt x="39" y="100"/>
                  </a:lnTo>
                  <a:lnTo>
                    <a:pt x="0" y="140"/>
                  </a:lnTo>
                  <a:close/>
                </a:path>
              </a:pathLst>
            </a:custGeom>
            <a:solidFill>
              <a:srgbClr val="000000"/>
            </a:solidFill>
            <a:ln w="0">
              <a:solidFill>
                <a:srgbClr val="000000"/>
              </a:solidFill>
              <a:prstDash val="solid"/>
              <a:round/>
              <a:headEnd/>
              <a:tailEnd/>
            </a:ln>
          </p:spPr>
          <p:txBody>
            <a:bodyPr/>
            <a:lstStyle/>
            <a:p>
              <a:endParaRPr lang="en-US"/>
            </a:p>
          </p:txBody>
        </p:sp>
        <p:sp>
          <p:nvSpPr>
            <p:cNvPr id="95297" name="Freeform 65"/>
            <p:cNvSpPr>
              <a:spLocks/>
            </p:cNvSpPr>
            <p:nvPr/>
          </p:nvSpPr>
          <p:spPr bwMode="auto">
            <a:xfrm>
              <a:off x="2773" y="2452"/>
              <a:ext cx="97" cy="84"/>
            </a:xfrm>
            <a:custGeom>
              <a:avLst/>
              <a:gdLst/>
              <a:ahLst/>
              <a:cxnLst>
                <a:cxn ang="0">
                  <a:pos x="676" y="45"/>
                </a:cxn>
                <a:cxn ang="0">
                  <a:pos x="524" y="72"/>
                </a:cxn>
                <a:cxn ang="0">
                  <a:pos x="331" y="72"/>
                </a:cxn>
                <a:cxn ang="0">
                  <a:pos x="269" y="72"/>
                </a:cxn>
                <a:cxn ang="0">
                  <a:pos x="166" y="72"/>
                </a:cxn>
                <a:cxn ang="0">
                  <a:pos x="128" y="72"/>
                </a:cxn>
                <a:cxn ang="0">
                  <a:pos x="115" y="97"/>
                </a:cxn>
                <a:cxn ang="0">
                  <a:pos x="103" y="165"/>
                </a:cxn>
                <a:cxn ang="0">
                  <a:pos x="90" y="249"/>
                </a:cxn>
                <a:cxn ang="0">
                  <a:pos x="103" y="326"/>
                </a:cxn>
                <a:cxn ang="0">
                  <a:pos x="140" y="402"/>
                </a:cxn>
                <a:cxn ang="0">
                  <a:pos x="166" y="477"/>
                </a:cxn>
                <a:cxn ang="0">
                  <a:pos x="168" y="558"/>
                </a:cxn>
                <a:cxn ang="0">
                  <a:pos x="168" y="592"/>
                </a:cxn>
                <a:cxn ang="0">
                  <a:pos x="70" y="592"/>
                </a:cxn>
                <a:cxn ang="0">
                  <a:pos x="70" y="494"/>
                </a:cxn>
                <a:cxn ang="0">
                  <a:pos x="50" y="440"/>
                </a:cxn>
                <a:cxn ang="0">
                  <a:pos x="13" y="364"/>
                </a:cxn>
                <a:cxn ang="0">
                  <a:pos x="0" y="301"/>
                </a:cxn>
                <a:cxn ang="0">
                  <a:pos x="0" y="261"/>
                </a:cxn>
                <a:cxn ang="0">
                  <a:pos x="3" y="197"/>
                </a:cxn>
                <a:cxn ang="0">
                  <a:pos x="13" y="160"/>
                </a:cxn>
                <a:cxn ang="0">
                  <a:pos x="38" y="98"/>
                </a:cxn>
                <a:cxn ang="0">
                  <a:pos x="63" y="20"/>
                </a:cxn>
                <a:cxn ang="0">
                  <a:pos x="140" y="7"/>
                </a:cxn>
                <a:cxn ang="0">
                  <a:pos x="334" y="0"/>
                </a:cxn>
                <a:cxn ang="0">
                  <a:pos x="395" y="7"/>
                </a:cxn>
                <a:cxn ang="0">
                  <a:pos x="460" y="7"/>
                </a:cxn>
                <a:cxn ang="0">
                  <a:pos x="497" y="7"/>
                </a:cxn>
                <a:cxn ang="0">
                  <a:pos x="561" y="7"/>
                </a:cxn>
                <a:cxn ang="0">
                  <a:pos x="676" y="45"/>
                </a:cxn>
              </a:cxnLst>
              <a:rect l="0" t="0" r="r" b="b"/>
              <a:pathLst>
                <a:path w="676" h="592">
                  <a:moveTo>
                    <a:pt x="676" y="45"/>
                  </a:moveTo>
                  <a:lnTo>
                    <a:pt x="524" y="72"/>
                  </a:lnTo>
                  <a:lnTo>
                    <a:pt x="331" y="72"/>
                  </a:lnTo>
                  <a:lnTo>
                    <a:pt x="269" y="72"/>
                  </a:lnTo>
                  <a:lnTo>
                    <a:pt x="166" y="72"/>
                  </a:lnTo>
                  <a:lnTo>
                    <a:pt x="128" y="72"/>
                  </a:lnTo>
                  <a:lnTo>
                    <a:pt x="115" y="97"/>
                  </a:lnTo>
                  <a:lnTo>
                    <a:pt x="103" y="165"/>
                  </a:lnTo>
                  <a:lnTo>
                    <a:pt x="90" y="249"/>
                  </a:lnTo>
                  <a:lnTo>
                    <a:pt x="103" y="326"/>
                  </a:lnTo>
                  <a:lnTo>
                    <a:pt x="140" y="402"/>
                  </a:lnTo>
                  <a:lnTo>
                    <a:pt x="166" y="477"/>
                  </a:lnTo>
                  <a:lnTo>
                    <a:pt x="168" y="558"/>
                  </a:lnTo>
                  <a:lnTo>
                    <a:pt x="168" y="592"/>
                  </a:lnTo>
                  <a:lnTo>
                    <a:pt x="70" y="592"/>
                  </a:lnTo>
                  <a:lnTo>
                    <a:pt x="70" y="494"/>
                  </a:lnTo>
                  <a:lnTo>
                    <a:pt x="50" y="440"/>
                  </a:lnTo>
                  <a:lnTo>
                    <a:pt x="13" y="364"/>
                  </a:lnTo>
                  <a:lnTo>
                    <a:pt x="0" y="301"/>
                  </a:lnTo>
                  <a:lnTo>
                    <a:pt x="0" y="261"/>
                  </a:lnTo>
                  <a:lnTo>
                    <a:pt x="3" y="197"/>
                  </a:lnTo>
                  <a:lnTo>
                    <a:pt x="13" y="160"/>
                  </a:lnTo>
                  <a:lnTo>
                    <a:pt x="38" y="98"/>
                  </a:lnTo>
                  <a:lnTo>
                    <a:pt x="63" y="20"/>
                  </a:lnTo>
                  <a:lnTo>
                    <a:pt x="140" y="7"/>
                  </a:lnTo>
                  <a:lnTo>
                    <a:pt x="334" y="0"/>
                  </a:lnTo>
                  <a:lnTo>
                    <a:pt x="395" y="7"/>
                  </a:lnTo>
                  <a:lnTo>
                    <a:pt x="460" y="7"/>
                  </a:lnTo>
                  <a:lnTo>
                    <a:pt x="497" y="7"/>
                  </a:lnTo>
                  <a:lnTo>
                    <a:pt x="561" y="7"/>
                  </a:lnTo>
                  <a:lnTo>
                    <a:pt x="676" y="45"/>
                  </a:lnTo>
                  <a:close/>
                </a:path>
              </a:pathLst>
            </a:custGeom>
            <a:solidFill>
              <a:srgbClr val="000000"/>
            </a:solidFill>
            <a:ln w="0">
              <a:solidFill>
                <a:srgbClr val="000000"/>
              </a:solidFill>
              <a:prstDash val="solid"/>
              <a:round/>
              <a:headEnd/>
              <a:tailEnd/>
            </a:ln>
          </p:spPr>
          <p:txBody>
            <a:bodyPr/>
            <a:lstStyle/>
            <a:p>
              <a:endParaRPr lang="en-US"/>
            </a:p>
          </p:txBody>
        </p:sp>
        <p:sp>
          <p:nvSpPr>
            <p:cNvPr id="95298" name="Freeform 66"/>
            <p:cNvSpPr>
              <a:spLocks/>
            </p:cNvSpPr>
            <p:nvPr/>
          </p:nvSpPr>
          <p:spPr bwMode="auto">
            <a:xfrm>
              <a:off x="3606" y="1961"/>
              <a:ext cx="88" cy="341"/>
            </a:xfrm>
            <a:custGeom>
              <a:avLst/>
              <a:gdLst/>
              <a:ahLst/>
              <a:cxnLst>
                <a:cxn ang="0">
                  <a:pos x="0" y="0"/>
                </a:cxn>
                <a:cxn ang="0">
                  <a:pos x="70" y="74"/>
                </a:cxn>
                <a:cxn ang="0">
                  <a:pos x="147" y="191"/>
                </a:cxn>
                <a:cxn ang="0">
                  <a:pos x="223" y="318"/>
                </a:cxn>
                <a:cxn ang="0">
                  <a:pos x="275" y="445"/>
                </a:cxn>
                <a:cxn ang="0">
                  <a:pos x="313" y="546"/>
                </a:cxn>
                <a:cxn ang="0">
                  <a:pos x="364" y="686"/>
                </a:cxn>
                <a:cxn ang="0">
                  <a:pos x="389" y="788"/>
                </a:cxn>
                <a:cxn ang="0">
                  <a:pos x="427" y="928"/>
                </a:cxn>
                <a:cxn ang="0">
                  <a:pos x="454" y="1067"/>
                </a:cxn>
                <a:cxn ang="0">
                  <a:pos x="467" y="1168"/>
                </a:cxn>
                <a:cxn ang="0">
                  <a:pos x="479" y="1270"/>
                </a:cxn>
                <a:cxn ang="0">
                  <a:pos x="479" y="1335"/>
                </a:cxn>
                <a:cxn ang="0">
                  <a:pos x="479" y="1399"/>
                </a:cxn>
                <a:cxn ang="0">
                  <a:pos x="467" y="1539"/>
                </a:cxn>
                <a:cxn ang="0">
                  <a:pos x="454" y="1665"/>
                </a:cxn>
                <a:cxn ang="0">
                  <a:pos x="447" y="1730"/>
                </a:cxn>
                <a:cxn ang="0">
                  <a:pos x="427" y="1830"/>
                </a:cxn>
                <a:cxn ang="0">
                  <a:pos x="404" y="1926"/>
                </a:cxn>
                <a:cxn ang="0">
                  <a:pos x="397" y="1996"/>
                </a:cxn>
                <a:cxn ang="0">
                  <a:pos x="357" y="2098"/>
                </a:cxn>
                <a:cxn ang="0">
                  <a:pos x="332" y="2175"/>
                </a:cxn>
                <a:cxn ang="0">
                  <a:pos x="307" y="2238"/>
                </a:cxn>
                <a:cxn ang="0">
                  <a:pos x="268" y="2275"/>
                </a:cxn>
                <a:cxn ang="0">
                  <a:pos x="243" y="2327"/>
                </a:cxn>
                <a:cxn ang="0">
                  <a:pos x="218" y="2391"/>
                </a:cxn>
                <a:cxn ang="0">
                  <a:pos x="281" y="2391"/>
                </a:cxn>
                <a:cxn ang="0">
                  <a:pos x="338" y="2339"/>
                </a:cxn>
                <a:cxn ang="0">
                  <a:pos x="382" y="2289"/>
                </a:cxn>
                <a:cxn ang="0">
                  <a:pos x="427" y="2225"/>
                </a:cxn>
                <a:cxn ang="0">
                  <a:pos x="467" y="2160"/>
                </a:cxn>
                <a:cxn ang="0">
                  <a:pos x="492" y="2085"/>
                </a:cxn>
                <a:cxn ang="0">
                  <a:pos x="530" y="1971"/>
                </a:cxn>
                <a:cxn ang="0">
                  <a:pos x="568" y="1818"/>
                </a:cxn>
                <a:cxn ang="0">
                  <a:pos x="588" y="1715"/>
                </a:cxn>
                <a:cxn ang="0">
                  <a:pos x="600" y="1602"/>
                </a:cxn>
                <a:cxn ang="0">
                  <a:pos x="613" y="1462"/>
                </a:cxn>
                <a:cxn ang="0">
                  <a:pos x="613" y="1373"/>
                </a:cxn>
                <a:cxn ang="0">
                  <a:pos x="606" y="1283"/>
                </a:cxn>
                <a:cxn ang="0">
                  <a:pos x="593" y="1144"/>
                </a:cxn>
                <a:cxn ang="0">
                  <a:pos x="568" y="991"/>
                </a:cxn>
                <a:cxn ang="0">
                  <a:pos x="543" y="890"/>
                </a:cxn>
                <a:cxn ang="0">
                  <a:pos x="504" y="723"/>
                </a:cxn>
                <a:cxn ang="0">
                  <a:pos x="454" y="584"/>
                </a:cxn>
                <a:cxn ang="0">
                  <a:pos x="409" y="433"/>
                </a:cxn>
                <a:cxn ang="0">
                  <a:pos x="369" y="380"/>
                </a:cxn>
                <a:cxn ang="0">
                  <a:pos x="306" y="252"/>
                </a:cxn>
                <a:cxn ang="0">
                  <a:pos x="236" y="164"/>
                </a:cxn>
                <a:cxn ang="0">
                  <a:pos x="173" y="101"/>
                </a:cxn>
                <a:cxn ang="0">
                  <a:pos x="141" y="62"/>
                </a:cxn>
                <a:cxn ang="0">
                  <a:pos x="64" y="13"/>
                </a:cxn>
                <a:cxn ang="0">
                  <a:pos x="0" y="0"/>
                </a:cxn>
              </a:cxnLst>
              <a:rect l="0" t="0" r="r" b="b"/>
              <a:pathLst>
                <a:path w="613" h="2391">
                  <a:moveTo>
                    <a:pt x="0" y="0"/>
                  </a:moveTo>
                  <a:lnTo>
                    <a:pt x="70" y="74"/>
                  </a:lnTo>
                  <a:lnTo>
                    <a:pt x="147" y="191"/>
                  </a:lnTo>
                  <a:lnTo>
                    <a:pt x="223" y="318"/>
                  </a:lnTo>
                  <a:lnTo>
                    <a:pt x="275" y="445"/>
                  </a:lnTo>
                  <a:lnTo>
                    <a:pt x="313" y="546"/>
                  </a:lnTo>
                  <a:lnTo>
                    <a:pt x="364" y="686"/>
                  </a:lnTo>
                  <a:lnTo>
                    <a:pt x="389" y="788"/>
                  </a:lnTo>
                  <a:lnTo>
                    <a:pt x="427" y="928"/>
                  </a:lnTo>
                  <a:lnTo>
                    <a:pt x="454" y="1067"/>
                  </a:lnTo>
                  <a:lnTo>
                    <a:pt x="467" y="1168"/>
                  </a:lnTo>
                  <a:lnTo>
                    <a:pt x="479" y="1270"/>
                  </a:lnTo>
                  <a:lnTo>
                    <a:pt x="479" y="1335"/>
                  </a:lnTo>
                  <a:lnTo>
                    <a:pt x="479" y="1399"/>
                  </a:lnTo>
                  <a:lnTo>
                    <a:pt x="467" y="1539"/>
                  </a:lnTo>
                  <a:lnTo>
                    <a:pt x="454" y="1665"/>
                  </a:lnTo>
                  <a:lnTo>
                    <a:pt x="447" y="1730"/>
                  </a:lnTo>
                  <a:lnTo>
                    <a:pt x="427" y="1830"/>
                  </a:lnTo>
                  <a:lnTo>
                    <a:pt x="404" y="1926"/>
                  </a:lnTo>
                  <a:lnTo>
                    <a:pt x="397" y="1996"/>
                  </a:lnTo>
                  <a:lnTo>
                    <a:pt x="357" y="2098"/>
                  </a:lnTo>
                  <a:lnTo>
                    <a:pt x="332" y="2175"/>
                  </a:lnTo>
                  <a:lnTo>
                    <a:pt x="307" y="2238"/>
                  </a:lnTo>
                  <a:lnTo>
                    <a:pt x="268" y="2275"/>
                  </a:lnTo>
                  <a:lnTo>
                    <a:pt x="243" y="2327"/>
                  </a:lnTo>
                  <a:lnTo>
                    <a:pt x="218" y="2391"/>
                  </a:lnTo>
                  <a:lnTo>
                    <a:pt x="281" y="2391"/>
                  </a:lnTo>
                  <a:lnTo>
                    <a:pt x="338" y="2339"/>
                  </a:lnTo>
                  <a:lnTo>
                    <a:pt x="382" y="2289"/>
                  </a:lnTo>
                  <a:lnTo>
                    <a:pt x="427" y="2225"/>
                  </a:lnTo>
                  <a:lnTo>
                    <a:pt x="467" y="2160"/>
                  </a:lnTo>
                  <a:lnTo>
                    <a:pt x="492" y="2085"/>
                  </a:lnTo>
                  <a:lnTo>
                    <a:pt x="530" y="1971"/>
                  </a:lnTo>
                  <a:lnTo>
                    <a:pt x="568" y="1818"/>
                  </a:lnTo>
                  <a:lnTo>
                    <a:pt x="588" y="1715"/>
                  </a:lnTo>
                  <a:lnTo>
                    <a:pt x="600" y="1602"/>
                  </a:lnTo>
                  <a:lnTo>
                    <a:pt x="613" y="1462"/>
                  </a:lnTo>
                  <a:lnTo>
                    <a:pt x="613" y="1373"/>
                  </a:lnTo>
                  <a:lnTo>
                    <a:pt x="606" y="1283"/>
                  </a:lnTo>
                  <a:lnTo>
                    <a:pt x="593" y="1144"/>
                  </a:lnTo>
                  <a:lnTo>
                    <a:pt x="568" y="991"/>
                  </a:lnTo>
                  <a:lnTo>
                    <a:pt x="543" y="890"/>
                  </a:lnTo>
                  <a:lnTo>
                    <a:pt x="504" y="723"/>
                  </a:lnTo>
                  <a:lnTo>
                    <a:pt x="454" y="584"/>
                  </a:lnTo>
                  <a:lnTo>
                    <a:pt x="409" y="433"/>
                  </a:lnTo>
                  <a:lnTo>
                    <a:pt x="369" y="380"/>
                  </a:lnTo>
                  <a:lnTo>
                    <a:pt x="306" y="252"/>
                  </a:lnTo>
                  <a:lnTo>
                    <a:pt x="236" y="164"/>
                  </a:lnTo>
                  <a:lnTo>
                    <a:pt x="173" y="101"/>
                  </a:lnTo>
                  <a:lnTo>
                    <a:pt x="141" y="62"/>
                  </a:lnTo>
                  <a:lnTo>
                    <a:pt x="64" y="13"/>
                  </a:lnTo>
                  <a:lnTo>
                    <a:pt x="0" y="0"/>
                  </a:lnTo>
                  <a:close/>
                </a:path>
              </a:pathLst>
            </a:custGeom>
            <a:solidFill>
              <a:srgbClr val="000000"/>
            </a:solidFill>
            <a:ln w="0">
              <a:solidFill>
                <a:srgbClr val="000000"/>
              </a:solidFill>
              <a:prstDash val="solid"/>
              <a:round/>
              <a:headEnd/>
              <a:tailEnd/>
            </a:ln>
          </p:spPr>
          <p:txBody>
            <a:bodyPr/>
            <a:lstStyle/>
            <a:p>
              <a:endParaRPr lang="en-US"/>
            </a:p>
          </p:txBody>
        </p:sp>
        <p:sp>
          <p:nvSpPr>
            <p:cNvPr id="95299" name="Freeform 67"/>
            <p:cNvSpPr>
              <a:spLocks/>
            </p:cNvSpPr>
            <p:nvPr/>
          </p:nvSpPr>
          <p:spPr bwMode="auto">
            <a:xfrm>
              <a:off x="2453" y="1848"/>
              <a:ext cx="594" cy="608"/>
            </a:xfrm>
            <a:custGeom>
              <a:avLst/>
              <a:gdLst/>
              <a:ahLst/>
              <a:cxnLst>
                <a:cxn ang="0">
                  <a:pos x="726" y="86"/>
                </a:cxn>
                <a:cxn ang="0">
                  <a:pos x="644" y="189"/>
                </a:cxn>
                <a:cxn ang="0">
                  <a:pos x="478" y="381"/>
                </a:cxn>
                <a:cxn ang="0">
                  <a:pos x="364" y="572"/>
                </a:cxn>
                <a:cxn ang="0">
                  <a:pos x="274" y="775"/>
                </a:cxn>
                <a:cxn ang="0">
                  <a:pos x="185" y="1066"/>
                </a:cxn>
                <a:cxn ang="0">
                  <a:pos x="148" y="1334"/>
                </a:cxn>
                <a:cxn ang="0">
                  <a:pos x="133" y="1629"/>
                </a:cxn>
                <a:cxn ang="0">
                  <a:pos x="148" y="1855"/>
                </a:cxn>
                <a:cxn ang="0">
                  <a:pos x="185" y="2123"/>
                </a:cxn>
                <a:cxn ang="0">
                  <a:pos x="287" y="2390"/>
                </a:cxn>
                <a:cxn ang="0">
                  <a:pos x="440" y="2657"/>
                </a:cxn>
                <a:cxn ang="0">
                  <a:pos x="555" y="2835"/>
                </a:cxn>
                <a:cxn ang="0">
                  <a:pos x="669" y="2988"/>
                </a:cxn>
                <a:cxn ang="0">
                  <a:pos x="810" y="3140"/>
                </a:cxn>
                <a:cxn ang="0">
                  <a:pos x="952" y="3254"/>
                </a:cxn>
                <a:cxn ang="0">
                  <a:pos x="1156" y="3408"/>
                </a:cxn>
                <a:cxn ang="0">
                  <a:pos x="1359" y="3534"/>
                </a:cxn>
                <a:cxn ang="0">
                  <a:pos x="1754" y="3725"/>
                </a:cxn>
                <a:cxn ang="0">
                  <a:pos x="2074" y="3841"/>
                </a:cxn>
                <a:cxn ang="0">
                  <a:pos x="2303" y="3903"/>
                </a:cxn>
                <a:cxn ang="0">
                  <a:pos x="2675" y="3992"/>
                </a:cxn>
                <a:cxn ang="0">
                  <a:pos x="3070" y="4055"/>
                </a:cxn>
                <a:cxn ang="0">
                  <a:pos x="3465" y="4094"/>
                </a:cxn>
                <a:cxn ang="0">
                  <a:pos x="3827" y="4094"/>
                </a:cxn>
                <a:cxn ang="0">
                  <a:pos x="4053" y="4030"/>
                </a:cxn>
                <a:cxn ang="0">
                  <a:pos x="4154" y="4042"/>
                </a:cxn>
                <a:cxn ang="0">
                  <a:pos x="4053" y="4094"/>
                </a:cxn>
                <a:cxn ang="0">
                  <a:pos x="3862" y="4183"/>
                </a:cxn>
                <a:cxn ang="0">
                  <a:pos x="3794" y="4226"/>
                </a:cxn>
                <a:cxn ang="0">
                  <a:pos x="3695" y="4233"/>
                </a:cxn>
                <a:cxn ang="0">
                  <a:pos x="3593" y="4258"/>
                </a:cxn>
                <a:cxn ang="0">
                  <a:pos x="3399" y="4258"/>
                </a:cxn>
                <a:cxn ang="0">
                  <a:pos x="3134" y="4221"/>
                </a:cxn>
                <a:cxn ang="0">
                  <a:pos x="2839" y="4183"/>
                </a:cxn>
                <a:cxn ang="0">
                  <a:pos x="2574" y="4128"/>
                </a:cxn>
                <a:cxn ang="0">
                  <a:pos x="2376" y="4094"/>
                </a:cxn>
                <a:cxn ang="0">
                  <a:pos x="2079" y="4030"/>
                </a:cxn>
                <a:cxn ang="0">
                  <a:pos x="1881" y="3964"/>
                </a:cxn>
                <a:cxn ang="0">
                  <a:pos x="1552" y="3831"/>
                </a:cxn>
                <a:cxn ang="0">
                  <a:pos x="1334" y="3712"/>
                </a:cxn>
                <a:cxn ang="0">
                  <a:pos x="1129" y="3585"/>
                </a:cxn>
                <a:cxn ang="0">
                  <a:pos x="952" y="3458"/>
                </a:cxn>
                <a:cxn ang="0">
                  <a:pos x="772" y="3293"/>
                </a:cxn>
                <a:cxn ang="0">
                  <a:pos x="568" y="3077"/>
                </a:cxn>
                <a:cxn ang="0">
                  <a:pos x="402" y="2848"/>
                </a:cxn>
                <a:cxn ang="0">
                  <a:pos x="287" y="2657"/>
                </a:cxn>
                <a:cxn ang="0">
                  <a:pos x="166" y="2420"/>
                </a:cxn>
                <a:cxn ang="0">
                  <a:pos x="67" y="2091"/>
                </a:cxn>
                <a:cxn ang="0">
                  <a:pos x="35" y="1827"/>
                </a:cxn>
                <a:cxn ang="0">
                  <a:pos x="18" y="1601"/>
                </a:cxn>
                <a:cxn ang="0">
                  <a:pos x="0" y="1367"/>
                </a:cxn>
                <a:cxn ang="0">
                  <a:pos x="35" y="1236"/>
                </a:cxn>
                <a:cxn ang="0">
                  <a:pos x="58" y="1066"/>
                </a:cxn>
                <a:cxn ang="0">
                  <a:pos x="120" y="837"/>
                </a:cxn>
                <a:cxn ang="0">
                  <a:pos x="199" y="645"/>
                </a:cxn>
                <a:cxn ang="0">
                  <a:pos x="233" y="547"/>
                </a:cxn>
                <a:cxn ang="0">
                  <a:pos x="339" y="381"/>
                </a:cxn>
                <a:cxn ang="0">
                  <a:pos x="430" y="285"/>
                </a:cxn>
                <a:cxn ang="0">
                  <a:pos x="568" y="139"/>
                </a:cxn>
                <a:cxn ang="0">
                  <a:pos x="684" y="37"/>
                </a:cxn>
              </a:cxnLst>
              <a:rect l="0" t="0" r="r" b="b"/>
              <a:pathLst>
                <a:path w="4154" h="4258">
                  <a:moveTo>
                    <a:pt x="759" y="0"/>
                  </a:moveTo>
                  <a:lnTo>
                    <a:pt x="726" y="86"/>
                  </a:lnTo>
                  <a:lnTo>
                    <a:pt x="709" y="114"/>
                  </a:lnTo>
                  <a:lnTo>
                    <a:pt x="644" y="189"/>
                  </a:lnTo>
                  <a:lnTo>
                    <a:pt x="555" y="291"/>
                  </a:lnTo>
                  <a:lnTo>
                    <a:pt x="478" y="381"/>
                  </a:lnTo>
                  <a:lnTo>
                    <a:pt x="440" y="445"/>
                  </a:lnTo>
                  <a:lnTo>
                    <a:pt x="364" y="572"/>
                  </a:lnTo>
                  <a:lnTo>
                    <a:pt x="312" y="674"/>
                  </a:lnTo>
                  <a:lnTo>
                    <a:pt x="274" y="775"/>
                  </a:lnTo>
                  <a:lnTo>
                    <a:pt x="222" y="940"/>
                  </a:lnTo>
                  <a:lnTo>
                    <a:pt x="185" y="1066"/>
                  </a:lnTo>
                  <a:lnTo>
                    <a:pt x="160" y="1221"/>
                  </a:lnTo>
                  <a:lnTo>
                    <a:pt x="148" y="1334"/>
                  </a:lnTo>
                  <a:lnTo>
                    <a:pt x="133" y="1538"/>
                  </a:lnTo>
                  <a:lnTo>
                    <a:pt x="133" y="1629"/>
                  </a:lnTo>
                  <a:lnTo>
                    <a:pt x="133" y="1762"/>
                  </a:lnTo>
                  <a:lnTo>
                    <a:pt x="148" y="1855"/>
                  </a:lnTo>
                  <a:lnTo>
                    <a:pt x="160" y="1956"/>
                  </a:lnTo>
                  <a:lnTo>
                    <a:pt x="185" y="2123"/>
                  </a:lnTo>
                  <a:lnTo>
                    <a:pt x="222" y="2262"/>
                  </a:lnTo>
                  <a:lnTo>
                    <a:pt x="287" y="2390"/>
                  </a:lnTo>
                  <a:lnTo>
                    <a:pt x="376" y="2556"/>
                  </a:lnTo>
                  <a:lnTo>
                    <a:pt x="440" y="2657"/>
                  </a:lnTo>
                  <a:lnTo>
                    <a:pt x="505" y="2759"/>
                  </a:lnTo>
                  <a:lnTo>
                    <a:pt x="555" y="2835"/>
                  </a:lnTo>
                  <a:lnTo>
                    <a:pt x="619" y="2936"/>
                  </a:lnTo>
                  <a:lnTo>
                    <a:pt x="669" y="2988"/>
                  </a:lnTo>
                  <a:lnTo>
                    <a:pt x="734" y="3051"/>
                  </a:lnTo>
                  <a:lnTo>
                    <a:pt x="810" y="3140"/>
                  </a:lnTo>
                  <a:lnTo>
                    <a:pt x="875" y="3179"/>
                  </a:lnTo>
                  <a:lnTo>
                    <a:pt x="952" y="3254"/>
                  </a:lnTo>
                  <a:lnTo>
                    <a:pt x="1066" y="3343"/>
                  </a:lnTo>
                  <a:lnTo>
                    <a:pt x="1156" y="3408"/>
                  </a:lnTo>
                  <a:lnTo>
                    <a:pt x="1270" y="3483"/>
                  </a:lnTo>
                  <a:lnTo>
                    <a:pt x="1359" y="3534"/>
                  </a:lnTo>
                  <a:lnTo>
                    <a:pt x="1513" y="3610"/>
                  </a:lnTo>
                  <a:lnTo>
                    <a:pt x="1754" y="3725"/>
                  </a:lnTo>
                  <a:lnTo>
                    <a:pt x="1848" y="3765"/>
                  </a:lnTo>
                  <a:lnTo>
                    <a:pt x="2074" y="3841"/>
                  </a:lnTo>
                  <a:lnTo>
                    <a:pt x="2213" y="3878"/>
                  </a:lnTo>
                  <a:lnTo>
                    <a:pt x="2303" y="3903"/>
                  </a:lnTo>
                  <a:lnTo>
                    <a:pt x="2509" y="3954"/>
                  </a:lnTo>
                  <a:lnTo>
                    <a:pt x="2675" y="3992"/>
                  </a:lnTo>
                  <a:lnTo>
                    <a:pt x="2839" y="4017"/>
                  </a:lnTo>
                  <a:lnTo>
                    <a:pt x="3070" y="4055"/>
                  </a:lnTo>
                  <a:lnTo>
                    <a:pt x="3196" y="4069"/>
                  </a:lnTo>
                  <a:lnTo>
                    <a:pt x="3465" y="4094"/>
                  </a:lnTo>
                  <a:lnTo>
                    <a:pt x="3656" y="4094"/>
                  </a:lnTo>
                  <a:lnTo>
                    <a:pt x="3827" y="4094"/>
                  </a:lnTo>
                  <a:lnTo>
                    <a:pt x="4000" y="4055"/>
                  </a:lnTo>
                  <a:lnTo>
                    <a:pt x="4053" y="4030"/>
                  </a:lnTo>
                  <a:lnTo>
                    <a:pt x="4129" y="4017"/>
                  </a:lnTo>
                  <a:lnTo>
                    <a:pt x="4154" y="4042"/>
                  </a:lnTo>
                  <a:lnTo>
                    <a:pt x="4129" y="4069"/>
                  </a:lnTo>
                  <a:lnTo>
                    <a:pt x="4053" y="4094"/>
                  </a:lnTo>
                  <a:lnTo>
                    <a:pt x="3963" y="4132"/>
                  </a:lnTo>
                  <a:lnTo>
                    <a:pt x="3862" y="4183"/>
                  </a:lnTo>
                  <a:lnTo>
                    <a:pt x="3827" y="4193"/>
                  </a:lnTo>
                  <a:lnTo>
                    <a:pt x="3794" y="4226"/>
                  </a:lnTo>
                  <a:lnTo>
                    <a:pt x="3733" y="4233"/>
                  </a:lnTo>
                  <a:lnTo>
                    <a:pt x="3695" y="4233"/>
                  </a:lnTo>
                  <a:lnTo>
                    <a:pt x="3631" y="4246"/>
                  </a:lnTo>
                  <a:lnTo>
                    <a:pt x="3593" y="4258"/>
                  </a:lnTo>
                  <a:lnTo>
                    <a:pt x="3465" y="4258"/>
                  </a:lnTo>
                  <a:lnTo>
                    <a:pt x="3399" y="4258"/>
                  </a:lnTo>
                  <a:lnTo>
                    <a:pt x="3196" y="4233"/>
                  </a:lnTo>
                  <a:lnTo>
                    <a:pt x="3134" y="4221"/>
                  </a:lnTo>
                  <a:lnTo>
                    <a:pt x="3030" y="4208"/>
                  </a:lnTo>
                  <a:lnTo>
                    <a:pt x="2839" y="4183"/>
                  </a:lnTo>
                  <a:lnTo>
                    <a:pt x="2673" y="4160"/>
                  </a:lnTo>
                  <a:lnTo>
                    <a:pt x="2574" y="4128"/>
                  </a:lnTo>
                  <a:lnTo>
                    <a:pt x="2469" y="4119"/>
                  </a:lnTo>
                  <a:lnTo>
                    <a:pt x="2376" y="4094"/>
                  </a:lnTo>
                  <a:lnTo>
                    <a:pt x="2243" y="4062"/>
                  </a:lnTo>
                  <a:lnTo>
                    <a:pt x="2079" y="4030"/>
                  </a:lnTo>
                  <a:lnTo>
                    <a:pt x="1984" y="4005"/>
                  </a:lnTo>
                  <a:lnTo>
                    <a:pt x="1881" y="3964"/>
                  </a:lnTo>
                  <a:lnTo>
                    <a:pt x="1679" y="3878"/>
                  </a:lnTo>
                  <a:lnTo>
                    <a:pt x="1552" y="3831"/>
                  </a:lnTo>
                  <a:lnTo>
                    <a:pt x="1423" y="3763"/>
                  </a:lnTo>
                  <a:lnTo>
                    <a:pt x="1334" y="3712"/>
                  </a:lnTo>
                  <a:lnTo>
                    <a:pt x="1222" y="3635"/>
                  </a:lnTo>
                  <a:lnTo>
                    <a:pt x="1129" y="3585"/>
                  </a:lnTo>
                  <a:lnTo>
                    <a:pt x="1014" y="3496"/>
                  </a:lnTo>
                  <a:lnTo>
                    <a:pt x="952" y="3458"/>
                  </a:lnTo>
                  <a:lnTo>
                    <a:pt x="862" y="3368"/>
                  </a:lnTo>
                  <a:lnTo>
                    <a:pt x="772" y="3293"/>
                  </a:lnTo>
                  <a:lnTo>
                    <a:pt x="628" y="3142"/>
                  </a:lnTo>
                  <a:lnTo>
                    <a:pt x="568" y="3077"/>
                  </a:lnTo>
                  <a:lnTo>
                    <a:pt x="463" y="2945"/>
                  </a:lnTo>
                  <a:lnTo>
                    <a:pt x="402" y="2848"/>
                  </a:lnTo>
                  <a:lnTo>
                    <a:pt x="339" y="2747"/>
                  </a:lnTo>
                  <a:lnTo>
                    <a:pt x="287" y="2657"/>
                  </a:lnTo>
                  <a:lnTo>
                    <a:pt x="249" y="2581"/>
                  </a:lnTo>
                  <a:lnTo>
                    <a:pt x="166" y="2420"/>
                  </a:lnTo>
                  <a:lnTo>
                    <a:pt x="95" y="2187"/>
                  </a:lnTo>
                  <a:lnTo>
                    <a:pt x="67" y="2091"/>
                  </a:lnTo>
                  <a:lnTo>
                    <a:pt x="45" y="1932"/>
                  </a:lnTo>
                  <a:lnTo>
                    <a:pt x="35" y="1827"/>
                  </a:lnTo>
                  <a:lnTo>
                    <a:pt x="18" y="1691"/>
                  </a:lnTo>
                  <a:lnTo>
                    <a:pt x="18" y="1601"/>
                  </a:lnTo>
                  <a:lnTo>
                    <a:pt x="0" y="1467"/>
                  </a:lnTo>
                  <a:lnTo>
                    <a:pt x="0" y="1367"/>
                  </a:lnTo>
                  <a:lnTo>
                    <a:pt x="18" y="1309"/>
                  </a:lnTo>
                  <a:lnTo>
                    <a:pt x="35" y="1236"/>
                  </a:lnTo>
                  <a:lnTo>
                    <a:pt x="45" y="1143"/>
                  </a:lnTo>
                  <a:lnTo>
                    <a:pt x="58" y="1066"/>
                  </a:lnTo>
                  <a:lnTo>
                    <a:pt x="83" y="952"/>
                  </a:lnTo>
                  <a:lnTo>
                    <a:pt x="120" y="837"/>
                  </a:lnTo>
                  <a:lnTo>
                    <a:pt x="160" y="748"/>
                  </a:lnTo>
                  <a:lnTo>
                    <a:pt x="199" y="645"/>
                  </a:lnTo>
                  <a:lnTo>
                    <a:pt x="209" y="609"/>
                  </a:lnTo>
                  <a:lnTo>
                    <a:pt x="233" y="547"/>
                  </a:lnTo>
                  <a:lnTo>
                    <a:pt x="297" y="449"/>
                  </a:lnTo>
                  <a:lnTo>
                    <a:pt x="339" y="381"/>
                  </a:lnTo>
                  <a:lnTo>
                    <a:pt x="397" y="316"/>
                  </a:lnTo>
                  <a:lnTo>
                    <a:pt x="430" y="285"/>
                  </a:lnTo>
                  <a:lnTo>
                    <a:pt x="490" y="217"/>
                  </a:lnTo>
                  <a:lnTo>
                    <a:pt x="568" y="139"/>
                  </a:lnTo>
                  <a:lnTo>
                    <a:pt x="619" y="87"/>
                  </a:lnTo>
                  <a:lnTo>
                    <a:pt x="684" y="37"/>
                  </a:lnTo>
                  <a:lnTo>
                    <a:pt x="759" y="0"/>
                  </a:lnTo>
                  <a:close/>
                </a:path>
              </a:pathLst>
            </a:custGeom>
            <a:solidFill>
              <a:srgbClr val="000000"/>
            </a:solidFill>
            <a:ln w="0">
              <a:solidFill>
                <a:srgbClr val="000000"/>
              </a:solidFill>
              <a:prstDash val="solid"/>
              <a:round/>
              <a:headEnd/>
              <a:tailEnd/>
            </a:ln>
          </p:spPr>
          <p:txBody>
            <a:bodyPr/>
            <a:lstStyle/>
            <a:p>
              <a:endParaRPr lang="en-US"/>
            </a:p>
          </p:txBody>
        </p:sp>
        <p:sp>
          <p:nvSpPr>
            <p:cNvPr id="95300" name="Freeform 68"/>
            <p:cNvSpPr>
              <a:spLocks/>
            </p:cNvSpPr>
            <p:nvPr/>
          </p:nvSpPr>
          <p:spPr bwMode="auto">
            <a:xfrm>
              <a:off x="2401" y="2315"/>
              <a:ext cx="152" cy="24"/>
            </a:xfrm>
            <a:custGeom>
              <a:avLst/>
              <a:gdLst/>
              <a:ahLst/>
              <a:cxnLst>
                <a:cxn ang="0">
                  <a:pos x="0" y="0"/>
                </a:cxn>
                <a:cxn ang="0">
                  <a:pos x="90" y="13"/>
                </a:cxn>
                <a:cxn ang="0">
                  <a:pos x="135" y="6"/>
                </a:cxn>
                <a:cxn ang="0">
                  <a:pos x="268" y="13"/>
                </a:cxn>
                <a:cxn ang="0">
                  <a:pos x="497" y="6"/>
                </a:cxn>
                <a:cxn ang="0">
                  <a:pos x="854" y="26"/>
                </a:cxn>
                <a:cxn ang="0">
                  <a:pos x="926" y="39"/>
                </a:cxn>
                <a:cxn ang="0">
                  <a:pos x="995" y="51"/>
                </a:cxn>
                <a:cxn ang="0">
                  <a:pos x="1025" y="106"/>
                </a:cxn>
                <a:cxn ang="0">
                  <a:pos x="1060" y="154"/>
                </a:cxn>
                <a:cxn ang="0">
                  <a:pos x="894" y="171"/>
                </a:cxn>
                <a:cxn ang="0">
                  <a:pos x="696" y="137"/>
                </a:cxn>
                <a:cxn ang="0">
                  <a:pos x="563" y="137"/>
                </a:cxn>
                <a:cxn ang="0">
                  <a:pos x="431" y="137"/>
                </a:cxn>
                <a:cxn ang="0">
                  <a:pos x="301" y="137"/>
                </a:cxn>
                <a:cxn ang="0">
                  <a:pos x="200" y="137"/>
                </a:cxn>
                <a:cxn ang="0">
                  <a:pos x="2" y="106"/>
                </a:cxn>
                <a:cxn ang="0">
                  <a:pos x="2" y="71"/>
                </a:cxn>
                <a:cxn ang="0">
                  <a:pos x="0" y="0"/>
                </a:cxn>
              </a:cxnLst>
              <a:rect l="0" t="0" r="r" b="b"/>
              <a:pathLst>
                <a:path w="1060" h="171">
                  <a:moveTo>
                    <a:pt x="0" y="0"/>
                  </a:moveTo>
                  <a:lnTo>
                    <a:pt x="90" y="13"/>
                  </a:lnTo>
                  <a:lnTo>
                    <a:pt x="135" y="6"/>
                  </a:lnTo>
                  <a:lnTo>
                    <a:pt x="268" y="13"/>
                  </a:lnTo>
                  <a:lnTo>
                    <a:pt x="497" y="6"/>
                  </a:lnTo>
                  <a:lnTo>
                    <a:pt x="854" y="26"/>
                  </a:lnTo>
                  <a:lnTo>
                    <a:pt x="926" y="39"/>
                  </a:lnTo>
                  <a:lnTo>
                    <a:pt x="995" y="51"/>
                  </a:lnTo>
                  <a:lnTo>
                    <a:pt x="1025" y="106"/>
                  </a:lnTo>
                  <a:lnTo>
                    <a:pt x="1060" y="154"/>
                  </a:lnTo>
                  <a:lnTo>
                    <a:pt x="894" y="171"/>
                  </a:lnTo>
                  <a:lnTo>
                    <a:pt x="696" y="137"/>
                  </a:lnTo>
                  <a:lnTo>
                    <a:pt x="563" y="137"/>
                  </a:lnTo>
                  <a:lnTo>
                    <a:pt x="431" y="137"/>
                  </a:lnTo>
                  <a:lnTo>
                    <a:pt x="301" y="137"/>
                  </a:lnTo>
                  <a:lnTo>
                    <a:pt x="200" y="137"/>
                  </a:lnTo>
                  <a:lnTo>
                    <a:pt x="2" y="106"/>
                  </a:lnTo>
                  <a:lnTo>
                    <a:pt x="2" y="71"/>
                  </a:lnTo>
                  <a:lnTo>
                    <a:pt x="0" y="0"/>
                  </a:lnTo>
                  <a:close/>
                </a:path>
              </a:pathLst>
            </a:custGeom>
            <a:solidFill>
              <a:srgbClr val="000000"/>
            </a:solidFill>
            <a:ln w="0">
              <a:solidFill>
                <a:srgbClr val="000000"/>
              </a:solidFill>
              <a:prstDash val="solid"/>
              <a:round/>
              <a:headEnd/>
              <a:tailEnd/>
            </a:ln>
          </p:spPr>
          <p:txBody>
            <a:bodyPr/>
            <a:lstStyle/>
            <a:p>
              <a:endParaRPr lang="en-US"/>
            </a:p>
          </p:txBody>
        </p:sp>
        <p:sp>
          <p:nvSpPr>
            <p:cNvPr id="95301" name="Freeform 69"/>
            <p:cNvSpPr>
              <a:spLocks/>
            </p:cNvSpPr>
            <p:nvPr/>
          </p:nvSpPr>
          <p:spPr bwMode="auto">
            <a:xfrm>
              <a:off x="2523" y="1599"/>
              <a:ext cx="119" cy="97"/>
            </a:xfrm>
            <a:custGeom>
              <a:avLst/>
              <a:gdLst/>
              <a:ahLst/>
              <a:cxnLst>
                <a:cxn ang="0">
                  <a:pos x="832" y="37"/>
                </a:cxn>
                <a:cxn ang="0">
                  <a:pos x="732" y="22"/>
                </a:cxn>
                <a:cxn ang="0">
                  <a:pos x="633" y="22"/>
                </a:cxn>
                <a:cxn ang="0">
                  <a:pos x="499" y="0"/>
                </a:cxn>
                <a:cxn ang="0">
                  <a:pos x="462" y="0"/>
                </a:cxn>
                <a:cxn ang="0">
                  <a:pos x="372" y="12"/>
                </a:cxn>
                <a:cxn ang="0">
                  <a:pos x="337" y="22"/>
                </a:cxn>
                <a:cxn ang="0">
                  <a:pos x="269" y="37"/>
                </a:cxn>
                <a:cxn ang="0">
                  <a:pos x="236" y="55"/>
                </a:cxn>
                <a:cxn ang="0">
                  <a:pos x="129" y="115"/>
                </a:cxn>
                <a:cxn ang="0">
                  <a:pos x="65" y="192"/>
                </a:cxn>
                <a:cxn ang="0">
                  <a:pos x="15" y="266"/>
                </a:cxn>
                <a:cxn ang="0">
                  <a:pos x="0" y="318"/>
                </a:cxn>
                <a:cxn ang="0">
                  <a:pos x="6" y="383"/>
                </a:cxn>
                <a:cxn ang="0">
                  <a:pos x="6" y="449"/>
                </a:cxn>
                <a:cxn ang="0">
                  <a:pos x="40" y="547"/>
                </a:cxn>
                <a:cxn ang="0">
                  <a:pos x="72" y="581"/>
                </a:cxn>
                <a:cxn ang="0">
                  <a:pos x="129" y="637"/>
                </a:cxn>
                <a:cxn ang="0">
                  <a:pos x="231" y="661"/>
                </a:cxn>
                <a:cxn ang="0">
                  <a:pos x="307" y="661"/>
                </a:cxn>
                <a:cxn ang="0">
                  <a:pos x="337" y="680"/>
                </a:cxn>
                <a:cxn ang="0">
                  <a:pos x="403" y="645"/>
                </a:cxn>
                <a:cxn ang="0">
                  <a:pos x="501" y="613"/>
                </a:cxn>
                <a:cxn ang="0">
                  <a:pos x="533" y="581"/>
                </a:cxn>
                <a:cxn ang="0">
                  <a:pos x="601" y="535"/>
                </a:cxn>
                <a:cxn ang="0">
                  <a:pos x="633" y="482"/>
                </a:cxn>
                <a:cxn ang="0">
                  <a:pos x="633" y="449"/>
                </a:cxn>
                <a:cxn ang="0">
                  <a:pos x="567" y="482"/>
                </a:cxn>
                <a:cxn ang="0">
                  <a:pos x="486" y="522"/>
                </a:cxn>
                <a:cxn ang="0">
                  <a:pos x="462" y="535"/>
                </a:cxn>
                <a:cxn ang="0">
                  <a:pos x="372" y="547"/>
                </a:cxn>
                <a:cxn ang="0">
                  <a:pos x="307" y="547"/>
                </a:cxn>
                <a:cxn ang="0">
                  <a:pos x="236" y="515"/>
                </a:cxn>
                <a:cxn ang="0">
                  <a:pos x="179" y="482"/>
                </a:cxn>
                <a:cxn ang="0">
                  <a:pos x="154" y="445"/>
                </a:cxn>
                <a:cxn ang="0">
                  <a:pos x="141" y="421"/>
                </a:cxn>
                <a:cxn ang="0">
                  <a:pos x="138" y="383"/>
                </a:cxn>
                <a:cxn ang="0">
                  <a:pos x="138" y="351"/>
                </a:cxn>
                <a:cxn ang="0">
                  <a:pos x="179" y="279"/>
                </a:cxn>
                <a:cxn ang="0">
                  <a:pos x="256" y="216"/>
                </a:cxn>
                <a:cxn ang="0">
                  <a:pos x="372" y="177"/>
                </a:cxn>
                <a:cxn ang="0">
                  <a:pos x="467" y="154"/>
                </a:cxn>
                <a:cxn ang="0">
                  <a:pos x="639" y="140"/>
                </a:cxn>
                <a:cxn ang="0">
                  <a:pos x="727" y="140"/>
                </a:cxn>
                <a:cxn ang="0">
                  <a:pos x="797" y="154"/>
                </a:cxn>
                <a:cxn ang="0">
                  <a:pos x="817" y="90"/>
                </a:cxn>
                <a:cxn ang="0">
                  <a:pos x="832" y="50"/>
                </a:cxn>
                <a:cxn ang="0">
                  <a:pos x="832" y="37"/>
                </a:cxn>
              </a:cxnLst>
              <a:rect l="0" t="0" r="r" b="b"/>
              <a:pathLst>
                <a:path w="832" h="680">
                  <a:moveTo>
                    <a:pt x="832" y="37"/>
                  </a:moveTo>
                  <a:lnTo>
                    <a:pt x="732" y="22"/>
                  </a:lnTo>
                  <a:lnTo>
                    <a:pt x="633" y="22"/>
                  </a:lnTo>
                  <a:lnTo>
                    <a:pt x="499" y="0"/>
                  </a:lnTo>
                  <a:lnTo>
                    <a:pt x="462" y="0"/>
                  </a:lnTo>
                  <a:lnTo>
                    <a:pt x="372" y="12"/>
                  </a:lnTo>
                  <a:lnTo>
                    <a:pt x="337" y="22"/>
                  </a:lnTo>
                  <a:lnTo>
                    <a:pt x="269" y="37"/>
                  </a:lnTo>
                  <a:lnTo>
                    <a:pt x="236" y="55"/>
                  </a:lnTo>
                  <a:lnTo>
                    <a:pt x="129" y="115"/>
                  </a:lnTo>
                  <a:lnTo>
                    <a:pt x="65" y="192"/>
                  </a:lnTo>
                  <a:lnTo>
                    <a:pt x="15" y="266"/>
                  </a:lnTo>
                  <a:lnTo>
                    <a:pt x="0" y="318"/>
                  </a:lnTo>
                  <a:lnTo>
                    <a:pt x="6" y="383"/>
                  </a:lnTo>
                  <a:lnTo>
                    <a:pt x="6" y="449"/>
                  </a:lnTo>
                  <a:lnTo>
                    <a:pt x="40" y="547"/>
                  </a:lnTo>
                  <a:lnTo>
                    <a:pt x="72" y="581"/>
                  </a:lnTo>
                  <a:lnTo>
                    <a:pt x="129" y="637"/>
                  </a:lnTo>
                  <a:lnTo>
                    <a:pt x="231" y="661"/>
                  </a:lnTo>
                  <a:lnTo>
                    <a:pt x="307" y="661"/>
                  </a:lnTo>
                  <a:lnTo>
                    <a:pt x="337" y="680"/>
                  </a:lnTo>
                  <a:lnTo>
                    <a:pt x="403" y="645"/>
                  </a:lnTo>
                  <a:lnTo>
                    <a:pt x="501" y="613"/>
                  </a:lnTo>
                  <a:lnTo>
                    <a:pt x="533" y="581"/>
                  </a:lnTo>
                  <a:lnTo>
                    <a:pt x="601" y="535"/>
                  </a:lnTo>
                  <a:lnTo>
                    <a:pt x="633" y="482"/>
                  </a:lnTo>
                  <a:lnTo>
                    <a:pt x="633" y="449"/>
                  </a:lnTo>
                  <a:lnTo>
                    <a:pt x="567" y="482"/>
                  </a:lnTo>
                  <a:lnTo>
                    <a:pt x="486" y="522"/>
                  </a:lnTo>
                  <a:lnTo>
                    <a:pt x="462" y="535"/>
                  </a:lnTo>
                  <a:lnTo>
                    <a:pt x="372" y="547"/>
                  </a:lnTo>
                  <a:lnTo>
                    <a:pt x="307" y="547"/>
                  </a:lnTo>
                  <a:lnTo>
                    <a:pt x="236" y="515"/>
                  </a:lnTo>
                  <a:lnTo>
                    <a:pt x="179" y="482"/>
                  </a:lnTo>
                  <a:lnTo>
                    <a:pt x="154" y="445"/>
                  </a:lnTo>
                  <a:lnTo>
                    <a:pt x="141" y="421"/>
                  </a:lnTo>
                  <a:lnTo>
                    <a:pt x="138" y="383"/>
                  </a:lnTo>
                  <a:lnTo>
                    <a:pt x="138" y="351"/>
                  </a:lnTo>
                  <a:lnTo>
                    <a:pt x="179" y="279"/>
                  </a:lnTo>
                  <a:lnTo>
                    <a:pt x="256" y="216"/>
                  </a:lnTo>
                  <a:lnTo>
                    <a:pt x="372" y="177"/>
                  </a:lnTo>
                  <a:lnTo>
                    <a:pt x="467" y="154"/>
                  </a:lnTo>
                  <a:lnTo>
                    <a:pt x="639" y="140"/>
                  </a:lnTo>
                  <a:lnTo>
                    <a:pt x="727" y="140"/>
                  </a:lnTo>
                  <a:lnTo>
                    <a:pt x="797" y="154"/>
                  </a:lnTo>
                  <a:lnTo>
                    <a:pt x="817" y="90"/>
                  </a:lnTo>
                  <a:lnTo>
                    <a:pt x="832" y="50"/>
                  </a:lnTo>
                  <a:lnTo>
                    <a:pt x="832" y="37"/>
                  </a:lnTo>
                  <a:close/>
                </a:path>
              </a:pathLst>
            </a:custGeom>
            <a:solidFill>
              <a:srgbClr val="000000"/>
            </a:solidFill>
            <a:ln w="0">
              <a:solidFill>
                <a:srgbClr val="000000"/>
              </a:solidFill>
              <a:prstDash val="solid"/>
              <a:round/>
              <a:headEnd/>
              <a:tailEnd/>
            </a:ln>
          </p:spPr>
          <p:txBody>
            <a:bodyPr/>
            <a:lstStyle/>
            <a:p>
              <a:endParaRPr lang="en-US"/>
            </a:p>
          </p:txBody>
        </p:sp>
        <p:sp>
          <p:nvSpPr>
            <p:cNvPr id="95302" name="Freeform 70"/>
            <p:cNvSpPr>
              <a:spLocks/>
            </p:cNvSpPr>
            <p:nvPr/>
          </p:nvSpPr>
          <p:spPr bwMode="auto">
            <a:xfrm>
              <a:off x="2550" y="1687"/>
              <a:ext cx="455" cy="470"/>
            </a:xfrm>
            <a:custGeom>
              <a:avLst/>
              <a:gdLst/>
              <a:ahLst/>
              <a:cxnLst>
                <a:cxn ang="0">
                  <a:pos x="251" y="66"/>
                </a:cxn>
                <a:cxn ang="0">
                  <a:pos x="151" y="332"/>
                </a:cxn>
                <a:cxn ang="0">
                  <a:pos x="134" y="601"/>
                </a:cxn>
                <a:cxn ang="0">
                  <a:pos x="201" y="1017"/>
                </a:cxn>
                <a:cxn ang="0">
                  <a:pos x="319" y="1335"/>
                </a:cxn>
                <a:cxn ang="0">
                  <a:pos x="447" y="1607"/>
                </a:cxn>
                <a:cxn ang="0">
                  <a:pos x="636" y="1901"/>
                </a:cxn>
                <a:cxn ang="0">
                  <a:pos x="837" y="2151"/>
                </a:cxn>
                <a:cxn ang="0">
                  <a:pos x="1273" y="2551"/>
                </a:cxn>
                <a:cxn ang="0">
                  <a:pos x="1634" y="2789"/>
                </a:cxn>
                <a:cxn ang="0">
                  <a:pos x="1997" y="2953"/>
                </a:cxn>
                <a:cxn ang="0">
                  <a:pos x="2328" y="3086"/>
                </a:cxn>
                <a:cxn ang="0">
                  <a:pos x="2595" y="3170"/>
                </a:cxn>
                <a:cxn ang="0">
                  <a:pos x="2914" y="3220"/>
                </a:cxn>
                <a:cxn ang="0">
                  <a:pos x="3085" y="3217"/>
                </a:cxn>
                <a:cxn ang="0">
                  <a:pos x="3183" y="3217"/>
                </a:cxn>
                <a:cxn ang="0">
                  <a:pos x="3014" y="3270"/>
                </a:cxn>
                <a:cxn ang="0">
                  <a:pos x="2914" y="3287"/>
                </a:cxn>
                <a:cxn ang="0">
                  <a:pos x="2662" y="3252"/>
                </a:cxn>
                <a:cxn ang="0">
                  <a:pos x="2177" y="3120"/>
                </a:cxn>
                <a:cxn ang="0">
                  <a:pos x="1757" y="2952"/>
                </a:cxn>
                <a:cxn ang="0">
                  <a:pos x="1507" y="2820"/>
                </a:cxn>
                <a:cxn ang="0">
                  <a:pos x="1054" y="2485"/>
                </a:cxn>
                <a:cxn ang="0">
                  <a:pos x="776" y="2230"/>
                </a:cxn>
                <a:cxn ang="0">
                  <a:pos x="619" y="2068"/>
                </a:cxn>
                <a:cxn ang="0">
                  <a:pos x="300" y="1567"/>
                </a:cxn>
                <a:cxn ang="0">
                  <a:pos x="151" y="1251"/>
                </a:cxn>
                <a:cxn ang="0">
                  <a:pos x="50" y="885"/>
                </a:cxn>
                <a:cxn ang="0">
                  <a:pos x="0" y="551"/>
                </a:cxn>
                <a:cxn ang="0">
                  <a:pos x="0" y="350"/>
                </a:cxn>
                <a:cxn ang="0">
                  <a:pos x="50" y="166"/>
                </a:cxn>
                <a:cxn ang="0">
                  <a:pos x="151" y="0"/>
                </a:cxn>
              </a:cxnLst>
              <a:rect l="0" t="0" r="r" b="b"/>
              <a:pathLst>
                <a:path w="3183" h="3287">
                  <a:moveTo>
                    <a:pt x="269" y="0"/>
                  </a:moveTo>
                  <a:lnTo>
                    <a:pt x="251" y="66"/>
                  </a:lnTo>
                  <a:lnTo>
                    <a:pt x="201" y="132"/>
                  </a:lnTo>
                  <a:lnTo>
                    <a:pt x="151" y="332"/>
                  </a:lnTo>
                  <a:lnTo>
                    <a:pt x="134" y="483"/>
                  </a:lnTo>
                  <a:lnTo>
                    <a:pt x="134" y="601"/>
                  </a:lnTo>
                  <a:lnTo>
                    <a:pt x="151" y="720"/>
                  </a:lnTo>
                  <a:lnTo>
                    <a:pt x="201" y="1017"/>
                  </a:lnTo>
                  <a:lnTo>
                    <a:pt x="249" y="1180"/>
                  </a:lnTo>
                  <a:lnTo>
                    <a:pt x="319" y="1335"/>
                  </a:lnTo>
                  <a:lnTo>
                    <a:pt x="385" y="1485"/>
                  </a:lnTo>
                  <a:lnTo>
                    <a:pt x="447" y="1607"/>
                  </a:lnTo>
                  <a:lnTo>
                    <a:pt x="480" y="1673"/>
                  </a:lnTo>
                  <a:lnTo>
                    <a:pt x="636" y="1901"/>
                  </a:lnTo>
                  <a:lnTo>
                    <a:pt x="770" y="2085"/>
                  </a:lnTo>
                  <a:lnTo>
                    <a:pt x="837" y="2151"/>
                  </a:lnTo>
                  <a:lnTo>
                    <a:pt x="1021" y="2335"/>
                  </a:lnTo>
                  <a:lnTo>
                    <a:pt x="1273" y="2551"/>
                  </a:lnTo>
                  <a:lnTo>
                    <a:pt x="1439" y="2669"/>
                  </a:lnTo>
                  <a:lnTo>
                    <a:pt x="1634" y="2789"/>
                  </a:lnTo>
                  <a:lnTo>
                    <a:pt x="1891" y="2902"/>
                  </a:lnTo>
                  <a:lnTo>
                    <a:pt x="1997" y="2953"/>
                  </a:lnTo>
                  <a:lnTo>
                    <a:pt x="2193" y="3036"/>
                  </a:lnTo>
                  <a:lnTo>
                    <a:pt x="2328" y="3086"/>
                  </a:lnTo>
                  <a:lnTo>
                    <a:pt x="2529" y="3152"/>
                  </a:lnTo>
                  <a:lnTo>
                    <a:pt x="2595" y="3170"/>
                  </a:lnTo>
                  <a:lnTo>
                    <a:pt x="2763" y="3202"/>
                  </a:lnTo>
                  <a:lnTo>
                    <a:pt x="2914" y="3220"/>
                  </a:lnTo>
                  <a:lnTo>
                    <a:pt x="3019" y="3217"/>
                  </a:lnTo>
                  <a:lnTo>
                    <a:pt x="3085" y="3217"/>
                  </a:lnTo>
                  <a:lnTo>
                    <a:pt x="3151" y="3217"/>
                  </a:lnTo>
                  <a:lnTo>
                    <a:pt x="3183" y="3217"/>
                  </a:lnTo>
                  <a:lnTo>
                    <a:pt x="3118" y="3249"/>
                  </a:lnTo>
                  <a:lnTo>
                    <a:pt x="3014" y="3270"/>
                  </a:lnTo>
                  <a:lnTo>
                    <a:pt x="2953" y="3283"/>
                  </a:lnTo>
                  <a:lnTo>
                    <a:pt x="2914" y="3287"/>
                  </a:lnTo>
                  <a:lnTo>
                    <a:pt x="2789" y="3283"/>
                  </a:lnTo>
                  <a:lnTo>
                    <a:pt x="2662" y="3252"/>
                  </a:lnTo>
                  <a:lnTo>
                    <a:pt x="2427" y="3202"/>
                  </a:lnTo>
                  <a:lnTo>
                    <a:pt x="2177" y="3120"/>
                  </a:lnTo>
                  <a:lnTo>
                    <a:pt x="1909" y="3020"/>
                  </a:lnTo>
                  <a:lnTo>
                    <a:pt x="1757" y="2952"/>
                  </a:lnTo>
                  <a:lnTo>
                    <a:pt x="1634" y="2888"/>
                  </a:lnTo>
                  <a:lnTo>
                    <a:pt x="1507" y="2820"/>
                  </a:lnTo>
                  <a:lnTo>
                    <a:pt x="1205" y="2601"/>
                  </a:lnTo>
                  <a:lnTo>
                    <a:pt x="1054" y="2485"/>
                  </a:lnTo>
                  <a:lnTo>
                    <a:pt x="876" y="2328"/>
                  </a:lnTo>
                  <a:lnTo>
                    <a:pt x="776" y="2230"/>
                  </a:lnTo>
                  <a:lnTo>
                    <a:pt x="702" y="2151"/>
                  </a:lnTo>
                  <a:lnTo>
                    <a:pt x="619" y="2068"/>
                  </a:lnTo>
                  <a:lnTo>
                    <a:pt x="485" y="1868"/>
                  </a:lnTo>
                  <a:lnTo>
                    <a:pt x="300" y="1567"/>
                  </a:lnTo>
                  <a:lnTo>
                    <a:pt x="184" y="1351"/>
                  </a:lnTo>
                  <a:lnTo>
                    <a:pt x="151" y="1251"/>
                  </a:lnTo>
                  <a:lnTo>
                    <a:pt x="83" y="1051"/>
                  </a:lnTo>
                  <a:lnTo>
                    <a:pt x="50" y="885"/>
                  </a:lnTo>
                  <a:lnTo>
                    <a:pt x="16" y="717"/>
                  </a:lnTo>
                  <a:lnTo>
                    <a:pt x="0" y="551"/>
                  </a:lnTo>
                  <a:lnTo>
                    <a:pt x="0" y="450"/>
                  </a:lnTo>
                  <a:lnTo>
                    <a:pt x="0" y="350"/>
                  </a:lnTo>
                  <a:lnTo>
                    <a:pt x="18" y="293"/>
                  </a:lnTo>
                  <a:lnTo>
                    <a:pt x="50" y="166"/>
                  </a:lnTo>
                  <a:lnTo>
                    <a:pt x="83" y="50"/>
                  </a:lnTo>
                  <a:lnTo>
                    <a:pt x="151" y="0"/>
                  </a:lnTo>
                  <a:lnTo>
                    <a:pt x="269" y="0"/>
                  </a:lnTo>
                  <a:close/>
                </a:path>
              </a:pathLst>
            </a:custGeom>
            <a:solidFill>
              <a:srgbClr val="000000"/>
            </a:solidFill>
            <a:ln w="0">
              <a:solidFill>
                <a:srgbClr val="000000"/>
              </a:solidFill>
              <a:prstDash val="solid"/>
              <a:round/>
              <a:headEnd/>
              <a:tailEnd/>
            </a:ln>
          </p:spPr>
          <p:txBody>
            <a:bodyPr/>
            <a:lstStyle/>
            <a:p>
              <a:endParaRPr lang="en-US"/>
            </a:p>
          </p:txBody>
        </p:sp>
        <p:sp>
          <p:nvSpPr>
            <p:cNvPr id="95303" name="Freeform 71"/>
            <p:cNvSpPr>
              <a:spLocks/>
            </p:cNvSpPr>
            <p:nvPr/>
          </p:nvSpPr>
          <p:spPr bwMode="auto">
            <a:xfrm>
              <a:off x="3454" y="1485"/>
              <a:ext cx="232" cy="565"/>
            </a:xfrm>
            <a:custGeom>
              <a:avLst/>
              <a:gdLst/>
              <a:ahLst/>
              <a:cxnLst>
                <a:cxn ang="0">
                  <a:pos x="1036" y="150"/>
                </a:cxn>
                <a:cxn ang="0">
                  <a:pos x="1138" y="115"/>
                </a:cxn>
                <a:cxn ang="0">
                  <a:pos x="1238" y="134"/>
                </a:cxn>
                <a:cxn ang="0">
                  <a:pos x="1296" y="248"/>
                </a:cxn>
                <a:cxn ang="0">
                  <a:pos x="1283" y="325"/>
                </a:cxn>
                <a:cxn ang="0">
                  <a:pos x="1170" y="418"/>
                </a:cxn>
                <a:cxn ang="0">
                  <a:pos x="1074" y="462"/>
                </a:cxn>
                <a:cxn ang="0">
                  <a:pos x="1205" y="734"/>
                </a:cxn>
                <a:cxn ang="0">
                  <a:pos x="1304" y="985"/>
                </a:cxn>
                <a:cxn ang="0">
                  <a:pos x="1384" y="1178"/>
                </a:cxn>
                <a:cxn ang="0">
                  <a:pos x="1437" y="1580"/>
                </a:cxn>
                <a:cxn ang="0">
                  <a:pos x="1403" y="2010"/>
                </a:cxn>
                <a:cxn ang="0">
                  <a:pos x="1263" y="2430"/>
                </a:cxn>
                <a:cxn ang="0">
                  <a:pos x="1104" y="2720"/>
                </a:cxn>
                <a:cxn ang="0">
                  <a:pos x="943" y="2963"/>
                </a:cxn>
                <a:cxn ang="0">
                  <a:pos x="740" y="3219"/>
                </a:cxn>
                <a:cxn ang="0">
                  <a:pos x="471" y="3524"/>
                </a:cxn>
                <a:cxn ang="0">
                  <a:pos x="293" y="3688"/>
                </a:cxn>
                <a:cxn ang="0">
                  <a:pos x="82" y="3854"/>
                </a:cxn>
                <a:cxn ang="0">
                  <a:pos x="0" y="3917"/>
                </a:cxn>
                <a:cxn ang="0">
                  <a:pos x="51" y="3945"/>
                </a:cxn>
                <a:cxn ang="0">
                  <a:pos x="184" y="3889"/>
                </a:cxn>
                <a:cxn ang="0">
                  <a:pos x="363" y="3783"/>
                </a:cxn>
                <a:cxn ang="0">
                  <a:pos x="715" y="3485"/>
                </a:cxn>
                <a:cxn ang="0">
                  <a:pos x="893" y="3320"/>
                </a:cxn>
                <a:cxn ang="0">
                  <a:pos x="1027" y="3187"/>
                </a:cxn>
                <a:cxn ang="0">
                  <a:pos x="1129" y="3072"/>
                </a:cxn>
                <a:cxn ang="0">
                  <a:pos x="1238" y="2913"/>
                </a:cxn>
                <a:cxn ang="0">
                  <a:pos x="1333" y="2805"/>
                </a:cxn>
                <a:cxn ang="0">
                  <a:pos x="1434" y="2627"/>
                </a:cxn>
                <a:cxn ang="0">
                  <a:pos x="1512" y="2461"/>
                </a:cxn>
                <a:cxn ang="0">
                  <a:pos x="1569" y="2264"/>
                </a:cxn>
                <a:cxn ang="0">
                  <a:pos x="1620" y="1958"/>
                </a:cxn>
                <a:cxn ang="0">
                  <a:pos x="1613" y="1598"/>
                </a:cxn>
                <a:cxn ang="0">
                  <a:pos x="1522" y="1201"/>
                </a:cxn>
                <a:cxn ang="0">
                  <a:pos x="1422" y="919"/>
                </a:cxn>
                <a:cxn ang="0">
                  <a:pos x="1238" y="550"/>
                </a:cxn>
                <a:cxn ang="0">
                  <a:pos x="1336" y="462"/>
                </a:cxn>
                <a:cxn ang="0">
                  <a:pos x="1422" y="368"/>
                </a:cxn>
                <a:cxn ang="0">
                  <a:pos x="1422" y="166"/>
                </a:cxn>
                <a:cxn ang="0">
                  <a:pos x="1336" y="35"/>
                </a:cxn>
                <a:cxn ang="0">
                  <a:pos x="1188" y="0"/>
                </a:cxn>
                <a:cxn ang="0">
                  <a:pos x="1088" y="34"/>
                </a:cxn>
                <a:cxn ang="0">
                  <a:pos x="1007" y="102"/>
                </a:cxn>
                <a:cxn ang="0">
                  <a:pos x="971" y="166"/>
                </a:cxn>
              </a:cxnLst>
              <a:rect l="0" t="0" r="r" b="b"/>
              <a:pathLst>
                <a:path w="1623" h="3955">
                  <a:moveTo>
                    <a:pt x="971" y="166"/>
                  </a:moveTo>
                  <a:lnTo>
                    <a:pt x="1036" y="150"/>
                  </a:lnTo>
                  <a:lnTo>
                    <a:pt x="1074" y="134"/>
                  </a:lnTo>
                  <a:lnTo>
                    <a:pt x="1138" y="115"/>
                  </a:lnTo>
                  <a:lnTo>
                    <a:pt x="1206" y="122"/>
                  </a:lnTo>
                  <a:lnTo>
                    <a:pt x="1238" y="134"/>
                  </a:lnTo>
                  <a:lnTo>
                    <a:pt x="1288" y="200"/>
                  </a:lnTo>
                  <a:lnTo>
                    <a:pt x="1296" y="248"/>
                  </a:lnTo>
                  <a:lnTo>
                    <a:pt x="1283" y="300"/>
                  </a:lnTo>
                  <a:lnTo>
                    <a:pt x="1283" y="325"/>
                  </a:lnTo>
                  <a:lnTo>
                    <a:pt x="1205" y="400"/>
                  </a:lnTo>
                  <a:lnTo>
                    <a:pt x="1170" y="418"/>
                  </a:lnTo>
                  <a:lnTo>
                    <a:pt x="1140" y="431"/>
                  </a:lnTo>
                  <a:lnTo>
                    <a:pt x="1074" y="462"/>
                  </a:lnTo>
                  <a:lnTo>
                    <a:pt x="1138" y="585"/>
                  </a:lnTo>
                  <a:lnTo>
                    <a:pt x="1205" y="734"/>
                  </a:lnTo>
                  <a:lnTo>
                    <a:pt x="1273" y="884"/>
                  </a:lnTo>
                  <a:lnTo>
                    <a:pt x="1304" y="985"/>
                  </a:lnTo>
                  <a:lnTo>
                    <a:pt x="1346" y="1088"/>
                  </a:lnTo>
                  <a:lnTo>
                    <a:pt x="1384" y="1178"/>
                  </a:lnTo>
                  <a:lnTo>
                    <a:pt x="1406" y="1319"/>
                  </a:lnTo>
                  <a:lnTo>
                    <a:pt x="1437" y="1580"/>
                  </a:lnTo>
                  <a:lnTo>
                    <a:pt x="1437" y="1744"/>
                  </a:lnTo>
                  <a:lnTo>
                    <a:pt x="1403" y="2010"/>
                  </a:lnTo>
                  <a:lnTo>
                    <a:pt x="1353" y="2214"/>
                  </a:lnTo>
                  <a:lnTo>
                    <a:pt x="1263" y="2430"/>
                  </a:lnTo>
                  <a:lnTo>
                    <a:pt x="1199" y="2570"/>
                  </a:lnTo>
                  <a:lnTo>
                    <a:pt x="1104" y="2720"/>
                  </a:lnTo>
                  <a:lnTo>
                    <a:pt x="1032" y="2836"/>
                  </a:lnTo>
                  <a:lnTo>
                    <a:pt x="943" y="2963"/>
                  </a:lnTo>
                  <a:lnTo>
                    <a:pt x="829" y="3117"/>
                  </a:lnTo>
                  <a:lnTo>
                    <a:pt x="740" y="3219"/>
                  </a:lnTo>
                  <a:lnTo>
                    <a:pt x="600" y="3382"/>
                  </a:lnTo>
                  <a:lnTo>
                    <a:pt x="471" y="3524"/>
                  </a:lnTo>
                  <a:lnTo>
                    <a:pt x="389" y="3618"/>
                  </a:lnTo>
                  <a:lnTo>
                    <a:pt x="293" y="3688"/>
                  </a:lnTo>
                  <a:lnTo>
                    <a:pt x="166" y="3789"/>
                  </a:lnTo>
                  <a:lnTo>
                    <a:pt x="82" y="3854"/>
                  </a:lnTo>
                  <a:lnTo>
                    <a:pt x="37" y="3892"/>
                  </a:lnTo>
                  <a:lnTo>
                    <a:pt x="0" y="3917"/>
                  </a:lnTo>
                  <a:lnTo>
                    <a:pt x="16" y="3955"/>
                  </a:lnTo>
                  <a:lnTo>
                    <a:pt x="51" y="3945"/>
                  </a:lnTo>
                  <a:lnTo>
                    <a:pt x="117" y="3912"/>
                  </a:lnTo>
                  <a:lnTo>
                    <a:pt x="184" y="3889"/>
                  </a:lnTo>
                  <a:lnTo>
                    <a:pt x="300" y="3822"/>
                  </a:lnTo>
                  <a:lnTo>
                    <a:pt x="363" y="3783"/>
                  </a:lnTo>
                  <a:lnTo>
                    <a:pt x="552" y="3636"/>
                  </a:lnTo>
                  <a:lnTo>
                    <a:pt x="715" y="3485"/>
                  </a:lnTo>
                  <a:lnTo>
                    <a:pt x="816" y="3395"/>
                  </a:lnTo>
                  <a:lnTo>
                    <a:pt x="893" y="3320"/>
                  </a:lnTo>
                  <a:lnTo>
                    <a:pt x="976" y="3251"/>
                  </a:lnTo>
                  <a:lnTo>
                    <a:pt x="1027" y="3187"/>
                  </a:lnTo>
                  <a:lnTo>
                    <a:pt x="1074" y="3124"/>
                  </a:lnTo>
                  <a:lnTo>
                    <a:pt x="1129" y="3072"/>
                  </a:lnTo>
                  <a:lnTo>
                    <a:pt x="1187" y="2990"/>
                  </a:lnTo>
                  <a:lnTo>
                    <a:pt x="1238" y="2913"/>
                  </a:lnTo>
                  <a:lnTo>
                    <a:pt x="1308" y="2843"/>
                  </a:lnTo>
                  <a:lnTo>
                    <a:pt x="1333" y="2805"/>
                  </a:lnTo>
                  <a:lnTo>
                    <a:pt x="1372" y="2729"/>
                  </a:lnTo>
                  <a:lnTo>
                    <a:pt x="1434" y="2627"/>
                  </a:lnTo>
                  <a:lnTo>
                    <a:pt x="1474" y="2538"/>
                  </a:lnTo>
                  <a:lnTo>
                    <a:pt x="1512" y="2461"/>
                  </a:lnTo>
                  <a:lnTo>
                    <a:pt x="1544" y="2366"/>
                  </a:lnTo>
                  <a:lnTo>
                    <a:pt x="1569" y="2264"/>
                  </a:lnTo>
                  <a:lnTo>
                    <a:pt x="1608" y="2100"/>
                  </a:lnTo>
                  <a:lnTo>
                    <a:pt x="1620" y="1958"/>
                  </a:lnTo>
                  <a:lnTo>
                    <a:pt x="1623" y="1751"/>
                  </a:lnTo>
                  <a:lnTo>
                    <a:pt x="1613" y="1598"/>
                  </a:lnTo>
                  <a:lnTo>
                    <a:pt x="1577" y="1394"/>
                  </a:lnTo>
                  <a:lnTo>
                    <a:pt x="1522" y="1201"/>
                  </a:lnTo>
                  <a:lnTo>
                    <a:pt x="1472" y="1050"/>
                  </a:lnTo>
                  <a:lnTo>
                    <a:pt x="1422" y="919"/>
                  </a:lnTo>
                  <a:lnTo>
                    <a:pt x="1338" y="751"/>
                  </a:lnTo>
                  <a:lnTo>
                    <a:pt x="1238" y="550"/>
                  </a:lnTo>
                  <a:lnTo>
                    <a:pt x="1238" y="518"/>
                  </a:lnTo>
                  <a:lnTo>
                    <a:pt x="1336" y="462"/>
                  </a:lnTo>
                  <a:lnTo>
                    <a:pt x="1372" y="434"/>
                  </a:lnTo>
                  <a:lnTo>
                    <a:pt x="1422" y="368"/>
                  </a:lnTo>
                  <a:lnTo>
                    <a:pt x="1439" y="300"/>
                  </a:lnTo>
                  <a:lnTo>
                    <a:pt x="1422" y="166"/>
                  </a:lnTo>
                  <a:lnTo>
                    <a:pt x="1389" y="100"/>
                  </a:lnTo>
                  <a:lnTo>
                    <a:pt x="1336" y="35"/>
                  </a:lnTo>
                  <a:lnTo>
                    <a:pt x="1304" y="16"/>
                  </a:lnTo>
                  <a:lnTo>
                    <a:pt x="1188" y="0"/>
                  </a:lnTo>
                  <a:lnTo>
                    <a:pt x="1120" y="34"/>
                  </a:lnTo>
                  <a:lnTo>
                    <a:pt x="1088" y="34"/>
                  </a:lnTo>
                  <a:lnTo>
                    <a:pt x="1074" y="67"/>
                  </a:lnTo>
                  <a:lnTo>
                    <a:pt x="1007" y="102"/>
                  </a:lnTo>
                  <a:lnTo>
                    <a:pt x="971" y="134"/>
                  </a:lnTo>
                  <a:lnTo>
                    <a:pt x="971" y="166"/>
                  </a:lnTo>
                  <a:close/>
                </a:path>
              </a:pathLst>
            </a:custGeom>
            <a:solidFill>
              <a:srgbClr val="000000"/>
            </a:solidFill>
            <a:ln w="0">
              <a:solidFill>
                <a:srgbClr val="000000"/>
              </a:solidFill>
              <a:prstDash val="solid"/>
              <a:round/>
              <a:headEnd/>
              <a:tailEnd/>
            </a:ln>
          </p:spPr>
          <p:txBody>
            <a:bodyPr/>
            <a:lstStyle/>
            <a:p>
              <a:endParaRPr lang="en-US"/>
            </a:p>
          </p:txBody>
        </p:sp>
        <p:sp>
          <p:nvSpPr>
            <p:cNvPr id="95304" name="Freeform 72"/>
            <p:cNvSpPr>
              <a:spLocks/>
            </p:cNvSpPr>
            <p:nvPr/>
          </p:nvSpPr>
          <p:spPr bwMode="auto">
            <a:xfrm>
              <a:off x="2942" y="1626"/>
              <a:ext cx="151" cy="171"/>
            </a:xfrm>
            <a:custGeom>
              <a:avLst/>
              <a:gdLst/>
              <a:ahLst/>
              <a:cxnLst>
                <a:cxn ang="0">
                  <a:pos x="1056" y="30"/>
                </a:cxn>
                <a:cxn ang="0">
                  <a:pos x="1021" y="62"/>
                </a:cxn>
                <a:cxn ang="0">
                  <a:pos x="964" y="98"/>
                </a:cxn>
                <a:cxn ang="0">
                  <a:pos x="933" y="98"/>
                </a:cxn>
                <a:cxn ang="0">
                  <a:pos x="866" y="98"/>
                </a:cxn>
                <a:cxn ang="0">
                  <a:pos x="803" y="97"/>
                </a:cxn>
                <a:cxn ang="0">
                  <a:pos x="702" y="132"/>
                </a:cxn>
                <a:cxn ang="0">
                  <a:pos x="636" y="147"/>
                </a:cxn>
                <a:cxn ang="0">
                  <a:pos x="472" y="231"/>
                </a:cxn>
                <a:cxn ang="0">
                  <a:pos x="367" y="296"/>
                </a:cxn>
                <a:cxn ang="0">
                  <a:pos x="302" y="347"/>
                </a:cxn>
                <a:cxn ang="0">
                  <a:pos x="218" y="431"/>
                </a:cxn>
                <a:cxn ang="0">
                  <a:pos x="133" y="531"/>
                </a:cxn>
                <a:cxn ang="0">
                  <a:pos x="118" y="613"/>
                </a:cxn>
                <a:cxn ang="0">
                  <a:pos x="101" y="663"/>
                </a:cxn>
                <a:cxn ang="0">
                  <a:pos x="101" y="748"/>
                </a:cxn>
                <a:cxn ang="0">
                  <a:pos x="118" y="831"/>
                </a:cxn>
                <a:cxn ang="0">
                  <a:pos x="184" y="914"/>
                </a:cxn>
                <a:cxn ang="0">
                  <a:pos x="268" y="964"/>
                </a:cxn>
                <a:cxn ang="0">
                  <a:pos x="336" y="997"/>
                </a:cxn>
                <a:cxn ang="0">
                  <a:pos x="435" y="1032"/>
                </a:cxn>
                <a:cxn ang="0">
                  <a:pos x="536" y="1032"/>
                </a:cxn>
                <a:cxn ang="0">
                  <a:pos x="770" y="1015"/>
                </a:cxn>
                <a:cxn ang="0">
                  <a:pos x="903" y="964"/>
                </a:cxn>
                <a:cxn ang="0">
                  <a:pos x="998" y="920"/>
                </a:cxn>
                <a:cxn ang="0">
                  <a:pos x="1031" y="887"/>
                </a:cxn>
                <a:cxn ang="0">
                  <a:pos x="1031" y="920"/>
                </a:cxn>
                <a:cxn ang="0">
                  <a:pos x="1006" y="982"/>
                </a:cxn>
                <a:cxn ang="0">
                  <a:pos x="964" y="1051"/>
                </a:cxn>
                <a:cxn ang="0">
                  <a:pos x="898" y="1118"/>
                </a:cxn>
                <a:cxn ang="0">
                  <a:pos x="871" y="1131"/>
                </a:cxn>
                <a:cxn ang="0">
                  <a:pos x="768" y="1183"/>
                </a:cxn>
                <a:cxn ang="0">
                  <a:pos x="670" y="1198"/>
                </a:cxn>
                <a:cxn ang="0">
                  <a:pos x="604" y="1198"/>
                </a:cxn>
                <a:cxn ang="0">
                  <a:pos x="470" y="1181"/>
                </a:cxn>
                <a:cxn ang="0">
                  <a:pos x="402" y="1166"/>
                </a:cxn>
                <a:cxn ang="0">
                  <a:pos x="336" y="1148"/>
                </a:cxn>
                <a:cxn ang="0">
                  <a:pos x="218" y="1098"/>
                </a:cxn>
                <a:cxn ang="0">
                  <a:pos x="118" y="1015"/>
                </a:cxn>
                <a:cxn ang="0">
                  <a:pos x="75" y="952"/>
                </a:cxn>
                <a:cxn ang="0">
                  <a:pos x="17" y="881"/>
                </a:cxn>
                <a:cxn ang="0">
                  <a:pos x="0" y="763"/>
                </a:cxn>
                <a:cxn ang="0">
                  <a:pos x="0" y="698"/>
                </a:cxn>
                <a:cxn ang="0">
                  <a:pos x="9" y="592"/>
                </a:cxn>
                <a:cxn ang="0">
                  <a:pos x="17" y="531"/>
                </a:cxn>
                <a:cxn ang="0">
                  <a:pos x="33" y="463"/>
                </a:cxn>
                <a:cxn ang="0">
                  <a:pos x="75" y="427"/>
                </a:cxn>
                <a:cxn ang="0">
                  <a:pos x="141" y="329"/>
                </a:cxn>
                <a:cxn ang="0">
                  <a:pos x="201" y="263"/>
                </a:cxn>
                <a:cxn ang="0">
                  <a:pos x="286" y="197"/>
                </a:cxn>
                <a:cxn ang="0">
                  <a:pos x="405" y="132"/>
                </a:cxn>
                <a:cxn ang="0">
                  <a:pos x="472" y="98"/>
                </a:cxn>
                <a:cxn ang="0">
                  <a:pos x="538" y="67"/>
                </a:cxn>
                <a:cxn ang="0">
                  <a:pos x="636" y="32"/>
                </a:cxn>
                <a:cxn ang="0">
                  <a:pos x="768" y="0"/>
                </a:cxn>
                <a:cxn ang="0">
                  <a:pos x="833" y="0"/>
                </a:cxn>
                <a:cxn ang="0">
                  <a:pos x="866" y="0"/>
                </a:cxn>
                <a:cxn ang="0">
                  <a:pos x="933" y="0"/>
                </a:cxn>
                <a:cxn ang="0">
                  <a:pos x="1006" y="12"/>
                </a:cxn>
                <a:cxn ang="0">
                  <a:pos x="1056" y="30"/>
                </a:cxn>
              </a:cxnLst>
              <a:rect l="0" t="0" r="r" b="b"/>
              <a:pathLst>
                <a:path w="1056" h="1198">
                  <a:moveTo>
                    <a:pt x="1056" y="30"/>
                  </a:moveTo>
                  <a:lnTo>
                    <a:pt x="1021" y="62"/>
                  </a:lnTo>
                  <a:lnTo>
                    <a:pt x="964" y="98"/>
                  </a:lnTo>
                  <a:lnTo>
                    <a:pt x="933" y="98"/>
                  </a:lnTo>
                  <a:lnTo>
                    <a:pt x="866" y="98"/>
                  </a:lnTo>
                  <a:lnTo>
                    <a:pt x="803" y="97"/>
                  </a:lnTo>
                  <a:lnTo>
                    <a:pt x="702" y="132"/>
                  </a:lnTo>
                  <a:lnTo>
                    <a:pt x="636" y="147"/>
                  </a:lnTo>
                  <a:lnTo>
                    <a:pt x="472" y="231"/>
                  </a:lnTo>
                  <a:lnTo>
                    <a:pt x="367" y="296"/>
                  </a:lnTo>
                  <a:lnTo>
                    <a:pt x="302" y="347"/>
                  </a:lnTo>
                  <a:lnTo>
                    <a:pt x="218" y="431"/>
                  </a:lnTo>
                  <a:lnTo>
                    <a:pt x="133" y="531"/>
                  </a:lnTo>
                  <a:lnTo>
                    <a:pt x="118" y="613"/>
                  </a:lnTo>
                  <a:lnTo>
                    <a:pt x="101" y="663"/>
                  </a:lnTo>
                  <a:lnTo>
                    <a:pt x="101" y="748"/>
                  </a:lnTo>
                  <a:lnTo>
                    <a:pt x="118" y="831"/>
                  </a:lnTo>
                  <a:lnTo>
                    <a:pt x="184" y="914"/>
                  </a:lnTo>
                  <a:lnTo>
                    <a:pt x="268" y="964"/>
                  </a:lnTo>
                  <a:lnTo>
                    <a:pt x="336" y="997"/>
                  </a:lnTo>
                  <a:lnTo>
                    <a:pt x="435" y="1032"/>
                  </a:lnTo>
                  <a:lnTo>
                    <a:pt x="536" y="1032"/>
                  </a:lnTo>
                  <a:lnTo>
                    <a:pt x="770" y="1015"/>
                  </a:lnTo>
                  <a:lnTo>
                    <a:pt x="903" y="964"/>
                  </a:lnTo>
                  <a:lnTo>
                    <a:pt x="998" y="920"/>
                  </a:lnTo>
                  <a:lnTo>
                    <a:pt x="1031" y="887"/>
                  </a:lnTo>
                  <a:lnTo>
                    <a:pt x="1031" y="920"/>
                  </a:lnTo>
                  <a:lnTo>
                    <a:pt x="1006" y="982"/>
                  </a:lnTo>
                  <a:lnTo>
                    <a:pt x="964" y="1051"/>
                  </a:lnTo>
                  <a:lnTo>
                    <a:pt x="898" y="1118"/>
                  </a:lnTo>
                  <a:lnTo>
                    <a:pt x="871" y="1131"/>
                  </a:lnTo>
                  <a:lnTo>
                    <a:pt x="768" y="1183"/>
                  </a:lnTo>
                  <a:lnTo>
                    <a:pt x="670" y="1198"/>
                  </a:lnTo>
                  <a:lnTo>
                    <a:pt x="604" y="1198"/>
                  </a:lnTo>
                  <a:lnTo>
                    <a:pt x="470" y="1181"/>
                  </a:lnTo>
                  <a:lnTo>
                    <a:pt x="402" y="1166"/>
                  </a:lnTo>
                  <a:lnTo>
                    <a:pt x="336" y="1148"/>
                  </a:lnTo>
                  <a:lnTo>
                    <a:pt x="218" y="1098"/>
                  </a:lnTo>
                  <a:lnTo>
                    <a:pt x="118" y="1015"/>
                  </a:lnTo>
                  <a:lnTo>
                    <a:pt x="75" y="952"/>
                  </a:lnTo>
                  <a:lnTo>
                    <a:pt x="17" y="881"/>
                  </a:lnTo>
                  <a:lnTo>
                    <a:pt x="0" y="763"/>
                  </a:lnTo>
                  <a:lnTo>
                    <a:pt x="0" y="698"/>
                  </a:lnTo>
                  <a:lnTo>
                    <a:pt x="9" y="592"/>
                  </a:lnTo>
                  <a:lnTo>
                    <a:pt x="17" y="531"/>
                  </a:lnTo>
                  <a:lnTo>
                    <a:pt x="33" y="463"/>
                  </a:lnTo>
                  <a:lnTo>
                    <a:pt x="75" y="427"/>
                  </a:lnTo>
                  <a:lnTo>
                    <a:pt x="141" y="329"/>
                  </a:lnTo>
                  <a:lnTo>
                    <a:pt x="201" y="263"/>
                  </a:lnTo>
                  <a:lnTo>
                    <a:pt x="286" y="197"/>
                  </a:lnTo>
                  <a:lnTo>
                    <a:pt x="405" y="132"/>
                  </a:lnTo>
                  <a:lnTo>
                    <a:pt x="472" y="98"/>
                  </a:lnTo>
                  <a:lnTo>
                    <a:pt x="538" y="67"/>
                  </a:lnTo>
                  <a:lnTo>
                    <a:pt x="636" y="32"/>
                  </a:lnTo>
                  <a:lnTo>
                    <a:pt x="768" y="0"/>
                  </a:lnTo>
                  <a:lnTo>
                    <a:pt x="833" y="0"/>
                  </a:lnTo>
                  <a:lnTo>
                    <a:pt x="866" y="0"/>
                  </a:lnTo>
                  <a:lnTo>
                    <a:pt x="933" y="0"/>
                  </a:lnTo>
                  <a:lnTo>
                    <a:pt x="1006" y="12"/>
                  </a:lnTo>
                  <a:lnTo>
                    <a:pt x="1056" y="30"/>
                  </a:lnTo>
                  <a:close/>
                </a:path>
              </a:pathLst>
            </a:custGeom>
            <a:solidFill>
              <a:srgbClr val="000000"/>
            </a:solidFill>
            <a:ln w="0">
              <a:solidFill>
                <a:srgbClr val="000000"/>
              </a:solidFill>
              <a:prstDash val="solid"/>
              <a:round/>
              <a:headEnd/>
              <a:tailEnd/>
            </a:ln>
          </p:spPr>
          <p:txBody>
            <a:bodyPr/>
            <a:lstStyle/>
            <a:p>
              <a:endParaRPr lang="en-US"/>
            </a:p>
          </p:txBody>
        </p:sp>
        <p:sp>
          <p:nvSpPr>
            <p:cNvPr id="95305" name="Freeform 73"/>
            <p:cNvSpPr>
              <a:spLocks/>
            </p:cNvSpPr>
            <p:nvPr/>
          </p:nvSpPr>
          <p:spPr bwMode="auto">
            <a:xfrm>
              <a:off x="3099" y="1527"/>
              <a:ext cx="372" cy="343"/>
            </a:xfrm>
            <a:custGeom>
              <a:avLst/>
              <a:gdLst/>
              <a:ahLst/>
              <a:cxnLst>
                <a:cxn ang="0">
                  <a:pos x="330" y="395"/>
                </a:cxn>
                <a:cxn ang="0">
                  <a:pos x="659" y="231"/>
                </a:cxn>
                <a:cxn ang="0">
                  <a:pos x="863" y="152"/>
                </a:cxn>
                <a:cxn ang="0">
                  <a:pos x="1154" y="33"/>
                </a:cxn>
                <a:cxn ang="0">
                  <a:pos x="1418" y="0"/>
                </a:cxn>
                <a:cxn ang="0">
                  <a:pos x="1616" y="20"/>
                </a:cxn>
                <a:cxn ang="0">
                  <a:pos x="1984" y="102"/>
                </a:cxn>
                <a:cxn ang="0">
                  <a:pos x="2270" y="252"/>
                </a:cxn>
                <a:cxn ang="0">
                  <a:pos x="2441" y="493"/>
                </a:cxn>
                <a:cxn ang="0">
                  <a:pos x="2572" y="690"/>
                </a:cxn>
                <a:cxn ang="0">
                  <a:pos x="2604" y="936"/>
                </a:cxn>
                <a:cxn ang="0">
                  <a:pos x="2570" y="1303"/>
                </a:cxn>
                <a:cxn ang="0">
                  <a:pos x="2420" y="1705"/>
                </a:cxn>
                <a:cxn ang="0">
                  <a:pos x="2177" y="2037"/>
                </a:cxn>
                <a:cxn ang="0">
                  <a:pos x="2012" y="2168"/>
                </a:cxn>
                <a:cxn ang="0">
                  <a:pos x="1782" y="2301"/>
                </a:cxn>
                <a:cxn ang="0">
                  <a:pos x="1481" y="2388"/>
                </a:cxn>
                <a:cxn ang="0">
                  <a:pos x="1353" y="2399"/>
                </a:cxn>
                <a:cxn ang="0">
                  <a:pos x="1013" y="2372"/>
                </a:cxn>
                <a:cxn ang="0">
                  <a:pos x="661" y="2288"/>
                </a:cxn>
                <a:cxn ang="0">
                  <a:pos x="477" y="2206"/>
                </a:cxn>
                <a:cxn ang="0">
                  <a:pos x="226" y="2037"/>
                </a:cxn>
                <a:cxn ang="0">
                  <a:pos x="108" y="1938"/>
                </a:cxn>
                <a:cxn ang="0">
                  <a:pos x="33" y="1808"/>
                </a:cxn>
                <a:cxn ang="0">
                  <a:pos x="0" y="1709"/>
                </a:cxn>
                <a:cxn ang="0">
                  <a:pos x="132" y="1841"/>
                </a:cxn>
                <a:cxn ang="0">
                  <a:pos x="330" y="1972"/>
                </a:cxn>
                <a:cxn ang="0">
                  <a:pos x="527" y="2070"/>
                </a:cxn>
                <a:cxn ang="0">
                  <a:pos x="990" y="2168"/>
                </a:cxn>
                <a:cxn ang="0">
                  <a:pos x="1281" y="2188"/>
                </a:cxn>
                <a:cxn ang="0">
                  <a:pos x="1715" y="2105"/>
                </a:cxn>
                <a:cxn ang="0">
                  <a:pos x="1968" y="1987"/>
                </a:cxn>
                <a:cxn ang="0">
                  <a:pos x="2135" y="1838"/>
                </a:cxn>
                <a:cxn ang="0">
                  <a:pos x="2353" y="1571"/>
                </a:cxn>
                <a:cxn ang="0">
                  <a:pos x="2469" y="1253"/>
                </a:cxn>
                <a:cxn ang="0">
                  <a:pos x="2454" y="853"/>
                </a:cxn>
                <a:cxn ang="0">
                  <a:pos x="2220" y="486"/>
                </a:cxn>
                <a:cxn ang="0">
                  <a:pos x="1767" y="252"/>
                </a:cxn>
                <a:cxn ang="0">
                  <a:pos x="1264" y="252"/>
                </a:cxn>
                <a:cxn ang="0">
                  <a:pos x="811" y="370"/>
                </a:cxn>
                <a:cxn ang="0">
                  <a:pos x="527" y="453"/>
                </a:cxn>
                <a:cxn ang="0">
                  <a:pos x="327" y="521"/>
                </a:cxn>
              </a:cxnLst>
              <a:rect l="0" t="0" r="r" b="b"/>
              <a:pathLst>
                <a:path w="2604" h="2399">
                  <a:moveTo>
                    <a:pt x="243" y="503"/>
                  </a:moveTo>
                  <a:lnTo>
                    <a:pt x="330" y="395"/>
                  </a:lnTo>
                  <a:lnTo>
                    <a:pt x="443" y="337"/>
                  </a:lnTo>
                  <a:lnTo>
                    <a:pt x="659" y="231"/>
                  </a:lnTo>
                  <a:lnTo>
                    <a:pt x="779" y="171"/>
                  </a:lnTo>
                  <a:lnTo>
                    <a:pt x="863" y="152"/>
                  </a:lnTo>
                  <a:lnTo>
                    <a:pt x="963" y="102"/>
                  </a:lnTo>
                  <a:lnTo>
                    <a:pt x="1154" y="33"/>
                  </a:lnTo>
                  <a:lnTo>
                    <a:pt x="1319" y="0"/>
                  </a:lnTo>
                  <a:lnTo>
                    <a:pt x="1418" y="0"/>
                  </a:lnTo>
                  <a:lnTo>
                    <a:pt x="1483" y="0"/>
                  </a:lnTo>
                  <a:lnTo>
                    <a:pt x="1616" y="20"/>
                  </a:lnTo>
                  <a:lnTo>
                    <a:pt x="1833" y="53"/>
                  </a:lnTo>
                  <a:lnTo>
                    <a:pt x="1984" y="102"/>
                  </a:lnTo>
                  <a:lnTo>
                    <a:pt x="2152" y="186"/>
                  </a:lnTo>
                  <a:lnTo>
                    <a:pt x="2270" y="252"/>
                  </a:lnTo>
                  <a:lnTo>
                    <a:pt x="2403" y="402"/>
                  </a:lnTo>
                  <a:lnTo>
                    <a:pt x="2441" y="493"/>
                  </a:lnTo>
                  <a:lnTo>
                    <a:pt x="2504" y="536"/>
                  </a:lnTo>
                  <a:lnTo>
                    <a:pt x="2572" y="690"/>
                  </a:lnTo>
                  <a:lnTo>
                    <a:pt x="2604" y="853"/>
                  </a:lnTo>
                  <a:lnTo>
                    <a:pt x="2604" y="936"/>
                  </a:lnTo>
                  <a:lnTo>
                    <a:pt x="2604" y="1021"/>
                  </a:lnTo>
                  <a:lnTo>
                    <a:pt x="2570" y="1303"/>
                  </a:lnTo>
                  <a:lnTo>
                    <a:pt x="2504" y="1521"/>
                  </a:lnTo>
                  <a:lnTo>
                    <a:pt x="2420" y="1705"/>
                  </a:lnTo>
                  <a:lnTo>
                    <a:pt x="2235" y="1972"/>
                  </a:lnTo>
                  <a:lnTo>
                    <a:pt x="2177" y="2037"/>
                  </a:lnTo>
                  <a:lnTo>
                    <a:pt x="2086" y="2122"/>
                  </a:lnTo>
                  <a:lnTo>
                    <a:pt x="2012" y="2168"/>
                  </a:lnTo>
                  <a:lnTo>
                    <a:pt x="1951" y="2222"/>
                  </a:lnTo>
                  <a:lnTo>
                    <a:pt x="1782" y="2301"/>
                  </a:lnTo>
                  <a:lnTo>
                    <a:pt x="1649" y="2356"/>
                  </a:lnTo>
                  <a:lnTo>
                    <a:pt x="1481" y="2388"/>
                  </a:lnTo>
                  <a:lnTo>
                    <a:pt x="1385" y="2399"/>
                  </a:lnTo>
                  <a:lnTo>
                    <a:pt x="1353" y="2399"/>
                  </a:lnTo>
                  <a:lnTo>
                    <a:pt x="1220" y="2399"/>
                  </a:lnTo>
                  <a:lnTo>
                    <a:pt x="1013" y="2372"/>
                  </a:lnTo>
                  <a:lnTo>
                    <a:pt x="863" y="2338"/>
                  </a:lnTo>
                  <a:lnTo>
                    <a:pt x="661" y="2288"/>
                  </a:lnTo>
                  <a:lnTo>
                    <a:pt x="561" y="2235"/>
                  </a:lnTo>
                  <a:lnTo>
                    <a:pt x="477" y="2206"/>
                  </a:lnTo>
                  <a:lnTo>
                    <a:pt x="392" y="2155"/>
                  </a:lnTo>
                  <a:lnTo>
                    <a:pt x="226" y="2037"/>
                  </a:lnTo>
                  <a:lnTo>
                    <a:pt x="175" y="2006"/>
                  </a:lnTo>
                  <a:lnTo>
                    <a:pt x="108" y="1938"/>
                  </a:lnTo>
                  <a:lnTo>
                    <a:pt x="58" y="1871"/>
                  </a:lnTo>
                  <a:lnTo>
                    <a:pt x="33" y="1808"/>
                  </a:lnTo>
                  <a:lnTo>
                    <a:pt x="0" y="1741"/>
                  </a:lnTo>
                  <a:lnTo>
                    <a:pt x="0" y="1709"/>
                  </a:lnTo>
                  <a:lnTo>
                    <a:pt x="65" y="1775"/>
                  </a:lnTo>
                  <a:lnTo>
                    <a:pt x="132" y="1841"/>
                  </a:lnTo>
                  <a:lnTo>
                    <a:pt x="231" y="1906"/>
                  </a:lnTo>
                  <a:lnTo>
                    <a:pt x="330" y="1972"/>
                  </a:lnTo>
                  <a:lnTo>
                    <a:pt x="397" y="2004"/>
                  </a:lnTo>
                  <a:lnTo>
                    <a:pt x="527" y="2070"/>
                  </a:lnTo>
                  <a:lnTo>
                    <a:pt x="726" y="2136"/>
                  </a:lnTo>
                  <a:lnTo>
                    <a:pt x="990" y="2168"/>
                  </a:lnTo>
                  <a:lnTo>
                    <a:pt x="1079" y="2188"/>
                  </a:lnTo>
                  <a:lnTo>
                    <a:pt x="1281" y="2188"/>
                  </a:lnTo>
                  <a:lnTo>
                    <a:pt x="1549" y="2138"/>
                  </a:lnTo>
                  <a:lnTo>
                    <a:pt x="1715" y="2105"/>
                  </a:lnTo>
                  <a:lnTo>
                    <a:pt x="1817" y="2055"/>
                  </a:lnTo>
                  <a:lnTo>
                    <a:pt x="1968" y="1987"/>
                  </a:lnTo>
                  <a:lnTo>
                    <a:pt x="2034" y="1921"/>
                  </a:lnTo>
                  <a:lnTo>
                    <a:pt x="2135" y="1838"/>
                  </a:lnTo>
                  <a:lnTo>
                    <a:pt x="2202" y="1771"/>
                  </a:lnTo>
                  <a:lnTo>
                    <a:pt x="2353" y="1571"/>
                  </a:lnTo>
                  <a:lnTo>
                    <a:pt x="2436" y="1371"/>
                  </a:lnTo>
                  <a:lnTo>
                    <a:pt x="2469" y="1253"/>
                  </a:lnTo>
                  <a:lnTo>
                    <a:pt x="2486" y="1053"/>
                  </a:lnTo>
                  <a:lnTo>
                    <a:pt x="2454" y="853"/>
                  </a:lnTo>
                  <a:lnTo>
                    <a:pt x="2370" y="671"/>
                  </a:lnTo>
                  <a:lnTo>
                    <a:pt x="2220" y="486"/>
                  </a:lnTo>
                  <a:lnTo>
                    <a:pt x="2001" y="337"/>
                  </a:lnTo>
                  <a:lnTo>
                    <a:pt x="1767" y="252"/>
                  </a:lnTo>
                  <a:lnTo>
                    <a:pt x="1499" y="236"/>
                  </a:lnTo>
                  <a:lnTo>
                    <a:pt x="1264" y="252"/>
                  </a:lnTo>
                  <a:lnTo>
                    <a:pt x="1029" y="302"/>
                  </a:lnTo>
                  <a:lnTo>
                    <a:pt x="811" y="370"/>
                  </a:lnTo>
                  <a:lnTo>
                    <a:pt x="679" y="402"/>
                  </a:lnTo>
                  <a:lnTo>
                    <a:pt x="527" y="453"/>
                  </a:lnTo>
                  <a:lnTo>
                    <a:pt x="427" y="486"/>
                  </a:lnTo>
                  <a:lnTo>
                    <a:pt x="327" y="521"/>
                  </a:lnTo>
                  <a:lnTo>
                    <a:pt x="243" y="503"/>
                  </a:lnTo>
                  <a:close/>
                </a:path>
              </a:pathLst>
            </a:custGeom>
            <a:solidFill>
              <a:srgbClr val="000000"/>
            </a:solidFill>
            <a:ln w="0">
              <a:solidFill>
                <a:srgbClr val="000000"/>
              </a:solidFill>
              <a:prstDash val="solid"/>
              <a:round/>
              <a:headEnd/>
              <a:tailEnd/>
            </a:ln>
          </p:spPr>
          <p:txBody>
            <a:bodyPr/>
            <a:lstStyle/>
            <a:p>
              <a:endParaRPr lang="en-US"/>
            </a:p>
          </p:txBody>
        </p:sp>
        <p:sp>
          <p:nvSpPr>
            <p:cNvPr id="95306" name="Freeform 74"/>
            <p:cNvSpPr>
              <a:spLocks/>
            </p:cNvSpPr>
            <p:nvPr/>
          </p:nvSpPr>
          <p:spPr bwMode="auto">
            <a:xfrm>
              <a:off x="2604" y="1532"/>
              <a:ext cx="344" cy="210"/>
            </a:xfrm>
            <a:custGeom>
              <a:avLst/>
              <a:gdLst/>
              <a:ahLst/>
              <a:cxnLst>
                <a:cxn ang="0">
                  <a:pos x="87" y="488"/>
                </a:cxn>
                <a:cxn ang="0">
                  <a:pos x="165" y="460"/>
                </a:cxn>
                <a:cxn ang="0">
                  <a:pos x="340" y="387"/>
                </a:cxn>
                <a:cxn ang="0">
                  <a:pos x="556" y="319"/>
                </a:cxn>
                <a:cxn ang="0">
                  <a:pos x="740" y="269"/>
                </a:cxn>
                <a:cxn ang="0">
                  <a:pos x="892" y="219"/>
                </a:cxn>
                <a:cxn ang="0">
                  <a:pos x="958" y="187"/>
                </a:cxn>
                <a:cxn ang="0">
                  <a:pos x="1110" y="153"/>
                </a:cxn>
                <a:cxn ang="0">
                  <a:pos x="1210" y="103"/>
                </a:cxn>
                <a:cxn ang="0">
                  <a:pos x="1260" y="153"/>
                </a:cxn>
                <a:cxn ang="0">
                  <a:pos x="1294" y="437"/>
                </a:cxn>
                <a:cxn ang="0">
                  <a:pos x="1311" y="687"/>
                </a:cxn>
                <a:cxn ang="0">
                  <a:pos x="1319" y="789"/>
                </a:cxn>
                <a:cxn ang="0">
                  <a:pos x="1360" y="1020"/>
                </a:cxn>
                <a:cxn ang="0">
                  <a:pos x="1376" y="1204"/>
                </a:cxn>
                <a:cxn ang="0">
                  <a:pos x="1417" y="1347"/>
                </a:cxn>
                <a:cxn ang="0">
                  <a:pos x="1452" y="1381"/>
                </a:cxn>
                <a:cxn ang="0">
                  <a:pos x="1460" y="1420"/>
                </a:cxn>
                <a:cxn ang="0">
                  <a:pos x="1510" y="1454"/>
                </a:cxn>
                <a:cxn ang="0">
                  <a:pos x="1613" y="1471"/>
                </a:cxn>
                <a:cxn ang="0">
                  <a:pos x="1712" y="1454"/>
                </a:cxn>
                <a:cxn ang="0">
                  <a:pos x="2214" y="1370"/>
                </a:cxn>
                <a:cxn ang="0">
                  <a:pos x="2315" y="1370"/>
                </a:cxn>
                <a:cxn ang="0">
                  <a:pos x="2342" y="1347"/>
                </a:cxn>
                <a:cxn ang="0">
                  <a:pos x="2408" y="1315"/>
                </a:cxn>
                <a:cxn ang="0">
                  <a:pos x="2408" y="1280"/>
                </a:cxn>
                <a:cxn ang="0">
                  <a:pos x="2315" y="1304"/>
                </a:cxn>
                <a:cxn ang="0">
                  <a:pos x="2214" y="1320"/>
                </a:cxn>
                <a:cxn ang="0">
                  <a:pos x="2081" y="1338"/>
                </a:cxn>
                <a:cxn ang="0">
                  <a:pos x="1945" y="1347"/>
                </a:cxn>
                <a:cxn ang="0">
                  <a:pos x="1912" y="1370"/>
                </a:cxn>
                <a:cxn ang="0">
                  <a:pos x="1714" y="1381"/>
                </a:cxn>
                <a:cxn ang="0">
                  <a:pos x="1644" y="1405"/>
                </a:cxn>
                <a:cxn ang="0">
                  <a:pos x="1578" y="1405"/>
                </a:cxn>
                <a:cxn ang="0">
                  <a:pos x="1510" y="1388"/>
                </a:cxn>
                <a:cxn ang="0">
                  <a:pos x="1494" y="1320"/>
                </a:cxn>
                <a:cxn ang="0">
                  <a:pos x="1478" y="1254"/>
                </a:cxn>
                <a:cxn ang="0">
                  <a:pos x="1460" y="1120"/>
                </a:cxn>
                <a:cxn ang="0">
                  <a:pos x="1410" y="787"/>
                </a:cxn>
                <a:cxn ang="0">
                  <a:pos x="1385" y="395"/>
                </a:cxn>
                <a:cxn ang="0">
                  <a:pos x="1360" y="169"/>
                </a:cxn>
                <a:cxn ang="0">
                  <a:pos x="1351" y="65"/>
                </a:cxn>
                <a:cxn ang="0">
                  <a:pos x="1319" y="33"/>
                </a:cxn>
                <a:cxn ang="0">
                  <a:pos x="1319" y="0"/>
                </a:cxn>
                <a:cxn ang="0">
                  <a:pos x="1276" y="3"/>
                </a:cxn>
                <a:cxn ang="0">
                  <a:pos x="1142" y="37"/>
                </a:cxn>
                <a:cxn ang="0">
                  <a:pos x="1042" y="69"/>
                </a:cxn>
                <a:cxn ang="0">
                  <a:pos x="976" y="87"/>
                </a:cxn>
                <a:cxn ang="0">
                  <a:pos x="858" y="119"/>
                </a:cxn>
                <a:cxn ang="0">
                  <a:pos x="724" y="169"/>
                </a:cxn>
                <a:cxn ang="0">
                  <a:pos x="506" y="237"/>
                </a:cxn>
                <a:cxn ang="0">
                  <a:pos x="321" y="304"/>
                </a:cxn>
                <a:cxn ang="0">
                  <a:pos x="205" y="337"/>
                </a:cxn>
                <a:cxn ang="0">
                  <a:pos x="122" y="369"/>
                </a:cxn>
                <a:cxn ang="0">
                  <a:pos x="66" y="395"/>
                </a:cxn>
                <a:cxn ang="0">
                  <a:pos x="66" y="427"/>
                </a:cxn>
                <a:cxn ang="0">
                  <a:pos x="32" y="460"/>
                </a:cxn>
                <a:cxn ang="0">
                  <a:pos x="0" y="460"/>
                </a:cxn>
                <a:cxn ang="0">
                  <a:pos x="87" y="488"/>
                </a:cxn>
              </a:cxnLst>
              <a:rect l="0" t="0" r="r" b="b"/>
              <a:pathLst>
                <a:path w="2408" h="1471">
                  <a:moveTo>
                    <a:pt x="87" y="488"/>
                  </a:moveTo>
                  <a:lnTo>
                    <a:pt x="165" y="460"/>
                  </a:lnTo>
                  <a:lnTo>
                    <a:pt x="340" y="387"/>
                  </a:lnTo>
                  <a:lnTo>
                    <a:pt x="556" y="319"/>
                  </a:lnTo>
                  <a:lnTo>
                    <a:pt x="740" y="269"/>
                  </a:lnTo>
                  <a:lnTo>
                    <a:pt x="892" y="219"/>
                  </a:lnTo>
                  <a:lnTo>
                    <a:pt x="958" y="187"/>
                  </a:lnTo>
                  <a:lnTo>
                    <a:pt x="1110" y="153"/>
                  </a:lnTo>
                  <a:lnTo>
                    <a:pt x="1210" y="103"/>
                  </a:lnTo>
                  <a:lnTo>
                    <a:pt x="1260" y="153"/>
                  </a:lnTo>
                  <a:lnTo>
                    <a:pt x="1294" y="437"/>
                  </a:lnTo>
                  <a:lnTo>
                    <a:pt x="1311" y="687"/>
                  </a:lnTo>
                  <a:lnTo>
                    <a:pt x="1319" y="789"/>
                  </a:lnTo>
                  <a:lnTo>
                    <a:pt x="1360" y="1020"/>
                  </a:lnTo>
                  <a:lnTo>
                    <a:pt x="1376" y="1204"/>
                  </a:lnTo>
                  <a:lnTo>
                    <a:pt x="1417" y="1347"/>
                  </a:lnTo>
                  <a:lnTo>
                    <a:pt x="1452" y="1381"/>
                  </a:lnTo>
                  <a:lnTo>
                    <a:pt x="1460" y="1420"/>
                  </a:lnTo>
                  <a:lnTo>
                    <a:pt x="1510" y="1454"/>
                  </a:lnTo>
                  <a:lnTo>
                    <a:pt x="1613" y="1471"/>
                  </a:lnTo>
                  <a:lnTo>
                    <a:pt x="1712" y="1454"/>
                  </a:lnTo>
                  <a:lnTo>
                    <a:pt x="2214" y="1370"/>
                  </a:lnTo>
                  <a:lnTo>
                    <a:pt x="2315" y="1370"/>
                  </a:lnTo>
                  <a:lnTo>
                    <a:pt x="2342" y="1347"/>
                  </a:lnTo>
                  <a:lnTo>
                    <a:pt x="2408" y="1315"/>
                  </a:lnTo>
                  <a:lnTo>
                    <a:pt x="2408" y="1280"/>
                  </a:lnTo>
                  <a:lnTo>
                    <a:pt x="2315" y="1304"/>
                  </a:lnTo>
                  <a:lnTo>
                    <a:pt x="2214" y="1320"/>
                  </a:lnTo>
                  <a:lnTo>
                    <a:pt x="2081" y="1338"/>
                  </a:lnTo>
                  <a:lnTo>
                    <a:pt x="1945" y="1347"/>
                  </a:lnTo>
                  <a:lnTo>
                    <a:pt x="1912" y="1370"/>
                  </a:lnTo>
                  <a:lnTo>
                    <a:pt x="1714" y="1381"/>
                  </a:lnTo>
                  <a:lnTo>
                    <a:pt x="1644" y="1405"/>
                  </a:lnTo>
                  <a:lnTo>
                    <a:pt x="1578" y="1405"/>
                  </a:lnTo>
                  <a:lnTo>
                    <a:pt x="1510" y="1388"/>
                  </a:lnTo>
                  <a:lnTo>
                    <a:pt x="1494" y="1320"/>
                  </a:lnTo>
                  <a:lnTo>
                    <a:pt x="1478" y="1254"/>
                  </a:lnTo>
                  <a:lnTo>
                    <a:pt x="1460" y="1120"/>
                  </a:lnTo>
                  <a:lnTo>
                    <a:pt x="1410" y="787"/>
                  </a:lnTo>
                  <a:lnTo>
                    <a:pt x="1385" y="395"/>
                  </a:lnTo>
                  <a:lnTo>
                    <a:pt x="1360" y="169"/>
                  </a:lnTo>
                  <a:lnTo>
                    <a:pt x="1351" y="65"/>
                  </a:lnTo>
                  <a:lnTo>
                    <a:pt x="1319" y="33"/>
                  </a:lnTo>
                  <a:lnTo>
                    <a:pt x="1319" y="0"/>
                  </a:lnTo>
                  <a:lnTo>
                    <a:pt x="1276" y="3"/>
                  </a:lnTo>
                  <a:lnTo>
                    <a:pt x="1142" y="37"/>
                  </a:lnTo>
                  <a:lnTo>
                    <a:pt x="1042" y="69"/>
                  </a:lnTo>
                  <a:lnTo>
                    <a:pt x="976" y="87"/>
                  </a:lnTo>
                  <a:lnTo>
                    <a:pt x="858" y="119"/>
                  </a:lnTo>
                  <a:lnTo>
                    <a:pt x="724" y="169"/>
                  </a:lnTo>
                  <a:lnTo>
                    <a:pt x="506" y="237"/>
                  </a:lnTo>
                  <a:lnTo>
                    <a:pt x="321" y="304"/>
                  </a:lnTo>
                  <a:lnTo>
                    <a:pt x="205" y="337"/>
                  </a:lnTo>
                  <a:lnTo>
                    <a:pt x="122" y="369"/>
                  </a:lnTo>
                  <a:lnTo>
                    <a:pt x="66" y="395"/>
                  </a:lnTo>
                  <a:lnTo>
                    <a:pt x="66" y="427"/>
                  </a:lnTo>
                  <a:lnTo>
                    <a:pt x="32" y="460"/>
                  </a:lnTo>
                  <a:lnTo>
                    <a:pt x="0" y="460"/>
                  </a:lnTo>
                  <a:lnTo>
                    <a:pt x="87" y="488"/>
                  </a:lnTo>
                  <a:close/>
                </a:path>
              </a:pathLst>
            </a:custGeom>
            <a:solidFill>
              <a:srgbClr val="000000"/>
            </a:solidFill>
            <a:ln w="0">
              <a:solidFill>
                <a:srgbClr val="000000"/>
              </a:solidFill>
              <a:prstDash val="solid"/>
              <a:round/>
              <a:headEnd/>
              <a:tailEnd/>
            </a:ln>
          </p:spPr>
          <p:txBody>
            <a:bodyPr/>
            <a:lstStyle/>
            <a:p>
              <a:endParaRPr lang="en-US"/>
            </a:p>
          </p:txBody>
        </p:sp>
        <p:sp>
          <p:nvSpPr>
            <p:cNvPr id="95307" name="Freeform 75"/>
            <p:cNvSpPr>
              <a:spLocks/>
            </p:cNvSpPr>
            <p:nvPr/>
          </p:nvSpPr>
          <p:spPr bwMode="auto">
            <a:xfrm>
              <a:off x="2579" y="1377"/>
              <a:ext cx="983" cy="225"/>
            </a:xfrm>
            <a:custGeom>
              <a:avLst/>
              <a:gdLst/>
              <a:ahLst/>
              <a:cxnLst>
                <a:cxn ang="0">
                  <a:pos x="184" y="1487"/>
                </a:cxn>
                <a:cxn ang="0">
                  <a:pos x="99" y="1421"/>
                </a:cxn>
                <a:cxn ang="0">
                  <a:pos x="284" y="1271"/>
                </a:cxn>
                <a:cxn ang="0">
                  <a:pos x="641" y="1149"/>
                </a:cxn>
                <a:cxn ang="0">
                  <a:pos x="1038" y="1037"/>
                </a:cxn>
                <a:cxn ang="0">
                  <a:pos x="1335" y="919"/>
                </a:cxn>
                <a:cxn ang="0">
                  <a:pos x="1491" y="803"/>
                </a:cxn>
                <a:cxn ang="0">
                  <a:pos x="1499" y="558"/>
                </a:cxn>
                <a:cxn ang="0">
                  <a:pos x="1574" y="418"/>
                </a:cxn>
                <a:cxn ang="0">
                  <a:pos x="1926" y="352"/>
                </a:cxn>
                <a:cxn ang="0">
                  <a:pos x="2261" y="287"/>
                </a:cxn>
                <a:cxn ang="0">
                  <a:pos x="2588" y="229"/>
                </a:cxn>
                <a:cxn ang="0">
                  <a:pos x="2947" y="186"/>
                </a:cxn>
                <a:cxn ang="0">
                  <a:pos x="3378" y="131"/>
                </a:cxn>
                <a:cxn ang="0">
                  <a:pos x="3742" y="99"/>
                </a:cxn>
                <a:cxn ang="0">
                  <a:pos x="3969" y="86"/>
                </a:cxn>
                <a:cxn ang="0">
                  <a:pos x="4169" y="131"/>
                </a:cxn>
                <a:cxn ang="0">
                  <a:pos x="4235" y="263"/>
                </a:cxn>
                <a:cxn ang="0">
                  <a:pos x="4253" y="436"/>
                </a:cxn>
                <a:cxn ang="0">
                  <a:pos x="4437" y="436"/>
                </a:cxn>
                <a:cxn ang="0">
                  <a:pos x="4671" y="403"/>
                </a:cxn>
                <a:cxn ang="0">
                  <a:pos x="4664" y="197"/>
                </a:cxn>
                <a:cxn ang="0">
                  <a:pos x="4698" y="99"/>
                </a:cxn>
                <a:cxn ang="0">
                  <a:pos x="4989" y="53"/>
                </a:cxn>
                <a:cxn ang="0">
                  <a:pos x="5525" y="86"/>
                </a:cxn>
                <a:cxn ang="0">
                  <a:pos x="5819" y="131"/>
                </a:cxn>
                <a:cxn ang="0">
                  <a:pos x="6212" y="219"/>
                </a:cxn>
                <a:cxn ang="0">
                  <a:pos x="6544" y="329"/>
                </a:cxn>
                <a:cxn ang="0">
                  <a:pos x="6709" y="428"/>
                </a:cxn>
                <a:cxn ang="0">
                  <a:pos x="6807" y="526"/>
                </a:cxn>
                <a:cxn ang="0">
                  <a:pos x="6807" y="757"/>
                </a:cxn>
                <a:cxn ang="0">
                  <a:pos x="6882" y="586"/>
                </a:cxn>
                <a:cxn ang="0">
                  <a:pos x="6873" y="491"/>
                </a:cxn>
                <a:cxn ang="0">
                  <a:pos x="6698" y="319"/>
                </a:cxn>
                <a:cxn ang="0">
                  <a:pos x="6380" y="197"/>
                </a:cxn>
                <a:cxn ang="0">
                  <a:pos x="5978" y="86"/>
                </a:cxn>
                <a:cxn ang="0">
                  <a:pos x="5291" y="2"/>
                </a:cxn>
                <a:cxn ang="0">
                  <a:pos x="4862" y="0"/>
                </a:cxn>
                <a:cxn ang="0">
                  <a:pos x="4598" y="33"/>
                </a:cxn>
                <a:cxn ang="0">
                  <a:pos x="4565" y="197"/>
                </a:cxn>
                <a:cxn ang="0">
                  <a:pos x="4537" y="352"/>
                </a:cxn>
                <a:cxn ang="0">
                  <a:pos x="4403" y="387"/>
                </a:cxn>
                <a:cxn ang="0">
                  <a:pos x="4287" y="368"/>
                </a:cxn>
                <a:cxn ang="0">
                  <a:pos x="4137" y="65"/>
                </a:cxn>
                <a:cxn ang="0">
                  <a:pos x="3873" y="33"/>
                </a:cxn>
                <a:cxn ang="0">
                  <a:pos x="3313" y="99"/>
                </a:cxn>
                <a:cxn ang="0">
                  <a:pos x="2729" y="169"/>
                </a:cxn>
                <a:cxn ang="0">
                  <a:pos x="1992" y="269"/>
                </a:cxn>
                <a:cxn ang="0">
                  <a:pos x="1624" y="352"/>
                </a:cxn>
                <a:cxn ang="0">
                  <a:pos x="1424" y="519"/>
                </a:cxn>
                <a:cxn ang="0">
                  <a:pos x="1424" y="702"/>
                </a:cxn>
                <a:cxn ang="0">
                  <a:pos x="1340" y="819"/>
                </a:cxn>
                <a:cxn ang="0">
                  <a:pos x="669" y="1071"/>
                </a:cxn>
                <a:cxn ang="0">
                  <a:pos x="418" y="1137"/>
                </a:cxn>
                <a:cxn ang="0">
                  <a:pos x="48" y="1282"/>
                </a:cxn>
                <a:cxn ang="0">
                  <a:pos x="0" y="1421"/>
                </a:cxn>
                <a:cxn ang="0">
                  <a:pos x="68" y="1537"/>
                </a:cxn>
              </a:cxnLst>
              <a:rect l="0" t="0" r="r" b="b"/>
              <a:pathLst>
                <a:path w="6882" h="1577">
                  <a:moveTo>
                    <a:pt x="284" y="1487"/>
                  </a:moveTo>
                  <a:lnTo>
                    <a:pt x="267" y="1487"/>
                  </a:lnTo>
                  <a:lnTo>
                    <a:pt x="184" y="1487"/>
                  </a:lnTo>
                  <a:lnTo>
                    <a:pt x="118" y="1471"/>
                  </a:lnTo>
                  <a:lnTo>
                    <a:pt x="99" y="1453"/>
                  </a:lnTo>
                  <a:lnTo>
                    <a:pt x="99" y="1421"/>
                  </a:lnTo>
                  <a:lnTo>
                    <a:pt x="99" y="1388"/>
                  </a:lnTo>
                  <a:lnTo>
                    <a:pt x="134" y="1338"/>
                  </a:lnTo>
                  <a:lnTo>
                    <a:pt x="284" y="1271"/>
                  </a:lnTo>
                  <a:lnTo>
                    <a:pt x="385" y="1237"/>
                  </a:lnTo>
                  <a:lnTo>
                    <a:pt x="501" y="1203"/>
                  </a:lnTo>
                  <a:lnTo>
                    <a:pt x="641" y="1149"/>
                  </a:lnTo>
                  <a:lnTo>
                    <a:pt x="773" y="1117"/>
                  </a:lnTo>
                  <a:lnTo>
                    <a:pt x="872" y="1084"/>
                  </a:lnTo>
                  <a:lnTo>
                    <a:pt x="1038" y="1037"/>
                  </a:lnTo>
                  <a:lnTo>
                    <a:pt x="1206" y="969"/>
                  </a:lnTo>
                  <a:lnTo>
                    <a:pt x="1235" y="953"/>
                  </a:lnTo>
                  <a:lnTo>
                    <a:pt x="1335" y="919"/>
                  </a:lnTo>
                  <a:lnTo>
                    <a:pt x="1401" y="887"/>
                  </a:lnTo>
                  <a:lnTo>
                    <a:pt x="1466" y="855"/>
                  </a:lnTo>
                  <a:lnTo>
                    <a:pt x="1491" y="803"/>
                  </a:lnTo>
                  <a:lnTo>
                    <a:pt x="1506" y="719"/>
                  </a:lnTo>
                  <a:lnTo>
                    <a:pt x="1499" y="656"/>
                  </a:lnTo>
                  <a:lnTo>
                    <a:pt x="1499" y="558"/>
                  </a:lnTo>
                  <a:lnTo>
                    <a:pt x="1499" y="491"/>
                  </a:lnTo>
                  <a:lnTo>
                    <a:pt x="1531" y="460"/>
                  </a:lnTo>
                  <a:lnTo>
                    <a:pt x="1574" y="418"/>
                  </a:lnTo>
                  <a:lnTo>
                    <a:pt x="1658" y="403"/>
                  </a:lnTo>
                  <a:lnTo>
                    <a:pt x="1796" y="362"/>
                  </a:lnTo>
                  <a:lnTo>
                    <a:pt x="1926" y="352"/>
                  </a:lnTo>
                  <a:lnTo>
                    <a:pt x="2027" y="319"/>
                  </a:lnTo>
                  <a:lnTo>
                    <a:pt x="2158" y="295"/>
                  </a:lnTo>
                  <a:lnTo>
                    <a:pt x="2261" y="287"/>
                  </a:lnTo>
                  <a:lnTo>
                    <a:pt x="2357" y="263"/>
                  </a:lnTo>
                  <a:lnTo>
                    <a:pt x="2461" y="252"/>
                  </a:lnTo>
                  <a:lnTo>
                    <a:pt x="2588" y="229"/>
                  </a:lnTo>
                  <a:lnTo>
                    <a:pt x="2713" y="219"/>
                  </a:lnTo>
                  <a:lnTo>
                    <a:pt x="2818" y="197"/>
                  </a:lnTo>
                  <a:lnTo>
                    <a:pt x="2947" y="186"/>
                  </a:lnTo>
                  <a:lnTo>
                    <a:pt x="3083" y="164"/>
                  </a:lnTo>
                  <a:lnTo>
                    <a:pt x="3215" y="152"/>
                  </a:lnTo>
                  <a:lnTo>
                    <a:pt x="3378" y="131"/>
                  </a:lnTo>
                  <a:lnTo>
                    <a:pt x="3582" y="118"/>
                  </a:lnTo>
                  <a:lnTo>
                    <a:pt x="3642" y="99"/>
                  </a:lnTo>
                  <a:lnTo>
                    <a:pt x="3742" y="99"/>
                  </a:lnTo>
                  <a:lnTo>
                    <a:pt x="3800" y="86"/>
                  </a:lnTo>
                  <a:lnTo>
                    <a:pt x="3935" y="86"/>
                  </a:lnTo>
                  <a:lnTo>
                    <a:pt x="3969" y="86"/>
                  </a:lnTo>
                  <a:lnTo>
                    <a:pt x="4034" y="86"/>
                  </a:lnTo>
                  <a:lnTo>
                    <a:pt x="4102" y="99"/>
                  </a:lnTo>
                  <a:lnTo>
                    <a:pt x="4169" y="131"/>
                  </a:lnTo>
                  <a:lnTo>
                    <a:pt x="4203" y="164"/>
                  </a:lnTo>
                  <a:lnTo>
                    <a:pt x="4219" y="202"/>
                  </a:lnTo>
                  <a:lnTo>
                    <a:pt x="4235" y="263"/>
                  </a:lnTo>
                  <a:lnTo>
                    <a:pt x="4237" y="337"/>
                  </a:lnTo>
                  <a:lnTo>
                    <a:pt x="4237" y="418"/>
                  </a:lnTo>
                  <a:lnTo>
                    <a:pt x="4253" y="436"/>
                  </a:lnTo>
                  <a:lnTo>
                    <a:pt x="4301" y="460"/>
                  </a:lnTo>
                  <a:lnTo>
                    <a:pt x="4335" y="428"/>
                  </a:lnTo>
                  <a:lnTo>
                    <a:pt x="4437" y="436"/>
                  </a:lnTo>
                  <a:lnTo>
                    <a:pt x="4499" y="428"/>
                  </a:lnTo>
                  <a:lnTo>
                    <a:pt x="4571" y="418"/>
                  </a:lnTo>
                  <a:lnTo>
                    <a:pt x="4671" y="403"/>
                  </a:lnTo>
                  <a:lnTo>
                    <a:pt x="4689" y="368"/>
                  </a:lnTo>
                  <a:lnTo>
                    <a:pt x="4664" y="263"/>
                  </a:lnTo>
                  <a:lnTo>
                    <a:pt x="4664" y="197"/>
                  </a:lnTo>
                  <a:lnTo>
                    <a:pt x="4664" y="164"/>
                  </a:lnTo>
                  <a:lnTo>
                    <a:pt x="4671" y="136"/>
                  </a:lnTo>
                  <a:lnTo>
                    <a:pt x="4698" y="99"/>
                  </a:lnTo>
                  <a:lnTo>
                    <a:pt x="4730" y="65"/>
                  </a:lnTo>
                  <a:lnTo>
                    <a:pt x="4764" y="65"/>
                  </a:lnTo>
                  <a:lnTo>
                    <a:pt x="4989" y="53"/>
                  </a:lnTo>
                  <a:lnTo>
                    <a:pt x="5191" y="53"/>
                  </a:lnTo>
                  <a:lnTo>
                    <a:pt x="5392" y="68"/>
                  </a:lnTo>
                  <a:lnTo>
                    <a:pt x="5525" y="86"/>
                  </a:lnTo>
                  <a:lnTo>
                    <a:pt x="5654" y="99"/>
                  </a:lnTo>
                  <a:lnTo>
                    <a:pt x="5759" y="118"/>
                  </a:lnTo>
                  <a:lnTo>
                    <a:pt x="5819" y="131"/>
                  </a:lnTo>
                  <a:lnTo>
                    <a:pt x="5978" y="152"/>
                  </a:lnTo>
                  <a:lnTo>
                    <a:pt x="6078" y="186"/>
                  </a:lnTo>
                  <a:lnTo>
                    <a:pt x="6212" y="219"/>
                  </a:lnTo>
                  <a:lnTo>
                    <a:pt x="6346" y="252"/>
                  </a:lnTo>
                  <a:lnTo>
                    <a:pt x="6414" y="287"/>
                  </a:lnTo>
                  <a:lnTo>
                    <a:pt x="6544" y="329"/>
                  </a:lnTo>
                  <a:lnTo>
                    <a:pt x="6611" y="362"/>
                  </a:lnTo>
                  <a:lnTo>
                    <a:pt x="6676" y="393"/>
                  </a:lnTo>
                  <a:lnTo>
                    <a:pt x="6709" y="428"/>
                  </a:lnTo>
                  <a:lnTo>
                    <a:pt x="6742" y="460"/>
                  </a:lnTo>
                  <a:lnTo>
                    <a:pt x="6775" y="491"/>
                  </a:lnTo>
                  <a:lnTo>
                    <a:pt x="6807" y="526"/>
                  </a:lnTo>
                  <a:lnTo>
                    <a:pt x="6841" y="624"/>
                  </a:lnTo>
                  <a:lnTo>
                    <a:pt x="6807" y="690"/>
                  </a:lnTo>
                  <a:lnTo>
                    <a:pt x="6807" y="757"/>
                  </a:lnTo>
                  <a:lnTo>
                    <a:pt x="6866" y="719"/>
                  </a:lnTo>
                  <a:lnTo>
                    <a:pt x="6882" y="619"/>
                  </a:lnTo>
                  <a:lnTo>
                    <a:pt x="6882" y="586"/>
                  </a:lnTo>
                  <a:lnTo>
                    <a:pt x="6882" y="553"/>
                  </a:lnTo>
                  <a:lnTo>
                    <a:pt x="6873" y="526"/>
                  </a:lnTo>
                  <a:lnTo>
                    <a:pt x="6873" y="491"/>
                  </a:lnTo>
                  <a:lnTo>
                    <a:pt x="6848" y="418"/>
                  </a:lnTo>
                  <a:lnTo>
                    <a:pt x="6775" y="362"/>
                  </a:lnTo>
                  <a:lnTo>
                    <a:pt x="6698" y="319"/>
                  </a:lnTo>
                  <a:lnTo>
                    <a:pt x="6648" y="302"/>
                  </a:lnTo>
                  <a:lnTo>
                    <a:pt x="6478" y="229"/>
                  </a:lnTo>
                  <a:lnTo>
                    <a:pt x="6380" y="197"/>
                  </a:lnTo>
                  <a:lnTo>
                    <a:pt x="6280" y="164"/>
                  </a:lnTo>
                  <a:lnTo>
                    <a:pt x="6083" y="99"/>
                  </a:lnTo>
                  <a:lnTo>
                    <a:pt x="5978" y="86"/>
                  </a:lnTo>
                  <a:lnTo>
                    <a:pt x="5809" y="53"/>
                  </a:lnTo>
                  <a:lnTo>
                    <a:pt x="5525" y="18"/>
                  </a:lnTo>
                  <a:lnTo>
                    <a:pt x="5291" y="2"/>
                  </a:lnTo>
                  <a:lnTo>
                    <a:pt x="5125" y="0"/>
                  </a:lnTo>
                  <a:lnTo>
                    <a:pt x="4974" y="2"/>
                  </a:lnTo>
                  <a:lnTo>
                    <a:pt x="4862" y="0"/>
                  </a:lnTo>
                  <a:lnTo>
                    <a:pt x="4730" y="0"/>
                  </a:lnTo>
                  <a:lnTo>
                    <a:pt x="4639" y="18"/>
                  </a:lnTo>
                  <a:lnTo>
                    <a:pt x="4598" y="33"/>
                  </a:lnTo>
                  <a:lnTo>
                    <a:pt x="4571" y="86"/>
                  </a:lnTo>
                  <a:lnTo>
                    <a:pt x="4565" y="164"/>
                  </a:lnTo>
                  <a:lnTo>
                    <a:pt x="4565" y="197"/>
                  </a:lnTo>
                  <a:lnTo>
                    <a:pt x="4565" y="263"/>
                  </a:lnTo>
                  <a:lnTo>
                    <a:pt x="4565" y="295"/>
                  </a:lnTo>
                  <a:lnTo>
                    <a:pt x="4537" y="352"/>
                  </a:lnTo>
                  <a:lnTo>
                    <a:pt x="4499" y="362"/>
                  </a:lnTo>
                  <a:lnTo>
                    <a:pt x="4466" y="362"/>
                  </a:lnTo>
                  <a:lnTo>
                    <a:pt x="4403" y="387"/>
                  </a:lnTo>
                  <a:lnTo>
                    <a:pt x="4353" y="387"/>
                  </a:lnTo>
                  <a:lnTo>
                    <a:pt x="4303" y="387"/>
                  </a:lnTo>
                  <a:lnTo>
                    <a:pt x="4287" y="368"/>
                  </a:lnTo>
                  <a:lnTo>
                    <a:pt x="4268" y="202"/>
                  </a:lnTo>
                  <a:lnTo>
                    <a:pt x="4219" y="118"/>
                  </a:lnTo>
                  <a:lnTo>
                    <a:pt x="4137" y="65"/>
                  </a:lnTo>
                  <a:lnTo>
                    <a:pt x="4039" y="33"/>
                  </a:lnTo>
                  <a:lnTo>
                    <a:pt x="3938" y="33"/>
                  </a:lnTo>
                  <a:lnTo>
                    <a:pt x="3873" y="33"/>
                  </a:lnTo>
                  <a:lnTo>
                    <a:pt x="3840" y="33"/>
                  </a:lnTo>
                  <a:lnTo>
                    <a:pt x="3533" y="68"/>
                  </a:lnTo>
                  <a:lnTo>
                    <a:pt x="3313" y="99"/>
                  </a:lnTo>
                  <a:lnTo>
                    <a:pt x="3149" y="118"/>
                  </a:lnTo>
                  <a:lnTo>
                    <a:pt x="2881" y="152"/>
                  </a:lnTo>
                  <a:lnTo>
                    <a:pt x="2729" y="169"/>
                  </a:lnTo>
                  <a:lnTo>
                    <a:pt x="2455" y="197"/>
                  </a:lnTo>
                  <a:lnTo>
                    <a:pt x="2294" y="236"/>
                  </a:lnTo>
                  <a:lnTo>
                    <a:pt x="1992" y="269"/>
                  </a:lnTo>
                  <a:lnTo>
                    <a:pt x="1894" y="295"/>
                  </a:lnTo>
                  <a:lnTo>
                    <a:pt x="1697" y="329"/>
                  </a:lnTo>
                  <a:lnTo>
                    <a:pt x="1624" y="352"/>
                  </a:lnTo>
                  <a:lnTo>
                    <a:pt x="1466" y="393"/>
                  </a:lnTo>
                  <a:lnTo>
                    <a:pt x="1424" y="418"/>
                  </a:lnTo>
                  <a:lnTo>
                    <a:pt x="1424" y="519"/>
                  </a:lnTo>
                  <a:lnTo>
                    <a:pt x="1424" y="586"/>
                  </a:lnTo>
                  <a:lnTo>
                    <a:pt x="1424" y="619"/>
                  </a:lnTo>
                  <a:lnTo>
                    <a:pt x="1424" y="702"/>
                  </a:lnTo>
                  <a:lnTo>
                    <a:pt x="1406" y="769"/>
                  </a:lnTo>
                  <a:lnTo>
                    <a:pt x="1390" y="803"/>
                  </a:lnTo>
                  <a:lnTo>
                    <a:pt x="1340" y="819"/>
                  </a:lnTo>
                  <a:lnTo>
                    <a:pt x="1238" y="887"/>
                  </a:lnTo>
                  <a:lnTo>
                    <a:pt x="920" y="1003"/>
                  </a:lnTo>
                  <a:lnTo>
                    <a:pt x="669" y="1071"/>
                  </a:lnTo>
                  <a:lnTo>
                    <a:pt x="569" y="1104"/>
                  </a:lnTo>
                  <a:lnTo>
                    <a:pt x="509" y="1117"/>
                  </a:lnTo>
                  <a:lnTo>
                    <a:pt x="418" y="1137"/>
                  </a:lnTo>
                  <a:lnTo>
                    <a:pt x="217" y="1203"/>
                  </a:lnTo>
                  <a:lnTo>
                    <a:pt x="149" y="1237"/>
                  </a:lnTo>
                  <a:lnTo>
                    <a:pt x="48" y="1282"/>
                  </a:lnTo>
                  <a:lnTo>
                    <a:pt x="16" y="1321"/>
                  </a:lnTo>
                  <a:lnTo>
                    <a:pt x="0" y="1371"/>
                  </a:lnTo>
                  <a:lnTo>
                    <a:pt x="0" y="1421"/>
                  </a:lnTo>
                  <a:lnTo>
                    <a:pt x="16" y="1471"/>
                  </a:lnTo>
                  <a:lnTo>
                    <a:pt x="33" y="1504"/>
                  </a:lnTo>
                  <a:lnTo>
                    <a:pt x="68" y="1537"/>
                  </a:lnTo>
                  <a:lnTo>
                    <a:pt x="212" y="1577"/>
                  </a:lnTo>
                  <a:lnTo>
                    <a:pt x="284" y="1487"/>
                  </a:lnTo>
                  <a:close/>
                </a:path>
              </a:pathLst>
            </a:custGeom>
            <a:solidFill>
              <a:srgbClr val="000000"/>
            </a:solidFill>
            <a:ln w="0">
              <a:solidFill>
                <a:srgbClr val="000000"/>
              </a:solidFill>
              <a:prstDash val="solid"/>
              <a:round/>
              <a:headEnd/>
              <a:tailEnd/>
            </a:ln>
          </p:spPr>
          <p:txBody>
            <a:bodyPr/>
            <a:lstStyle/>
            <a:p>
              <a:endParaRPr lang="en-US"/>
            </a:p>
          </p:txBody>
        </p:sp>
        <p:sp>
          <p:nvSpPr>
            <p:cNvPr id="95308" name="Freeform 76"/>
            <p:cNvSpPr>
              <a:spLocks/>
            </p:cNvSpPr>
            <p:nvPr/>
          </p:nvSpPr>
          <p:spPr bwMode="auto">
            <a:xfrm>
              <a:off x="3188" y="1456"/>
              <a:ext cx="66" cy="109"/>
            </a:xfrm>
            <a:custGeom>
              <a:avLst/>
              <a:gdLst/>
              <a:ahLst/>
              <a:cxnLst>
                <a:cxn ang="0">
                  <a:pos x="0" y="760"/>
                </a:cxn>
                <a:cxn ang="0">
                  <a:pos x="0" y="695"/>
                </a:cxn>
                <a:cxn ang="0">
                  <a:pos x="0" y="631"/>
                </a:cxn>
                <a:cxn ang="0">
                  <a:pos x="0" y="564"/>
                </a:cxn>
                <a:cxn ang="0">
                  <a:pos x="0" y="498"/>
                </a:cxn>
                <a:cxn ang="0">
                  <a:pos x="0" y="400"/>
                </a:cxn>
                <a:cxn ang="0">
                  <a:pos x="0" y="334"/>
                </a:cxn>
                <a:cxn ang="0">
                  <a:pos x="0" y="234"/>
                </a:cxn>
                <a:cxn ang="0">
                  <a:pos x="0" y="134"/>
                </a:cxn>
                <a:cxn ang="0">
                  <a:pos x="0" y="99"/>
                </a:cxn>
                <a:cxn ang="0">
                  <a:pos x="0" y="39"/>
                </a:cxn>
                <a:cxn ang="0">
                  <a:pos x="67" y="39"/>
                </a:cxn>
                <a:cxn ang="0">
                  <a:pos x="135" y="16"/>
                </a:cxn>
                <a:cxn ang="0">
                  <a:pos x="203" y="0"/>
                </a:cxn>
                <a:cxn ang="0">
                  <a:pos x="337" y="0"/>
                </a:cxn>
                <a:cxn ang="0">
                  <a:pos x="421" y="33"/>
                </a:cxn>
                <a:cxn ang="0">
                  <a:pos x="437" y="66"/>
                </a:cxn>
                <a:cxn ang="0">
                  <a:pos x="462" y="103"/>
                </a:cxn>
                <a:cxn ang="0">
                  <a:pos x="462" y="204"/>
                </a:cxn>
                <a:cxn ang="0">
                  <a:pos x="462" y="302"/>
                </a:cxn>
                <a:cxn ang="0">
                  <a:pos x="462" y="366"/>
                </a:cxn>
                <a:cxn ang="0">
                  <a:pos x="430" y="466"/>
                </a:cxn>
                <a:cxn ang="0">
                  <a:pos x="462" y="564"/>
                </a:cxn>
                <a:cxn ang="0">
                  <a:pos x="462" y="631"/>
                </a:cxn>
                <a:cxn ang="0">
                  <a:pos x="430" y="631"/>
                </a:cxn>
                <a:cxn ang="0">
                  <a:pos x="364" y="662"/>
                </a:cxn>
                <a:cxn ang="0">
                  <a:pos x="330" y="662"/>
                </a:cxn>
                <a:cxn ang="0">
                  <a:pos x="297" y="631"/>
                </a:cxn>
                <a:cxn ang="0">
                  <a:pos x="297" y="596"/>
                </a:cxn>
                <a:cxn ang="0">
                  <a:pos x="319" y="468"/>
                </a:cxn>
                <a:cxn ang="0">
                  <a:pos x="319" y="400"/>
                </a:cxn>
                <a:cxn ang="0">
                  <a:pos x="319" y="334"/>
                </a:cxn>
                <a:cxn ang="0">
                  <a:pos x="319" y="266"/>
                </a:cxn>
                <a:cxn ang="0">
                  <a:pos x="337" y="200"/>
                </a:cxn>
                <a:cxn ang="0">
                  <a:pos x="330" y="137"/>
                </a:cxn>
                <a:cxn ang="0">
                  <a:pos x="297" y="103"/>
                </a:cxn>
                <a:cxn ang="0">
                  <a:pos x="237" y="99"/>
                </a:cxn>
                <a:cxn ang="0">
                  <a:pos x="169" y="99"/>
                </a:cxn>
                <a:cxn ang="0">
                  <a:pos x="103" y="134"/>
                </a:cxn>
                <a:cxn ang="0">
                  <a:pos x="85" y="166"/>
                </a:cxn>
                <a:cxn ang="0">
                  <a:pos x="85" y="234"/>
                </a:cxn>
                <a:cxn ang="0">
                  <a:pos x="85" y="334"/>
                </a:cxn>
                <a:cxn ang="0">
                  <a:pos x="85" y="434"/>
                </a:cxn>
                <a:cxn ang="0">
                  <a:pos x="85" y="500"/>
                </a:cxn>
                <a:cxn ang="0">
                  <a:pos x="85" y="650"/>
                </a:cxn>
                <a:cxn ang="0">
                  <a:pos x="67" y="695"/>
                </a:cxn>
                <a:cxn ang="0">
                  <a:pos x="67" y="760"/>
                </a:cxn>
                <a:cxn ang="0">
                  <a:pos x="0" y="760"/>
                </a:cxn>
              </a:cxnLst>
              <a:rect l="0" t="0" r="r" b="b"/>
              <a:pathLst>
                <a:path w="462" h="760">
                  <a:moveTo>
                    <a:pt x="0" y="760"/>
                  </a:moveTo>
                  <a:lnTo>
                    <a:pt x="0" y="695"/>
                  </a:lnTo>
                  <a:lnTo>
                    <a:pt x="0" y="631"/>
                  </a:lnTo>
                  <a:lnTo>
                    <a:pt x="0" y="564"/>
                  </a:lnTo>
                  <a:lnTo>
                    <a:pt x="0" y="498"/>
                  </a:lnTo>
                  <a:lnTo>
                    <a:pt x="0" y="400"/>
                  </a:lnTo>
                  <a:lnTo>
                    <a:pt x="0" y="334"/>
                  </a:lnTo>
                  <a:lnTo>
                    <a:pt x="0" y="234"/>
                  </a:lnTo>
                  <a:lnTo>
                    <a:pt x="0" y="134"/>
                  </a:lnTo>
                  <a:lnTo>
                    <a:pt x="0" y="99"/>
                  </a:lnTo>
                  <a:lnTo>
                    <a:pt x="0" y="39"/>
                  </a:lnTo>
                  <a:lnTo>
                    <a:pt x="67" y="39"/>
                  </a:lnTo>
                  <a:lnTo>
                    <a:pt x="135" y="16"/>
                  </a:lnTo>
                  <a:lnTo>
                    <a:pt x="203" y="0"/>
                  </a:lnTo>
                  <a:lnTo>
                    <a:pt x="337" y="0"/>
                  </a:lnTo>
                  <a:lnTo>
                    <a:pt x="421" y="33"/>
                  </a:lnTo>
                  <a:lnTo>
                    <a:pt x="437" y="66"/>
                  </a:lnTo>
                  <a:lnTo>
                    <a:pt x="462" y="103"/>
                  </a:lnTo>
                  <a:lnTo>
                    <a:pt x="462" y="204"/>
                  </a:lnTo>
                  <a:lnTo>
                    <a:pt x="462" y="302"/>
                  </a:lnTo>
                  <a:lnTo>
                    <a:pt x="462" y="366"/>
                  </a:lnTo>
                  <a:lnTo>
                    <a:pt x="430" y="466"/>
                  </a:lnTo>
                  <a:lnTo>
                    <a:pt x="462" y="564"/>
                  </a:lnTo>
                  <a:lnTo>
                    <a:pt x="462" y="631"/>
                  </a:lnTo>
                  <a:lnTo>
                    <a:pt x="430" y="631"/>
                  </a:lnTo>
                  <a:lnTo>
                    <a:pt x="364" y="662"/>
                  </a:lnTo>
                  <a:lnTo>
                    <a:pt x="330" y="662"/>
                  </a:lnTo>
                  <a:lnTo>
                    <a:pt x="297" y="631"/>
                  </a:lnTo>
                  <a:lnTo>
                    <a:pt x="297" y="596"/>
                  </a:lnTo>
                  <a:lnTo>
                    <a:pt x="319" y="468"/>
                  </a:lnTo>
                  <a:lnTo>
                    <a:pt x="319" y="400"/>
                  </a:lnTo>
                  <a:lnTo>
                    <a:pt x="319" y="334"/>
                  </a:lnTo>
                  <a:lnTo>
                    <a:pt x="319" y="266"/>
                  </a:lnTo>
                  <a:lnTo>
                    <a:pt x="337" y="200"/>
                  </a:lnTo>
                  <a:lnTo>
                    <a:pt x="330" y="137"/>
                  </a:lnTo>
                  <a:lnTo>
                    <a:pt x="297" y="103"/>
                  </a:lnTo>
                  <a:lnTo>
                    <a:pt x="237" y="99"/>
                  </a:lnTo>
                  <a:lnTo>
                    <a:pt x="169" y="99"/>
                  </a:lnTo>
                  <a:lnTo>
                    <a:pt x="103" y="134"/>
                  </a:lnTo>
                  <a:lnTo>
                    <a:pt x="85" y="166"/>
                  </a:lnTo>
                  <a:lnTo>
                    <a:pt x="85" y="234"/>
                  </a:lnTo>
                  <a:lnTo>
                    <a:pt x="85" y="334"/>
                  </a:lnTo>
                  <a:lnTo>
                    <a:pt x="85" y="434"/>
                  </a:lnTo>
                  <a:lnTo>
                    <a:pt x="85" y="500"/>
                  </a:lnTo>
                  <a:lnTo>
                    <a:pt x="85" y="650"/>
                  </a:lnTo>
                  <a:lnTo>
                    <a:pt x="67" y="695"/>
                  </a:lnTo>
                  <a:lnTo>
                    <a:pt x="67" y="760"/>
                  </a:lnTo>
                  <a:lnTo>
                    <a:pt x="0" y="760"/>
                  </a:lnTo>
                  <a:close/>
                </a:path>
              </a:pathLst>
            </a:custGeom>
            <a:solidFill>
              <a:srgbClr val="000000"/>
            </a:solidFill>
            <a:ln w="0">
              <a:solidFill>
                <a:srgbClr val="000000"/>
              </a:solidFill>
              <a:prstDash val="solid"/>
              <a:round/>
              <a:headEnd/>
              <a:tailEnd/>
            </a:ln>
          </p:spPr>
          <p:txBody>
            <a:bodyPr/>
            <a:lstStyle/>
            <a:p>
              <a:endParaRPr lang="en-US"/>
            </a:p>
          </p:txBody>
        </p:sp>
        <p:sp>
          <p:nvSpPr>
            <p:cNvPr id="95309" name="Freeform 77"/>
            <p:cNvSpPr>
              <a:spLocks/>
            </p:cNvSpPr>
            <p:nvPr/>
          </p:nvSpPr>
          <p:spPr bwMode="auto">
            <a:xfrm>
              <a:off x="3462" y="1461"/>
              <a:ext cx="164" cy="235"/>
            </a:xfrm>
            <a:custGeom>
              <a:avLst/>
              <a:gdLst/>
              <a:ahLst/>
              <a:cxnLst>
                <a:cxn ang="0">
                  <a:pos x="617" y="133"/>
                </a:cxn>
                <a:cxn ang="0">
                  <a:pos x="667" y="133"/>
                </a:cxn>
                <a:cxn ang="0">
                  <a:pos x="717" y="101"/>
                </a:cxn>
                <a:cxn ang="0">
                  <a:pos x="785" y="83"/>
                </a:cxn>
                <a:cxn ang="0">
                  <a:pos x="969" y="17"/>
                </a:cxn>
                <a:cxn ang="0">
                  <a:pos x="1019" y="17"/>
                </a:cxn>
                <a:cxn ang="0">
                  <a:pos x="1053" y="0"/>
                </a:cxn>
                <a:cxn ang="0">
                  <a:pos x="1087" y="17"/>
                </a:cxn>
                <a:cxn ang="0">
                  <a:pos x="1154" y="51"/>
                </a:cxn>
                <a:cxn ang="0">
                  <a:pos x="1154" y="101"/>
                </a:cxn>
                <a:cxn ang="0">
                  <a:pos x="1154" y="133"/>
                </a:cxn>
                <a:cxn ang="0">
                  <a:pos x="1121" y="171"/>
                </a:cxn>
                <a:cxn ang="0">
                  <a:pos x="1055" y="202"/>
                </a:cxn>
                <a:cxn ang="0">
                  <a:pos x="1019" y="217"/>
                </a:cxn>
                <a:cxn ang="0">
                  <a:pos x="920" y="251"/>
                </a:cxn>
                <a:cxn ang="0">
                  <a:pos x="717" y="317"/>
                </a:cxn>
                <a:cxn ang="0">
                  <a:pos x="660" y="433"/>
                </a:cxn>
                <a:cxn ang="0">
                  <a:pos x="594" y="531"/>
                </a:cxn>
                <a:cxn ang="0">
                  <a:pos x="551" y="651"/>
                </a:cxn>
                <a:cxn ang="0">
                  <a:pos x="495" y="760"/>
                </a:cxn>
                <a:cxn ang="0">
                  <a:pos x="433" y="968"/>
                </a:cxn>
                <a:cxn ang="0">
                  <a:pos x="395" y="1057"/>
                </a:cxn>
                <a:cxn ang="0">
                  <a:pos x="363" y="1155"/>
                </a:cxn>
                <a:cxn ang="0">
                  <a:pos x="329" y="1253"/>
                </a:cxn>
                <a:cxn ang="0">
                  <a:pos x="297" y="1320"/>
                </a:cxn>
                <a:cxn ang="0">
                  <a:pos x="265" y="1418"/>
                </a:cxn>
                <a:cxn ang="0">
                  <a:pos x="231" y="1484"/>
                </a:cxn>
                <a:cxn ang="0">
                  <a:pos x="165" y="1586"/>
                </a:cxn>
                <a:cxn ang="0">
                  <a:pos x="133" y="1614"/>
                </a:cxn>
                <a:cxn ang="0">
                  <a:pos x="99" y="1649"/>
                </a:cxn>
                <a:cxn ang="0">
                  <a:pos x="66" y="1649"/>
                </a:cxn>
                <a:cxn ang="0">
                  <a:pos x="0" y="1649"/>
                </a:cxn>
                <a:cxn ang="0">
                  <a:pos x="33" y="1582"/>
                </a:cxn>
                <a:cxn ang="0">
                  <a:pos x="65" y="1568"/>
                </a:cxn>
                <a:cxn ang="0">
                  <a:pos x="149" y="1486"/>
                </a:cxn>
                <a:cxn ang="0">
                  <a:pos x="233" y="1285"/>
                </a:cxn>
                <a:cxn ang="0">
                  <a:pos x="299" y="1086"/>
                </a:cxn>
                <a:cxn ang="0">
                  <a:pos x="333" y="986"/>
                </a:cxn>
                <a:cxn ang="0">
                  <a:pos x="383" y="901"/>
                </a:cxn>
                <a:cxn ang="0">
                  <a:pos x="433" y="717"/>
                </a:cxn>
                <a:cxn ang="0">
                  <a:pos x="467" y="636"/>
                </a:cxn>
                <a:cxn ang="0">
                  <a:pos x="495" y="563"/>
                </a:cxn>
                <a:cxn ang="0">
                  <a:pos x="551" y="435"/>
                </a:cxn>
                <a:cxn ang="0">
                  <a:pos x="585" y="383"/>
                </a:cxn>
                <a:cxn ang="0">
                  <a:pos x="635" y="301"/>
                </a:cxn>
                <a:cxn ang="0">
                  <a:pos x="717" y="251"/>
                </a:cxn>
                <a:cxn ang="0">
                  <a:pos x="985" y="183"/>
                </a:cxn>
                <a:cxn ang="0">
                  <a:pos x="1019" y="151"/>
                </a:cxn>
                <a:cxn ang="0">
                  <a:pos x="1053" y="151"/>
                </a:cxn>
                <a:cxn ang="0">
                  <a:pos x="1069" y="133"/>
                </a:cxn>
                <a:cxn ang="0">
                  <a:pos x="1104" y="101"/>
                </a:cxn>
                <a:cxn ang="0">
                  <a:pos x="1104" y="66"/>
                </a:cxn>
                <a:cxn ang="0">
                  <a:pos x="1089" y="70"/>
                </a:cxn>
                <a:cxn ang="0">
                  <a:pos x="1003" y="83"/>
                </a:cxn>
                <a:cxn ang="0">
                  <a:pos x="985" y="83"/>
                </a:cxn>
                <a:cxn ang="0">
                  <a:pos x="852" y="133"/>
                </a:cxn>
                <a:cxn ang="0">
                  <a:pos x="667" y="201"/>
                </a:cxn>
                <a:cxn ang="0">
                  <a:pos x="617" y="133"/>
                </a:cxn>
              </a:cxnLst>
              <a:rect l="0" t="0" r="r" b="b"/>
              <a:pathLst>
                <a:path w="1154" h="1649">
                  <a:moveTo>
                    <a:pt x="617" y="133"/>
                  </a:moveTo>
                  <a:lnTo>
                    <a:pt x="667" y="133"/>
                  </a:lnTo>
                  <a:lnTo>
                    <a:pt x="717" y="101"/>
                  </a:lnTo>
                  <a:lnTo>
                    <a:pt x="785" y="83"/>
                  </a:lnTo>
                  <a:lnTo>
                    <a:pt x="969" y="17"/>
                  </a:lnTo>
                  <a:lnTo>
                    <a:pt x="1019" y="17"/>
                  </a:lnTo>
                  <a:lnTo>
                    <a:pt x="1053" y="0"/>
                  </a:lnTo>
                  <a:lnTo>
                    <a:pt x="1087" y="17"/>
                  </a:lnTo>
                  <a:lnTo>
                    <a:pt x="1154" y="51"/>
                  </a:lnTo>
                  <a:lnTo>
                    <a:pt x="1154" y="101"/>
                  </a:lnTo>
                  <a:lnTo>
                    <a:pt x="1154" y="133"/>
                  </a:lnTo>
                  <a:lnTo>
                    <a:pt x="1121" y="171"/>
                  </a:lnTo>
                  <a:lnTo>
                    <a:pt x="1055" y="202"/>
                  </a:lnTo>
                  <a:lnTo>
                    <a:pt x="1019" y="217"/>
                  </a:lnTo>
                  <a:lnTo>
                    <a:pt x="920" y="251"/>
                  </a:lnTo>
                  <a:lnTo>
                    <a:pt x="717" y="317"/>
                  </a:lnTo>
                  <a:lnTo>
                    <a:pt x="660" y="433"/>
                  </a:lnTo>
                  <a:lnTo>
                    <a:pt x="594" y="531"/>
                  </a:lnTo>
                  <a:lnTo>
                    <a:pt x="551" y="651"/>
                  </a:lnTo>
                  <a:lnTo>
                    <a:pt x="495" y="760"/>
                  </a:lnTo>
                  <a:lnTo>
                    <a:pt x="433" y="968"/>
                  </a:lnTo>
                  <a:lnTo>
                    <a:pt x="395" y="1057"/>
                  </a:lnTo>
                  <a:lnTo>
                    <a:pt x="363" y="1155"/>
                  </a:lnTo>
                  <a:lnTo>
                    <a:pt x="329" y="1253"/>
                  </a:lnTo>
                  <a:lnTo>
                    <a:pt x="297" y="1320"/>
                  </a:lnTo>
                  <a:lnTo>
                    <a:pt x="265" y="1418"/>
                  </a:lnTo>
                  <a:lnTo>
                    <a:pt x="231" y="1484"/>
                  </a:lnTo>
                  <a:lnTo>
                    <a:pt x="165" y="1586"/>
                  </a:lnTo>
                  <a:lnTo>
                    <a:pt x="133" y="1614"/>
                  </a:lnTo>
                  <a:lnTo>
                    <a:pt x="99" y="1649"/>
                  </a:lnTo>
                  <a:lnTo>
                    <a:pt x="66" y="1649"/>
                  </a:lnTo>
                  <a:lnTo>
                    <a:pt x="0" y="1649"/>
                  </a:lnTo>
                  <a:lnTo>
                    <a:pt x="33" y="1582"/>
                  </a:lnTo>
                  <a:lnTo>
                    <a:pt x="65" y="1568"/>
                  </a:lnTo>
                  <a:lnTo>
                    <a:pt x="149" y="1486"/>
                  </a:lnTo>
                  <a:lnTo>
                    <a:pt x="233" y="1285"/>
                  </a:lnTo>
                  <a:lnTo>
                    <a:pt x="299" y="1086"/>
                  </a:lnTo>
                  <a:lnTo>
                    <a:pt x="333" y="986"/>
                  </a:lnTo>
                  <a:lnTo>
                    <a:pt x="383" y="901"/>
                  </a:lnTo>
                  <a:lnTo>
                    <a:pt x="433" y="717"/>
                  </a:lnTo>
                  <a:lnTo>
                    <a:pt x="467" y="636"/>
                  </a:lnTo>
                  <a:lnTo>
                    <a:pt x="495" y="563"/>
                  </a:lnTo>
                  <a:lnTo>
                    <a:pt x="551" y="435"/>
                  </a:lnTo>
                  <a:lnTo>
                    <a:pt x="585" y="383"/>
                  </a:lnTo>
                  <a:lnTo>
                    <a:pt x="635" y="301"/>
                  </a:lnTo>
                  <a:lnTo>
                    <a:pt x="717" y="251"/>
                  </a:lnTo>
                  <a:lnTo>
                    <a:pt x="985" y="183"/>
                  </a:lnTo>
                  <a:lnTo>
                    <a:pt x="1019" y="151"/>
                  </a:lnTo>
                  <a:lnTo>
                    <a:pt x="1053" y="151"/>
                  </a:lnTo>
                  <a:lnTo>
                    <a:pt x="1069" y="133"/>
                  </a:lnTo>
                  <a:lnTo>
                    <a:pt x="1104" y="101"/>
                  </a:lnTo>
                  <a:lnTo>
                    <a:pt x="1104" y="66"/>
                  </a:lnTo>
                  <a:lnTo>
                    <a:pt x="1089" y="70"/>
                  </a:lnTo>
                  <a:lnTo>
                    <a:pt x="1003" y="83"/>
                  </a:lnTo>
                  <a:lnTo>
                    <a:pt x="985" y="83"/>
                  </a:lnTo>
                  <a:lnTo>
                    <a:pt x="852" y="133"/>
                  </a:lnTo>
                  <a:lnTo>
                    <a:pt x="667" y="201"/>
                  </a:lnTo>
                  <a:lnTo>
                    <a:pt x="617" y="133"/>
                  </a:lnTo>
                  <a:close/>
                </a:path>
              </a:pathLst>
            </a:custGeom>
            <a:solidFill>
              <a:srgbClr val="000000"/>
            </a:solidFill>
            <a:ln w="0">
              <a:solidFill>
                <a:srgbClr val="000000"/>
              </a:solidFill>
              <a:prstDash val="solid"/>
              <a:round/>
              <a:headEnd/>
              <a:tailEnd/>
            </a:ln>
          </p:spPr>
          <p:txBody>
            <a:bodyPr/>
            <a:lstStyle/>
            <a:p>
              <a:endParaRPr lang="en-US"/>
            </a:p>
          </p:txBody>
        </p:sp>
        <p:sp>
          <p:nvSpPr>
            <p:cNvPr id="95310" name="Freeform 78"/>
            <p:cNvSpPr>
              <a:spLocks/>
            </p:cNvSpPr>
            <p:nvPr/>
          </p:nvSpPr>
          <p:spPr bwMode="auto">
            <a:xfrm>
              <a:off x="2642" y="1325"/>
              <a:ext cx="269" cy="216"/>
            </a:xfrm>
            <a:custGeom>
              <a:avLst/>
              <a:gdLst/>
              <a:ahLst/>
              <a:cxnLst>
                <a:cxn ang="0">
                  <a:pos x="1802" y="100"/>
                </a:cxn>
                <a:cxn ang="0">
                  <a:pos x="1551" y="232"/>
                </a:cxn>
                <a:cxn ang="0">
                  <a:pos x="1385" y="299"/>
                </a:cxn>
                <a:cxn ang="0">
                  <a:pos x="1215" y="350"/>
                </a:cxn>
                <a:cxn ang="0">
                  <a:pos x="963" y="450"/>
                </a:cxn>
                <a:cxn ang="0">
                  <a:pos x="763" y="533"/>
                </a:cxn>
                <a:cxn ang="0">
                  <a:pos x="595" y="593"/>
                </a:cxn>
                <a:cxn ang="0">
                  <a:pos x="377" y="701"/>
                </a:cxn>
                <a:cxn ang="0">
                  <a:pos x="299" y="757"/>
                </a:cxn>
                <a:cxn ang="0">
                  <a:pos x="427" y="767"/>
                </a:cxn>
                <a:cxn ang="0">
                  <a:pos x="561" y="767"/>
                </a:cxn>
                <a:cxn ang="0">
                  <a:pos x="595" y="824"/>
                </a:cxn>
                <a:cxn ang="0">
                  <a:pos x="545" y="900"/>
                </a:cxn>
                <a:cxn ang="0">
                  <a:pos x="429" y="956"/>
                </a:cxn>
                <a:cxn ang="0">
                  <a:pos x="243" y="1083"/>
                </a:cxn>
                <a:cxn ang="0">
                  <a:pos x="159" y="1201"/>
                </a:cxn>
                <a:cxn ang="0">
                  <a:pos x="362" y="1152"/>
                </a:cxn>
                <a:cxn ang="0">
                  <a:pos x="528" y="1054"/>
                </a:cxn>
                <a:cxn ang="0">
                  <a:pos x="595" y="1054"/>
                </a:cxn>
                <a:cxn ang="0">
                  <a:pos x="461" y="1151"/>
                </a:cxn>
                <a:cxn ang="0">
                  <a:pos x="243" y="1300"/>
                </a:cxn>
                <a:cxn ang="0">
                  <a:pos x="143" y="1451"/>
                </a:cxn>
                <a:cxn ang="0">
                  <a:pos x="0" y="1513"/>
                </a:cxn>
                <a:cxn ang="0">
                  <a:pos x="33" y="1448"/>
                </a:cxn>
                <a:cxn ang="0">
                  <a:pos x="143" y="1317"/>
                </a:cxn>
                <a:cxn ang="0">
                  <a:pos x="77" y="1283"/>
                </a:cxn>
                <a:cxn ang="0">
                  <a:pos x="58" y="1183"/>
                </a:cxn>
                <a:cxn ang="0">
                  <a:pos x="159" y="1051"/>
                </a:cxn>
                <a:cxn ang="0">
                  <a:pos x="327" y="917"/>
                </a:cxn>
                <a:cxn ang="0">
                  <a:pos x="361" y="850"/>
                </a:cxn>
                <a:cxn ang="0">
                  <a:pos x="261" y="850"/>
                </a:cxn>
                <a:cxn ang="0">
                  <a:pos x="126" y="850"/>
                </a:cxn>
                <a:cxn ang="0">
                  <a:pos x="193" y="751"/>
                </a:cxn>
                <a:cxn ang="0">
                  <a:pos x="361" y="616"/>
                </a:cxn>
                <a:cxn ang="0">
                  <a:pos x="561" y="516"/>
                </a:cxn>
                <a:cxn ang="0">
                  <a:pos x="825" y="397"/>
                </a:cxn>
                <a:cxn ang="0">
                  <a:pos x="990" y="330"/>
                </a:cxn>
                <a:cxn ang="0">
                  <a:pos x="1282" y="232"/>
                </a:cxn>
                <a:cxn ang="0">
                  <a:pos x="1451" y="166"/>
                </a:cxn>
                <a:cxn ang="0">
                  <a:pos x="1684" y="50"/>
                </a:cxn>
                <a:cxn ang="0">
                  <a:pos x="1767" y="15"/>
                </a:cxn>
              </a:cxnLst>
              <a:rect l="0" t="0" r="r" b="b"/>
              <a:pathLst>
                <a:path w="1885" h="1513">
                  <a:moveTo>
                    <a:pt x="1885" y="0"/>
                  </a:moveTo>
                  <a:lnTo>
                    <a:pt x="1802" y="100"/>
                  </a:lnTo>
                  <a:lnTo>
                    <a:pt x="1684" y="182"/>
                  </a:lnTo>
                  <a:lnTo>
                    <a:pt x="1551" y="232"/>
                  </a:lnTo>
                  <a:lnTo>
                    <a:pt x="1485" y="266"/>
                  </a:lnTo>
                  <a:lnTo>
                    <a:pt x="1385" y="299"/>
                  </a:lnTo>
                  <a:lnTo>
                    <a:pt x="1315" y="316"/>
                  </a:lnTo>
                  <a:lnTo>
                    <a:pt x="1215" y="350"/>
                  </a:lnTo>
                  <a:lnTo>
                    <a:pt x="1088" y="397"/>
                  </a:lnTo>
                  <a:lnTo>
                    <a:pt x="963" y="450"/>
                  </a:lnTo>
                  <a:lnTo>
                    <a:pt x="857" y="495"/>
                  </a:lnTo>
                  <a:lnTo>
                    <a:pt x="763" y="533"/>
                  </a:lnTo>
                  <a:lnTo>
                    <a:pt x="693" y="561"/>
                  </a:lnTo>
                  <a:lnTo>
                    <a:pt x="595" y="593"/>
                  </a:lnTo>
                  <a:lnTo>
                    <a:pt x="461" y="666"/>
                  </a:lnTo>
                  <a:lnTo>
                    <a:pt x="377" y="701"/>
                  </a:lnTo>
                  <a:lnTo>
                    <a:pt x="327" y="732"/>
                  </a:lnTo>
                  <a:lnTo>
                    <a:pt x="299" y="757"/>
                  </a:lnTo>
                  <a:lnTo>
                    <a:pt x="361" y="767"/>
                  </a:lnTo>
                  <a:lnTo>
                    <a:pt x="427" y="767"/>
                  </a:lnTo>
                  <a:lnTo>
                    <a:pt x="477" y="767"/>
                  </a:lnTo>
                  <a:lnTo>
                    <a:pt x="561" y="767"/>
                  </a:lnTo>
                  <a:lnTo>
                    <a:pt x="595" y="782"/>
                  </a:lnTo>
                  <a:lnTo>
                    <a:pt x="595" y="824"/>
                  </a:lnTo>
                  <a:lnTo>
                    <a:pt x="579" y="883"/>
                  </a:lnTo>
                  <a:lnTo>
                    <a:pt x="545" y="900"/>
                  </a:lnTo>
                  <a:lnTo>
                    <a:pt x="495" y="922"/>
                  </a:lnTo>
                  <a:lnTo>
                    <a:pt x="429" y="956"/>
                  </a:lnTo>
                  <a:lnTo>
                    <a:pt x="361" y="1001"/>
                  </a:lnTo>
                  <a:lnTo>
                    <a:pt x="243" y="1083"/>
                  </a:lnTo>
                  <a:lnTo>
                    <a:pt x="193" y="1133"/>
                  </a:lnTo>
                  <a:lnTo>
                    <a:pt x="159" y="1201"/>
                  </a:lnTo>
                  <a:lnTo>
                    <a:pt x="226" y="1201"/>
                  </a:lnTo>
                  <a:lnTo>
                    <a:pt x="362" y="1152"/>
                  </a:lnTo>
                  <a:lnTo>
                    <a:pt x="427" y="1101"/>
                  </a:lnTo>
                  <a:lnTo>
                    <a:pt x="528" y="1054"/>
                  </a:lnTo>
                  <a:lnTo>
                    <a:pt x="611" y="1016"/>
                  </a:lnTo>
                  <a:lnTo>
                    <a:pt x="595" y="1054"/>
                  </a:lnTo>
                  <a:lnTo>
                    <a:pt x="561" y="1086"/>
                  </a:lnTo>
                  <a:lnTo>
                    <a:pt x="461" y="1151"/>
                  </a:lnTo>
                  <a:lnTo>
                    <a:pt x="327" y="1232"/>
                  </a:lnTo>
                  <a:lnTo>
                    <a:pt x="243" y="1300"/>
                  </a:lnTo>
                  <a:lnTo>
                    <a:pt x="198" y="1383"/>
                  </a:lnTo>
                  <a:lnTo>
                    <a:pt x="143" y="1451"/>
                  </a:lnTo>
                  <a:lnTo>
                    <a:pt x="93" y="1485"/>
                  </a:lnTo>
                  <a:lnTo>
                    <a:pt x="0" y="1513"/>
                  </a:lnTo>
                  <a:lnTo>
                    <a:pt x="0" y="1481"/>
                  </a:lnTo>
                  <a:lnTo>
                    <a:pt x="33" y="1448"/>
                  </a:lnTo>
                  <a:lnTo>
                    <a:pt x="108" y="1385"/>
                  </a:lnTo>
                  <a:lnTo>
                    <a:pt x="143" y="1317"/>
                  </a:lnTo>
                  <a:lnTo>
                    <a:pt x="143" y="1283"/>
                  </a:lnTo>
                  <a:lnTo>
                    <a:pt x="77" y="1283"/>
                  </a:lnTo>
                  <a:lnTo>
                    <a:pt x="43" y="1251"/>
                  </a:lnTo>
                  <a:lnTo>
                    <a:pt x="58" y="1183"/>
                  </a:lnTo>
                  <a:lnTo>
                    <a:pt x="77" y="1151"/>
                  </a:lnTo>
                  <a:lnTo>
                    <a:pt x="159" y="1051"/>
                  </a:lnTo>
                  <a:lnTo>
                    <a:pt x="261" y="967"/>
                  </a:lnTo>
                  <a:lnTo>
                    <a:pt x="327" y="917"/>
                  </a:lnTo>
                  <a:lnTo>
                    <a:pt x="361" y="883"/>
                  </a:lnTo>
                  <a:lnTo>
                    <a:pt x="361" y="850"/>
                  </a:lnTo>
                  <a:lnTo>
                    <a:pt x="311" y="850"/>
                  </a:lnTo>
                  <a:lnTo>
                    <a:pt x="261" y="850"/>
                  </a:lnTo>
                  <a:lnTo>
                    <a:pt x="143" y="867"/>
                  </a:lnTo>
                  <a:lnTo>
                    <a:pt x="126" y="850"/>
                  </a:lnTo>
                  <a:lnTo>
                    <a:pt x="159" y="782"/>
                  </a:lnTo>
                  <a:lnTo>
                    <a:pt x="193" y="751"/>
                  </a:lnTo>
                  <a:lnTo>
                    <a:pt x="261" y="683"/>
                  </a:lnTo>
                  <a:lnTo>
                    <a:pt x="361" y="616"/>
                  </a:lnTo>
                  <a:lnTo>
                    <a:pt x="429" y="561"/>
                  </a:lnTo>
                  <a:lnTo>
                    <a:pt x="561" y="516"/>
                  </a:lnTo>
                  <a:lnTo>
                    <a:pt x="693" y="463"/>
                  </a:lnTo>
                  <a:lnTo>
                    <a:pt x="825" y="397"/>
                  </a:lnTo>
                  <a:lnTo>
                    <a:pt x="892" y="364"/>
                  </a:lnTo>
                  <a:lnTo>
                    <a:pt x="990" y="330"/>
                  </a:lnTo>
                  <a:lnTo>
                    <a:pt x="1088" y="299"/>
                  </a:lnTo>
                  <a:lnTo>
                    <a:pt x="1282" y="232"/>
                  </a:lnTo>
                  <a:lnTo>
                    <a:pt x="1381" y="200"/>
                  </a:lnTo>
                  <a:lnTo>
                    <a:pt x="1451" y="166"/>
                  </a:lnTo>
                  <a:lnTo>
                    <a:pt x="1617" y="101"/>
                  </a:lnTo>
                  <a:lnTo>
                    <a:pt x="1684" y="50"/>
                  </a:lnTo>
                  <a:lnTo>
                    <a:pt x="1682" y="68"/>
                  </a:lnTo>
                  <a:lnTo>
                    <a:pt x="1767" y="15"/>
                  </a:lnTo>
                  <a:lnTo>
                    <a:pt x="1885" y="0"/>
                  </a:lnTo>
                  <a:close/>
                </a:path>
              </a:pathLst>
            </a:custGeom>
            <a:solidFill>
              <a:srgbClr val="000000"/>
            </a:solidFill>
            <a:ln w="0">
              <a:solidFill>
                <a:srgbClr val="000000"/>
              </a:solidFill>
              <a:prstDash val="solid"/>
              <a:round/>
              <a:headEnd/>
              <a:tailEnd/>
            </a:ln>
          </p:spPr>
          <p:txBody>
            <a:bodyPr/>
            <a:lstStyle/>
            <a:p>
              <a:endParaRPr lang="en-US"/>
            </a:p>
          </p:txBody>
        </p:sp>
        <p:sp>
          <p:nvSpPr>
            <p:cNvPr id="95311" name="Freeform 79"/>
            <p:cNvSpPr>
              <a:spLocks/>
            </p:cNvSpPr>
            <p:nvPr/>
          </p:nvSpPr>
          <p:spPr bwMode="auto">
            <a:xfrm>
              <a:off x="2835" y="1405"/>
              <a:ext cx="322" cy="183"/>
            </a:xfrm>
            <a:custGeom>
              <a:avLst/>
              <a:gdLst/>
              <a:ahLst/>
              <a:cxnLst>
                <a:cxn ang="0">
                  <a:pos x="133" y="339"/>
                </a:cxn>
                <a:cxn ang="0">
                  <a:pos x="402" y="322"/>
                </a:cxn>
                <a:cxn ang="0">
                  <a:pos x="596" y="294"/>
                </a:cxn>
                <a:cxn ang="0">
                  <a:pos x="795" y="263"/>
                </a:cxn>
                <a:cxn ang="0">
                  <a:pos x="986" y="206"/>
                </a:cxn>
                <a:cxn ang="0">
                  <a:pos x="1288" y="171"/>
                </a:cxn>
                <a:cxn ang="0">
                  <a:pos x="1552" y="132"/>
                </a:cxn>
                <a:cxn ang="0">
                  <a:pos x="2058" y="72"/>
                </a:cxn>
                <a:cxn ang="0">
                  <a:pos x="2158" y="122"/>
                </a:cxn>
                <a:cxn ang="0">
                  <a:pos x="2145" y="591"/>
                </a:cxn>
                <a:cxn ang="0">
                  <a:pos x="2145" y="722"/>
                </a:cxn>
                <a:cxn ang="0">
                  <a:pos x="2145" y="987"/>
                </a:cxn>
                <a:cxn ang="0">
                  <a:pos x="2176" y="1224"/>
                </a:cxn>
                <a:cxn ang="0">
                  <a:pos x="2246" y="1282"/>
                </a:cxn>
                <a:cxn ang="0">
                  <a:pos x="2246" y="1149"/>
                </a:cxn>
                <a:cxn ang="0">
                  <a:pos x="2211" y="987"/>
                </a:cxn>
                <a:cxn ang="0">
                  <a:pos x="2211" y="788"/>
                </a:cxn>
                <a:cxn ang="0">
                  <a:pos x="2211" y="623"/>
                </a:cxn>
                <a:cxn ang="0">
                  <a:pos x="2226" y="455"/>
                </a:cxn>
                <a:cxn ang="0">
                  <a:pos x="2246" y="263"/>
                </a:cxn>
                <a:cxn ang="0">
                  <a:pos x="2241" y="140"/>
                </a:cxn>
                <a:cxn ang="0">
                  <a:pos x="2226" y="39"/>
                </a:cxn>
                <a:cxn ang="0">
                  <a:pos x="2080" y="0"/>
                </a:cxn>
                <a:cxn ang="0">
                  <a:pos x="1882" y="32"/>
                </a:cxn>
                <a:cxn ang="0">
                  <a:pos x="1618" y="66"/>
                </a:cxn>
                <a:cxn ang="0">
                  <a:pos x="1355" y="98"/>
                </a:cxn>
                <a:cxn ang="0">
                  <a:pos x="1187" y="122"/>
                </a:cxn>
                <a:cxn ang="0">
                  <a:pos x="986" y="155"/>
                </a:cxn>
                <a:cxn ang="0">
                  <a:pos x="702" y="206"/>
                </a:cxn>
                <a:cxn ang="0">
                  <a:pos x="464" y="263"/>
                </a:cxn>
                <a:cxn ang="0">
                  <a:pos x="299" y="294"/>
                </a:cxn>
                <a:cxn ang="0">
                  <a:pos x="166" y="306"/>
                </a:cxn>
                <a:cxn ang="0">
                  <a:pos x="31" y="322"/>
                </a:cxn>
              </a:cxnLst>
              <a:rect l="0" t="0" r="r" b="b"/>
              <a:pathLst>
                <a:path w="2259" h="1282">
                  <a:moveTo>
                    <a:pt x="0" y="356"/>
                  </a:moveTo>
                  <a:lnTo>
                    <a:pt x="133" y="339"/>
                  </a:lnTo>
                  <a:lnTo>
                    <a:pt x="267" y="339"/>
                  </a:lnTo>
                  <a:lnTo>
                    <a:pt x="402" y="322"/>
                  </a:lnTo>
                  <a:lnTo>
                    <a:pt x="432" y="329"/>
                  </a:lnTo>
                  <a:lnTo>
                    <a:pt x="596" y="294"/>
                  </a:lnTo>
                  <a:lnTo>
                    <a:pt x="694" y="263"/>
                  </a:lnTo>
                  <a:lnTo>
                    <a:pt x="795" y="263"/>
                  </a:lnTo>
                  <a:lnTo>
                    <a:pt x="893" y="231"/>
                  </a:lnTo>
                  <a:lnTo>
                    <a:pt x="986" y="206"/>
                  </a:lnTo>
                  <a:lnTo>
                    <a:pt x="1124" y="196"/>
                  </a:lnTo>
                  <a:lnTo>
                    <a:pt x="1288" y="171"/>
                  </a:lnTo>
                  <a:lnTo>
                    <a:pt x="1355" y="165"/>
                  </a:lnTo>
                  <a:lnTo>
                    <a:pt x="1552" y="132"/>
                  </a:lnTo>
                  <a:lnTo>
                    <a:pt x="1924" y="90"/>
                  </a:lnTo>
                  <a:lnTo>
                    <a:pt x="2058" y="72"/>
                  </a:lnTo>
                  <a:lnTo>
                    <a:pt x="2125" y="90"/>
                  </a:lnTo>
                  <a:lnTo>
                    <a:pt x="2158" y="122"/>
                  </a:lnTo>
                  <a:lnTo>
                    <a:pt x="2158" y="322"/>
                  </a:lnTo>
                  <a:lnTo>
                    <a:pt x="2145" y="591"/>
                  </a:lnTo>
                  <a:lnTo>
                    <a:pt x="2145" y="658"/>
                  </a:lnTo>
                  <a:lnTo>
                    <a:pt x="2145" y="722"/>
                  </a:lnTo>
                  <a:lnTo>
                    <a:pt x="2145" y="920"/>
                  </a:lnTo>
                  <a:lnTo>
                    <a:pt x="2145" y="987"/>
                  </a:lnTo>
                  <a:lnTo>
                    <a:pt x="2145" y="1051"/>
                  </a:lnTo>
                  <a:lnTo>
                    <a:pt x="2176" y="1224"/>
                  </a:lnTo>
                  <a:lnTo>
                    <a:pt x="2191" y="1256"/>
                  </a:lnTo>
                  <a:lnTo>
                    <a:pt x="2246" y="1282"/>
                  </a:lnTo>
                  <a:lnTo>
                    <a:pt x="2259" y="1224"/>
                  </a:lnTo>
                  <a:lnTo>
                    <a:pt x="2246" y="1149"/>
                  </a:lnTo>
                  <a:lnTo>
                    <a:pt x="2226" y="1090"/>
                  </a:lnTo>
                  <a:lnTo>
                    <a:pt x="2211" y="987"/>
                  </a:lnTo>
                  <a:lnTo>
                    <a:pt x="2211" y="887"/>
                  </a:lnTo>
                  <a:lnTo>
                    <a:pt x="2211" y="788"/>
                  </a:lnTo>
                  <a:lnTo>
                    <a:pt x="2208" y="722"/>
                  </a:lnTo>
                  <a:lnTo>
                    <a:pt x="2211" y="623"/>
                  </a:lnTo>
                  <a:lnTo>
                    <a:pt x="2211" y="591"/>
                  </a:lnTo>
                  <a:lnTo>
                    <a:pt x="2226" y="455"/>
                  </a:lnTo>
                  <a:lnTo>
                    <a:pt x="2246" y="361"/>
                  </a:lnTo>
                  <a:lnTo>
                    <a:pt x="2246" y="263"/>
                  </a:lnTo>
                  <a:lnTo>
                    <a:pt x="2241" y="171"/>
                  </a:lnTo>
                  <a:lnTo>
                    <a:pt x="2241" y="140"/>
                  </a:lnTo>
                  <a:lnTo>
                    <a:pt x="2226" y="72"/>
                  </a:lnTo>
                  <a:lnTo>
                    <a:pt x="2226" y="39"/>
                  </a:lnTo>
                  <a:lnTo>
                    <a:pt x="2158" y="5"/>
                  </a:lnTo>
                  <a:lnTo>
                    <a:pt x="2080" y="0"/>
                  </a:lnTo>
                  <a:lnTo>
                    <a:pt x="1974" y="22"/>
                  </a:lnTo>
                  <a:lnTo>
                    <a:pt x="1882" y="32"/>
                  </a:lnTo>
                  <a:lnTo>
                    <a:pt x="1690" y="55"/>
                  </a:lnTo>
                  <a:lnTo>
                    <a:pt x="1618" y="66"/>
                  </a:lnTo>
                  <a:lnTo>
                    <a:pt x="1489" y="90"/>
                  </a:lnTo>
                  <a:lnTo>
                    <a:pt x="1355" y="98"/>
                  </a:lnTo>
                  <a:lnTo>
                    <a:pt x="1254" y="122"/>
                  </a:lnTo>
                  <a:lnTo>
                    <a:pt x="1187" y="122"/>
                  </a:lnTo>
                  <a:lnTo>
                    <a:pt x="1091" y="132"/>
                  </a:lnTo>
                  <a:lnTo>
                    <a:pt x="986" y="155"/>
                  </a:lnTo>
                  <a:lnTo>
                    <a:pt x="795" y="196"/>
                  </a:lnTo>
                  <a:lnTo>
                    <a:pt x="702" y="206"/>
                  </a:lnTo>
                  <a:lnTo>
                    <a:pt x="564" y="231"/>
                  </a:lnTo>
                  <a:lnTo>
                    <a:pt x="464" y="263"/>
                  </a:lnTo>
                  <a:lnTo>
                    <a:pt x="367" y="289"/>
                  </a:lnTo>
                  <a:lnTo>
                    <a:pt x="299" y="294"/>
                  </a:lnTo>
                  <a:lnTo>
                    <a:pt x="267" y="294"/>
                  </a:lnTo>
                  <a:lnTo>
                    <a:pt x="166" y="306"/>
                  </a:lnTo>
                  <a:lnTo>
                    <a:pt x="65" y="306"/>
                  </a:lnTo>
                  <a:lnTo>
                    <a:pt x="31" y="322"/>
                  </a:lnTo>
                  <a:lnTo>
                    <a:pt x="0" y="356"/>
                  </a:lnTo>
                  <a:close/>
                </a:path>
              </a:pathLst>
            </a:custGeom>
            <a:solidFill>
              <a:srgbClr val="000000"/>
            </a:solidFill>
            <a:ln w="0">
              <a:solidFill>
                <a:srgbClr val="000000"/>
              </a:solidFill>
              <a:prstDash val="solid"/>
              <a:round/>
              <a:headEnd/>
              <a:tailEnd/>
            </a:ln>
          </p:spPr>
          <p:txBody>
            <a:bodyPr/>
            <a:lstStyle/>
            <a:p>
              <a:endParaRPr lang="en-US"/>
            </a:p>
          </p:txBody>
        </p:sp>
        <p:sp>
          <p:nvSpPr>
            <p:cNvPr id="95312" name="Freeform 80"/>
            <p:cNvSpPr>
              <a:spLocks/>
            </p:cNvSpPr>
            <p:nvPr/>
          </p:nvSpPr>
          <p:spPr bwMode="auto">
            <a:xfrm>
              <a:off x="3282" y="1400"/>
              <a:ext cx="241" cy="216"/>
            </a:xfrm>
            <a:custGeom>
              <a:avLst/>
              <a:gdLst/>
              <a:ahLst/>
              <a:cxnLst>
                <a:cxn ang="0">
                  <a:pos x="72" y="887"/>
                </a:cxn>
                <a:cxn ang="0">
                  <a:pos x="84" y="789"/>
                </a:cxn>
                <a:cxn ang="0">
                  <a:pos x="66" y="655"/>
                </a:cxn>
                <a:cxn ang="0">
                  <a:pos x="72" y="526"/>
                </a:cxn>
                <a:cxn ang="0">
                  <a:pos x="104" y="362"/>
                </a:cxn>
                <a:cxn ang="0">
                  <a:pos x="72" y="198"/>
                </a:cxn>
                <a:cxn ang="0">
                  <a:pos x="84" y="138"/>
                </a:cxn>
                <a:cxn ang="0">
                  <a:pos x="134" y="88"/>
                </a:cxn>
                <a:cxn ang="0">
                  <a:pos x="368" y="123"/>
                </a:cxn>
                <a:cxn ang="0">
                  <a:pos x="602" y="173"/>
                </a:cxn>
                <a:cxn ang="0">
                  <a:pos x="854" y="239"/>
                </a:cxn>
                <a:cxn ang="0">
                  <a:pos x="1089" y="304"/>
                </a:cxn>
                <a:cxn ang="0">
                  <a:pos x="1324" y="394"/>
                </a:cxn>
                <a:cxn ang="0">
                  <a:pos x="1491" y="455"/>
                </a:cxn>
                <a:cxn ang="0">
                  <a:pos x="1557" y="589"/>
                </a:cxn>
                <a:cxn ang="0">
                  <a:pos x="1523" y="755"/>
                </a:cxn>
                <a:cxn ang="0">
                  <a:pos x="1457" y="887"/>
                </a:cxn>
                <a:cxn ang="0">
                  <a:pos x="1357" y="1051"/>
                </a:cxn>
                <a:cxn ang="0">
                  <a:pos x="1324" y="1182"/>
                </a:cxn>
                <a:cxn ang="0">
                  <a:pos x="1225" y="1413"/>
                </a:cxn>
                <a:cxn ang="0">
                  <a:pos x="1192" y="1479"/>
                </a:cxn>
                <a:cxn ang="0">
                  <a:pos x="1225" y="1511"/>
                </a:cxn>
                <a:cxn ang="0">
                  <a:pos x="1324" y="1380"/>
                </a:cxn>
                <a:cxn ang="0">
                  <a:pos x="1373" y="1224"/>
                </a:cxn>
                <a:cxn ang="0">
                  <a:pos x="1423" y="1084"/>
                </a:cxn>
                <a:cxn ang="0">
                  <a:pos x="1523" y="923"/>
                </a:cxn>
                <a:cxn ang="0">
                  <a:pos x="1587" y="789"/>
                </a:cxn>
                <a:cxn ang="0">
                  <a:pos x="1653" y="656"/>
                </a:cxn>
                <a:cxn ang="0">
                  <a:pos x="1688" y="558"/>
                </a:cxn>
                <a:cxn ang="0">
                  <a:pos x="1641" y="473"/>
                </a:cxn>
                <a:cxn ang="0">
                  <a:pos x="1489" y="394"/>
                </a:cxn>
                <a:cxn ang="0">
                  <a:pos x="1122" y="239"/>
                </a:cxn>
                <a:cxn ang="0">
                  <a:pos x="954" y="188"/>
                </a:cxn>
                <a:cxn ang="0">
                  <a:pos x="763" y="131"/>
                </a:cxn>
                <a:cxn ang="0">
                  <a:pos x="631" y="99"/>
                </a:cxn>
                <a:cxn ang="0">
                  <a:pos x="434" y="72"/>
                </a:cxn>
                <a:cxn ang="0">
                  <a:pos x="268" y="38"/>
                </a:cxn>
                <a:cxn ang="0">
                  <a:pos x="137" y="0"/>
                </a:cxn>
                <a:cxn ang="0">
                  <a:pos x="51" y="38"/>
                </a:cxn>
                <a:cxn ang="0">
                  <a:pos x="16" y="138"/>
                </a:cxn>
                <a:cxn ang="0">
                  <a:pos x="34" y="289"/>
                </a:cxn>
                <a:cxn ang="0">
                  <a:pos x="16" y="523"/>
                </a:cxn>
                <a:cxn ang="0">
                  <a:pos x="0" y="655"/>
                </a:cxn>
                <a:cxn ang="0">
                  <a:pos x="38" y="821"/>
                </a:cxn>
                <a:cxn ang="0">
                  <a:pos x="66" y="923"/>
                </a:cxn>
              </a:cxnLst>
              <a:rect l="0" t="0" r="r" b="b"/>
              <a:pathLst>
                <a:path w="1688" h="1511">
                  <a:moveTo>
                    <a:pt x="66" y="923"/>
                  </a:moveTo>
                  <a:lnTo>
                    <a:pt x="72" y="887"/>
                  </a:lnTo>
                  <a:lnTo>
                    <a:pt x="84" y="823"/>
                  </a:lnTo>
                  <a:lnTo>
                    <a:pt x="84" y="789"/>
                  </a:lnTo>
                  <a:lnTo>
                    <a:pt x="66" y="689"/>
                  </a:lnTo>
                  <a:lnTo>
                    <a:pt x="66" y="655"/>
                  </a:lnTo>
                  <a:lnTo>
                    <a:pt x="72" y="558"/>
                  </a:lnTo>
                  <a:lnTo>
                    <a:pt x="72" y="526"/>
                  </a:lnTo>
                  <a:lnTo>
                    <a:pt x="104" y="428"/>
                  </a:lnTo>
                  <a:lnTo>
                    <a:pt x="104" y="362"/>
                  </a:lnTo>
                  <a:lnTo>
                    <a:pt x="84" y="289"/>
                  </a:lnTo>
                  <a:lnTo>
                    <a:pt x="72" y="198"/>
                  </a:lnTo>
                  <a:lnTo>
                    <a:pt x="72" y="165"/>
                  </a:lnTo>
                  <a:lnTo>
                    <a:pt x="84" y="138"/>
                  </a:lnTo>
                  <a:lnTo>
                    <a:pt x="104" y="99"/>
                  </a:lnTo>
                  <a:lnTo>
                    <a:pt x="134" y="88"/>
                  </a:lnTo>
                  <a:lnTo>
                    <a:pt x="235" y="88"/>
                  </a:lnTo>
                  <a:lnTo>
                    <a:pt x="368" y="123"/>
                  </a:lnTo>
                  <a:lnTo>
                    <a:pt x="469" y="138"/>
                  </a:lnTo>
                  <a:lnTo>
                    <a:pt x="602" y="173"/>
                  </a:lnTo>
                  <a:lnTo>
                    <a:pt x="737" y="204"/>
                  </a:lnTo>
                  <a:lnTo>
                    <a:pt x="854" y="239"/>
                  </a:lnTo>
                  <a:lnTo>
                    <a:pt x="989" y="272"/>
                  </a:lnTo>
                  <a:lnTo>
                    <a:pt x="1089" y="304"/>
                  </a:lnTo>
                  <a:lnTo>
                    <a:pt x="1223" y="355"/>
                  </a:lnTo>
                  <a:lnTo>
                    <a:pt x="1324" y="394"/>
                  </a:lnTo>
                  <a:lnTo>
                    <a:pt x="1407" y="422"/>
                  </a:lnTo>
                  <a:lnTo>
                    <a:pt x="1491" y="455"/>
                  </a:lnTo>
                  <a:lnTo>
                    <a:pt x="1557" y="523"/>
                  </a:lnTo>
                  <a:lnTo>
                    <a:pt x="1557" y="589"/>
                  </a:lnTo>
                  <a:lnTo>
                    <a:pt x="1557" y="655"/>
                  </a:lnTo>
                  <a:lnTo>
                    <a:pt x="1523" y="755"/>
                  </a:lnTo>
                  <a:lnTo>
                    <a:pt x="1491" y="805"/>
                  </a:lnTo>
                  <a:lnTo>
                    <a:pt x="1457" y="887"/>
                  </a:lnTo>
                  <a:lnTo>
                    <a:pt x="1391" y="985"/>
                  </a:lnTo>
                  <a:lnTo>
                    <a:pt x="1357" y="1051"/>
                  </a:lnTo>
                  <a:lnTo>
                    <a:pt x="1324" y="1149"/>
                  </a:lnTo>
                  <a:lnTo>
                    <a:pt x="1324" y="1182"/>
                  </a:lnTo>
                  <a:lnTo>
                    <a:pt x="1258" y="1315"/>
                  </a:lnTo>
                  <a:lnTo>
                    <a:pt x="1225" y="1413"/>
                  </a:lnTo>
                  <a:lnTo>
                    <a:pt x="1192" y="1446"/>
                  </a:lnTo>
                  <a:lnTo>
                    <a:pt x="1192" y="1479"/>
                  </a:lnTo>
                  <a:lnTo>
                    <a:pt x="1192" y="1511"/>
                  </a:lnTo>
                  <a:lnTo>
                    <a:pt x="1225" y="1511"/>
                  </a:lnTo>
                  <a:lnTo>
                    <a:pt x="1258" y="1479"/>
                  </a:lnTo>
                  <a:lnTo>
                    <a:pt x="1324" y="1380"/>
                  </a:lnTo>
                  <a:lnTo>
                    <a:pt x="1357" y="1315"/>
                  </a:lnTo>
                  <a:lnTo>
                    <a:pt x="1373" y="1224"/>
                  </a:lnTo>
                  <a:lnTo>
                    <a:pt x="1407" y="1157"/>
                  </a:lnTo>
                  <a:lnTo>
                    <a:pt x="1423" y="1084"/>
                  </a:lnTo>
                  <a:lnTo>
                    <a:pt x="1489" y="985"/>
                  </a:lnTo>
                  <a:lnTo>
                    <a:pt x="1523" y="923"/>
                  </a:lnTo>
                  <a:lnTo>
                    <a:pt x="1557" y="857"/>
                  </a:lnTo>
                  <a:lnTo>
                    <a:pt x="1587" y="789"/>
                  </a:lnTo>
                  <a:lnTo>
                    <a:pt x="1621" y="723"/>
                  </a:lnTo>
                  <a:lnTo>
                    <a:pt x="1653" y="656"/>
                  </a:lnTo>
                  <a:lnTo>
                    <a:pt x="1688" y="593"/>
                  </a:lnTo>
                  <a:lnTo>
                    <a:pt x="1688" y="558"/>
                  </a:lnTo>
                  <a:lnTo>
                    <a:pt x="1688" y="526"/>
                  </a:lnTo>
                  <a:lnTo>
                    <a:pt x="1641" y="473"/>
                  </a:lnTo>
                  <a:lnTo>
                    <a:pt x="1575" y="422"/>
                  </a:lnTo>
                  <a:lnTo>
                    <a:pt x="1489" y="394"/>
                  </a:lnTo>
                  <a:lnTo>
                    <a:pt x="1291" y="296"/>
                  </a:lnTo>
                  <a:lnTo>
                    <a:pt x="1122" y="239"/>
                  </a:lnTo>
                  <a:lnTo>
                    <a:pt x="1027" y="198"/>
                  </a:lnTo>
                  <a:lnTo>
                    <a:pt x="954" y="188"/>
                  </a:lnTo>
                  <a:lnTo>
                    <a:pt x="861" y="165"/>
                  </a:lnTo>
                  <a:lnTo>
                    <a:pt x="763" y="131"/>
                  </a:lnTo>
                  <a:lnTo>
                    <a:pt x="670" y="123"/>
                  </a:lnTo>
                  <a:lnTo>
                    <a:pt x="631" y="99"/>
                  </a:lnTo>
                  <a:lnTo>
                    <a:pt x="533" y="99"/>
                  </a:lnTo>
                  <a:lnTo>
                    <a:pt x="434" y="72"/>
                  </a:lnTo>
                  <a:lnTo>
                    <a:pt x="335" y="55"/>
                  </a:lnTo>
                  <a:lnTo>
                    <a:pt x="268" y="38"/>
                  </a:lnTo>
                  <a:lnTo>
                    <a:pt x="200" y="22"/>
                  </a:lnTo>
                  <a:lnTo>
                    <a:pt x="137" y="0"/>
                  </a:lnTo>
                  <a:lnTo>
                    <a:pt x="104" y="0"/>
                  </a:lnTo>
                  <a:lnTo>
                    <a:pt x="51" y="38"/>
                  </a:lnTo>
                  <a:lnTo>
                    <a:pt x="16" y="88"/>
                  </a:lnTo>
                  <a:lnTo>
                    <a:pt x="16" y="138"/>
                  </a:lnTo>
                  <a:lnTo>
                    <a:pt x="6" y="165"/>
                  </a:lnTo>
                  <a:lnTo>
                    <a:pt x="34" y="289"/>
                  </a:lnTo>
                  <a:lnTo>
                    <a:pt x="34" y="389"/>
                  </a:lnTo>
                  <a:lnTo>
                    <a:pt x="16" y="523"/>
                  </a:lnTo>
                  <a:lnTo>
                    <a:pt x="6" y="593"/>
                  </a:lnTo>
                  <a:lnTo>
                    <a:pt x="0" y="655"/>
                  </a:lnTo>
                  <a:lnTo>
                    <a:pt x="16" y="723"/>
                  </a:lnTo>
                  <a:lnTo>
                    <a:pt x="38" y="821"/>
                  </a:lnTo>
                  <a:lnTo>
                    <a:pt x="34" y="889"/>
                  </a:lnTo>
                  <a:lnTo>
                    <a:pt x="66" y="923"/>
                  </a:lnTo>
                  <a:close/>
                </a:path>
              </a:pathLst>
            </a:custGeom>
            <a:solidFill>
              <a:srgbClr val="000000"/>
            </a:solidFill>
            <a:ln w="0">
              <a:solidFill>
                <a:srgbClr val="000000"/>
              </a:solidFill>
              <a:prstDash val="solid"/>
              <a:round/>
              <a:headEnd/>
              <a:tailEnd/>
            </a:ln>
          </p:spPr>
          <p:txBody>
            <a:bodyPr/>
            <a:lstStyle/>
            <a:p>
              <a:endParaRPr lang="en-US"/>
            </a:p>
          </p:txBody>
        </p:sp>
        <p:sp>
          <p:nvSpPr>
            <p:cNvPr id="95313" name="Freeform 81"/>
            <p:cNvSpPr>
              <a:spLocks/>
            </p:cNvSpPr>
            <p:nvPr/>
          </p:nvSpPr>
          <p:spPr bwMode="auto">
            <a:xfrm>
              <a:off x="2835" y="1456"/>
              <a:ext cx="129" cy="246"/>
            </a:xfrm>
            <a:custGeom>
              <a:avLst/>
              <a:gdLst/>
              <a:ahLst/>
              <a:cxnLst>
                <a:cxn ang="0">
                  <a:pos x="35" y="5"/>
                </a:cxn>
                <a:cxn ang="0">
                  <a:pos x="65" y="0"/>
                </a:cxn>
                <a:cxn ang="0">
                  <a:pos x="65" y="134"/>
                </a:cxn>
                <a:cxn ang="0">
                  <a:pos x="65" y="266"/>
                </a:cxn>
                <a:cxn ang="0">
                  <a:pos x="83" y="400"/>
                </a:cxn>
                <a:cxn ang="0">
                  <a:pos x="101" y="531"/>
                </a:cxn>
                <a:cxn ang="0">
                  <a:pos x="99" y="600"/>
                </a:cxn>
                <a:cxn ang="0">
                  <a:pos x="116" y="718"/>
                </a:cxn>
                <a:cxn ang="0">
                  <a:pos x="116" y="868"/>
                </a:cxn>
                <a:cxn ang="0">
                  <a:pos x="116" y="1019"/>
                </a:cxn>
                <a:cxn ang="0">
                  <a:pos x="101" y="1090"/>
                </a:cxn>
                <a:cxn ang="0">
                  <a:pos x="101" y="1188"/>
                </a:cxn>
                <a:cxn ang="0">
                  <a:pos x="83" y="1285"/>
                </a:cxn>
                <a:cxn ang="0">
                  <a:pos x="83" y="1385"/>
                </a:cxn>
                <a:cxn ang="0">
                  <a:pos x="83" y="1484"/>
                </a:cxn>
                <a:cxn ang="0">
                  <a:pos x="101" y="1517"/>
                </a:cxn>
                <a:cxn ang="0">
                  <a:pos x="99" y="1569"/>
                </a:cxn>
                <a:cxn ang="0">
                  <a:pos x="133" y="1619"/>
                </a:cxn>
                <a:cxn ang="0">
                  <a:pos x="267" y="1601"/>
                </a:cxn>
                <a:cxn ang="0">
                  <a:pos x="398" y="1583"/>
                </a:cxn>
                <a:cxn ang="0">
                  <a:pos x="535" y="1569"/>
                </a:cxn>
                <a:cxn ang="0">
                  <a:pos x="596" y="1549"/>
                </a:cxn>
                <a:cxn ang="0">
                  <a:pos x="729" y="1549"/>
                </a:cxn>
                <a:cxn ang="0">
                  <a:pos x="903" y="1519"/>
                </a:cxn>
                <a:cxn ang="0">
                  <a:pos x="860" y="1549"/>
                </a:cxn>
                <a:cxn ang="0">
                  <a:pos x="827" y="1583"/>
                </a:cxn>
                <a:cxn ang="0">
                  <a:pos x="795" y="1615"/>
                </a:cxn>
                <a:cxn ang="0">
                  <a:pos x="702" y="1635"/>
                </a:cxn>
                <a:cxn ang="0">
                  <a:pos x="564" y="1647"/>
                </a:cxn>
                <a:cxn ang="0">
                  <a:pos x="468" y="1669"/>
                </a:cxn>
                <a:cxn ang="0">
                  <a:pos x="367" y="1701"/>
                </a:cxn>
                <a:cxn ang="0">
                  <a:pos x="267" y="1713"/>
                </a:cxn>
                <a:cxn ang="0">
                  <a:pos x="234" y="1719"/>
                </a:cxn>
                <a:cxn ang="0">
                  <a:pos x="133" y="1719"/>
                </a:cxn>
                <a:cxn ang="0">
                  <a:pos x="65" y="1701"/>
                </a:cxn>
                <a:cxn ang="0">
                  <a:pos x="31" y="1669"/>
                </a:cxn>
                <a:cxn ang="0">
                  <a:pos x="3" y="1517"/>
                </a:cxn>
                <a:cxn ang="0">
                  <a:pos x="0" y="1484"/>
                </a:cxn>
                <a:cxn ang="0">
                  <a:pos x="0" y="1351"/>
                </a:cxn>
                <a:cxn ang="0">
                  <a:pos x="3" y="1255"/>
                </a:cxn>
                <a:cxn ang="0">
                  <a:pos x="15" y="1185"/>
                </a:cxn>
                <a:cxn ang="0">
                  <a:pos x="15" y="1084"/>
                </a:cxn>
                <a:cxn ang="0">
                  <a:pos x="31" y="951"/>
                </a:cxn>
                <a:cxn ang="0">
                  <a:pos x="31" y="868"/>
                </a:cxn>
                <a:cxn ang="0">
                  <a:pos x="31" y="768"/>
                </a:cxn>
                <a:cxn ang="0">
                  <a:pos x="15" y="568"/>
                </a:cxn>
                <a:cxn ang="0">
                  <a:pos x="15" y="468"/>
                </a:cxn>
                <a:cxn ang="0">
                  <a:pos x="3" y="334"/>
                </a:cxn>
                <a:cxn ang="0">
                  <a:pos x="3" y="267"/>
                </a:cxn>
                <a:cxn ang="0">
                  <a:pos x="0" y="99"/>
                </a:cxn>
                <a:cxn ang="0">
                  <a:pos x="0" y="33"/>
                </a:cxn>
                <a:cxn ang="0">
                  <a:pos x="35" y="5"/>
                </a:cxn>
              </a:cxnLst>
              <a:rect l="0" t="0" r="r" b="b"/>
              <a:pathLst>
                <a:path w="903" h="1719">
                  <a:moveTo>
                    <a:pt x="35" y="5"/>
                  </a:moveTo>
                  <a:lnTo>
                    <a:pt x="65" y="0"/>
                  </a:lnTo>
                  <a:lnTo>
                    <a:pt x="65" y="134"/>
                  </a:lnTo>
                  <a:lnTo>
                    <a:pt x="65" y="266"/>
                  </a:lnTo>
                  <a:lnTo>
                    <a:pt x="83" y="400"/>
                  </a:lnTo>
                  <a:lnTo>
                    <a:pt x="101" y="531"/>
                  </a:lnTo>
                  <a:lnTo>
                    <a:pt x="99" y="600"/>
                  </a:lnTo>
                  <a:lnTo>
                    <a:pt x="116" y="718"/>
                  </a:lnTo>
                  <a:lnTo>
                    <a:pt x="116" y="868"/>
                  </a:lnTo>
                  <a:lnTo>
                    <a:pt x="116" y="1019"/>
                  </a:lnTo>
                  <a:lnTo>
                    <a:pt x="101" y="1090"/>
                  </a:lnTo>
                  <a:lnTo>
                    <a:pt x="101" y="1188"/>
                  </a:lnTo>
                  <a:lnTo>
                    <a:pt x="83" y="1285"/>
                  </a:lnTo>
                  <a:lnTo>
                    <a:pt x="83" y="1385"/>
                  </a:lnTo>
                  <a:lnTo>
                    <a:pt x="83" y="1484"/>
                  </a:lnTo>
                  <a:lnTo>
                    <a:pt x="101" y="1517"/>
                  </a:lnTo>
                  <a:lnTo>
                    <a:pt x="99" y="1569"/>
                  </a:lnTo>
                  <a:lnTo>
                    <a:pt x="133" y="1619"/>
                  </a:lnTo>
                  <a:lnTo>
                    <a:pt x="267" y="1601"/>
                  </a:lnTo>
                  <a:lnTo>
                    <a:pt x="398" y="1583"/>
                  </a:lnTo>
                  <a:lnTo>
                    <a:pt x="535" y="1569"/>
                  </a:lnTo>
                  <a:lnTo>
                    <a:pt x="596" y="1549"/>
                  </a:lnTo>
                  <a:lnTo>
                    <a:pt x="729" y="1549"/>
                  </a:lnTo>
                  <a:lnTo>
                    <a:pt x="903" y="1519"/>
                  </a:lnTo>
                  <a:lnTo>
                    <a:pt x="860" y="1549"/>
                  </a:lnTo>
                  <a:lnTo>
                    <a:pt x="827" y="1583"/>
                  </a:lnTo>
                  <a:lnTo>
                    <a:pt x="795" y="1615"/>
                  </a:lnTo>
                  <a:lnTo>
                    <a:pt x="702" y="1635"/>
                  </a:lnTo>
                  <a:lnTo>
                    <a:pt x="564" y="1647"/>
                  </a:lnTo>
                  <a:lnTo>
                    <a:pt x="468" y="1669"/>
                  </a:lnTo>
                  <a:lnTo>
                    <a:pt x="367" y="1701"/>
                  </a:lnTo>
                  <a:lnTo>
                    <a:pt x="267" y="1713"/>
                  </a:lnTo>
                  <a:lnTo>
                    <a:pt x="234" y="1719"/>
                  </a:lnTo>
                  <a:lnTo>
                    <a:pt x="133" y="1719"/>
                  </a:lnTo>
                  <a:lnTo>
                    <a:pt x="65" y="1701"/>
                  </a:lnTo>
                  <a:lnTo>
                    <a:pt x="31" y="1669"/>
                  </a:lnTo>
                  <a:lnTo>
                    <a:pt x="3" y="1517"/>
                  </a:lnTo>
                  <a:lnTo>
                    <a:pt x="0" y="1484"/>
                  </a:lnTo>
                  <a:lnTo>
                    <a:pt x="0" y="1351"/>
                  </a:lnTo>
                  <a:lnTo>
                    <a:pt x="3" y="1255"/>
                  </a:lnTo>
                  <a:lnTo>
                    <a:pt x="15" y="1185"/>
                  </a:lnTo>
                  <a:lnTo>
                    <a:pt x="15" y="1084"/>
                  </a:lnTo>
                  <a:lnTo>
                    <a:pt x="31" y="951"/>
                  </a:lnTo>
                  <a:lnTo>
                    <a:pt x="31" y="868"/>
                  </a:lnTo>
                  <a:lnTo>
                    <a:pt x="31" y="768"/>
                  </a:lnTo>
                  <a:lnTo>
                    <a:pt x="15" y="568"/>
                  </a:lnTo>
                  <a:lnTo>
                    <a:pt x="15" y="468"/>
                  </a:lnTo>
                  <a:lnTo>
                    <a:pt x="3" y="334"/>
                  </a:lnTo>
                  <a:lnTo>
                    <a:pt x="3" y="267"/>
                  </a:lnTo>
                  <a:lnTo>
                    <a:pt x="0" y="99"/>
                  </a:lnTo>
                  <a:lnTo>
                    <a:pt x="0" y="33"/>
                  </a:lnTo>
                  <a:lnTo>
                    <a:pt x="35" y="5"/>
                  </a:lnTo>
                  <a:close/>
                </a:path>
              </a:pathLst>
            </a:custGeom>
            <a:solidFill>
              <a:srgbClr val="000000"/>
            </a:solidFill>
            <a:ln w="0">
              <a:solidFill>
                <a:srgbClr val="000000"/>
              </a:solidFill>
              <a:prstDash val="solid"/>
              <a:round/>
              <a:headEnd/>
              <a:tailEnd/>
            </a:ln>
          </p:spPr>
          <p:txBody>
            <a:bodyPr/>
            <a:lstStyle/>
            <a:p>
              <a:endParaRPr lang="en-US"/>
            </a:p>
          </p:txBody>
        </p:sp>
        <p:sp>
          <p:nvSpPr>
            <p:cNvPr id="95314" name="Freeform 82"/>
            <p:cNvSpPr>
              <a:spLocks/>
            </p:cNvSpPr>
            <p:nvPr/>
          </p:nvSpPr>
          <p:spPr bwMode="auto">
            <a:xfrm>
              <a:off x="2854" y="1437"/>
              <a:ext cx="102" cy="109"/>
            </a:xfrm>
            <a:custGeom>
              <a:avLst/>
              <a:gdLst/>
              <a:ahLst/>
              <a:cxnLst>
                <a:cxn ang="0">
                  <a:pos x="714" y="0"/>
                </a:cxn>
                <a:cxn ang="0">
                  <a:pos x="574" y="115"/>
                </a:cxn>
                <a:cxn ang="0">
                  <a:pos x="523" y="165"/>
                </a:cxn>
                <a:cxn ang="0">
                  <a:pos x="420" y="267"/>
                </a:cxn>
                <a:cxn ang="0">
                  <a:pos x="370" y="317"/>
                </a:cxn>
                <a:cxn ang="0">
                  <a:pos x="264" y="430"/>
                </a:cxn>
                <a:cxn ang="0">
                  <a:pos x="204" y="508"/>
                </a:cxn>
                <a:cxn ang="0">
                  <a:pos x="166" y="546"/>
                </a:cxn>
                <a:cxn ang="0">
                  <a:pos x="129" y="598"/>
                </a:cxn>
                <a:cxn ang="0">
                  <a:pos x="78" y="664"/>
                </a:cxn>
                <a:cxn ang="0">
                  <a:pos x="0" y="762"/>
                </a:cxn>
                <a:cxn ang="0">
                  <a:pos x="26" y="687"/>
                </a:cxn>
                <a:cxn ang="0">
                  <a:pos x="63" y="585"/>
                </a:cxn>
                <a:cxn ang="0">
                  <a:pos x="115" y="508"/>
                </a:cxn>
                <a:cxn ang="0">
                  <a:pos x="153" y="445"/>
                </a:cxn>
                <a:cxn ang="0">
                  <a:pos x="229" y="344"/>
                </a:cxn>
                <a:cxn ang="0">
                  <a:pos x="307" y="242"/>
                </a:cxn>
                <a:cxn ang="0">
                  <a:pos x="357" y="178"/>
                </a:cxn>
                <a:cxn ang="0">
                  <a:pos x="408" y="115"/>
                </a:cxn>
                <a:cxn ang="0">
                  <a:pos x="433" y="101"/>
                </a:cxn>
                <a:cxn ang="0">
                  <a:pos x="510" y="26"/>
                </a:cxn>
                <a:cxn ang="0">
                  <a:pos x="714" y="0"/>
                </a:cxn>
              </a:cxnLst>
              <a:rect l="0" t="0" r="r" b="b"/>
              <a:pathLst>
                <a:path w="714" h="762">
                  <a:moveTo>
                    <a:pt x="714" y="0"/>
                  </a:moveTo>
                  <a:lnTo>
                    <a:pt x="574" y="115"/>
                  </a:lnTo>
                  <a:lnTo>
                    <a:pt x="523" y="165"/>
                  </a:lnTo>
                  <a:lnTo>
                    <a:pt x="420" y="267"/>
                  </a:lnTo>
                  <a:lnTo>
                    <a:pt x="370" y="317"/>
                  </a:lnTo>
                  <a:lnTo>
                    <a:pt x="264" y="430"/>
                  </a:lnTo>
                  <a:lnTo>
                    <a:pt x="204" y="508"/>
                  </a:lnTo>
                  <a:lnTo>
                    <a:pt x="166" y="546"/>
                  </a:lnTo>
                  <a:lnTo>
                    <a:pt x="129" y="598"/>
                  </a:lnTo>
                  <a:lnTo>
                    <a:pt x="78" y="664"/>
                  </a:lnTo>
                  <a:lnTo>
                    <a:pt x="0" y="762"/>
                  </a:lnTo>
                  <a:lnTo>
                    <a:pt x="26" y="687"/>
                  </a:lnTo>
                  <a:lnTo>
                    <a:pt x="63" y="585"/>
                  </a:lnTo>
                  <a:lnTo>
                    <a:pt x="115" y="508"/>
                  </a:lnTo>
                  <a:lnTo>
                    <a:pt x="153" y="445"/>
                  </a:lnTo>
                  <a:lnTo>
                    <a:pt x="229" y="344"/>
                  </a:lnTo>
                  <a:lnTo>
                    <a:pt x="307" y="242"/>
                  </a:lnTo>
                  <a:lnTo>
                    <a:pt x="357" y="178"/>
                  </a:lnTo>
                  <a:lnTo>
                    <a:pt x="408" y="115"/>
                  </a:lnTo>
                  <a:lnTo>
                    <a:pt x="433" y="101"/>
                  </a:lnTo>
                  <a:lnTo>
                    <a:pt x="510" y="26"/>
                  </a:lnTo>
                  <a:lnTo>
                    <a:pt x="714" y="0"/>
                  </a:lnTo>
                  <a:close/>
                </a:path>
              </a:pathLst>
            </a:custGeom>
            <a:solidFill>
              <a:srgbClr val="000000"/>
            </a:solidFill>
            <a:ln w="0">
              <a:solidFill>
                <a:srgbClr val="000000"/>
              </a:solidFill>
              <a:prstDash val="solid"/>
              <a:round/>
              <a:headEnd/>
              <a:tailEnd/>
            </a:ln>
          </p:spPr>
          <p:txBody>
            <a:bodyPr/>
            <a:lstStyle/>
            <a:p>
              <a:endParaRPr lang="en-US"/>
            </a:p>
          </p:txBody>
        </p:sp>
        <p:sp>
          <p:nvSpPr>
            <p:cNvPr id="95315" name="Freeform 83"/>
            <p:cNvSpPr>
              <a:spLocks/>
            </p:cNvSpPr>
            <p:nvPr/>
          </p:nvSpPr>
          <p:spPr bwMode="auto">
            <a:xfrm>
              <a:off x="3385" y="1446"/>
              <a:ext cx="76" cy="165"/>
            </a:xfrm>
            <a:custGeom>
              <a:avLst/>
              <a:gdLst/>
              <a:ahLst/>
              <a:cxnLst>
                <a:cxn ang="0">
                  <a:pos x="0" y="0"/>
                </a:cxn>
                <a:cxn ang="0">
                  <a:pos x="139" y="140"/>
                </a:cxn>
                <a:cxn ang="0">
                  <a:pos x="204" y="216"/>
                </a:cxn>
                <a:cxn ang="0">
                  <a:pos x="305" y="395"/>
                </a:cxn>
                <a:cxn ang="0">
                  <a:pos x="370" y="510"/>
                </a:cxn>
                <a:cxn ang="0">
                  <a:pos x="433" y="667"/>
                </a:cxn>
                <a:cxn ang="0">
                  <a:pos x="466" y="785"/>
                </a:cxn>
                <a:cxn ang="0">
                  <a:pos x="501" y="885"/>
                </a:cxn>
                <a:cxn ang="0">
                  <a:pos x="534" y="1018"/>
                </a:cxn>
                <a:cxn ang="0">
                  <a:pos x="483" y="1151"/>
                </a:cxn>
                <a:cxn ang="0">
                  <a:pos x="417" y="1051"/>
                </a:cxn>
                <a:cxn ang="0">
                  <a:pos x="367" y="835"/>
                </a:cxn>
                <a:cxn ang="0">
                  <a:pos x="350" y="767"/>
                </a:cxn>
                <a:cxn ang="0">
                  <a:pos x="299" y="618"/>
                </a:cxn>
                <a:cxn ang="0">
                  <a:pos x="267" y="535"/>
                </a:cxn>
                <a:cxn ang="0">
                  <a:pos x="199" y="382"/>
                </a:cxn>
                <a:cxn ang="0">
                  <a:pos x="164" y="301"/>
                </a:cxn>
                <a:cxn ang="0">
                  <a:pos x="139" y="236"/>
                </a:cxn>
                <a:cxn ang="0">
                  <a:pos x="102" y="179"/>
                </a:cxn>
                <a:cxn ang="0">
                  <a:pos x="76" y="128"/>
                </a:cxn>
                <a:cxn ang="0">
                  <a:pos x="0" y="0"/>
                </a:cxn>
              </a:cxnLst>
              <a:rect l="0" t="0" r="r" b="b"/>
              <a:pathLst>
                <a:path w="534" h="1151">
                  <a:moveTo>
                    <a:pt x="0" y="0"/>
                  </a:moveTo>
                  <a:lnTo>
                    <a:pt x="139" y="140"/>
                  </a:lnTo>
                  <a:lnTo>
                    <a:pt x="204" y="216"/>
                  </a:lnTo>
                  <a:lnTo>
                    <a:pt x="305" y="395"/>
                  </a:lnTo>
                  <a:lnTo>
                    <a:pt x="370" y="510"/>
                  </a:lnTo>
                  <a:lnTo>
                    <a:pt x="433" y="667"/>
                  </a:lnTo>
                  <a:lnTo>
                    <a:pt x="466" y="785"/>
                  </a:lnTo>
                  <a:lnTo>
                    <a:pt x="501" y="885"/>
                  </a:lnTo>
                  <a:lnTo>
                    <a:pt x="534" y="1018"/>
                  </a:lnTo>
                  <a:lnTo>
                    <a:pt x="483" y="1151"/>
                  </a:lnTo>
                  <a:lnTo>
                    <a:pt x="417" y="1051"/>
                  </a:lnTo>
                  <a:lnTo>
                    <a:pt x="367" y="835"/>
                  </a:lnTo>
                  <a:lnTo>
                    <a:pt x="350" y="767"/>
                  </a:lnTo>
                  <a:lnTo>
                    <a:pt x="299" y="618"/>
                  </a:lnTo>
                  <a:lnTo>
                    <a:pt x="267" y="535"/>
                  </a:lnTo>
                  <a:lnTo>
                    <a:pt x="199" y="382"/>
                  </a:lnTo>
                  <a:lnTo>
                    <a:pt x="164" y="301"/>
                  </a:lnTo>
                  <a:lnTo>
                    <a:pt x="139" y="236"/>
                  </a:lnTo>
                  <a:lnTo>
                    <a:pt x="102" y="179"/>
                  </a:lnTo>
                  <a:lnTo>
                    <a:pt x="76" y="128"/>
                  </a:lnTo>
                  <a:lnTo>
                    <a:pt x="0" y="0"/>
                  </a:lnTo>
                  <a:close/>
                </a:path>
              </a:pathLst>
            </a:custGeom>
            <a:solidFill>
              <a:srgbClr val="000000"/>
            </a:solidFill>
            <a:ln w="0">
              <a:solidFill>
                <a:srgbClr val="000000"/>
              </a:solidFill>
              <a:prstDash val="solid"/>
              <a:round/>
              <a:headEnd/>
              <a:tailEnd/>
            </a:ln>
          </p:spPr>
          <p:txBody>
            <a:bodyPr/>
            <a:lstStyle/>
            <a:p>
              <a:endParaRPr lang="en-US"/>
            </a:p>
          </p:txBody>
        </p:sp>
        <p:sp>
          <p:nvSpPr>
            <p:cNvPr id="95316" name="Freeform 84"/>
            <p:cNvSpPr>
              <a:spLocks/>
            </p:cNvSpPr>
            <p:nvPr/>
          </p:nvSpPr>
          <p:spPr bwMode="auto">
            <a:xfrm>
              <a:off x="2739" y="1626"/>
              <a:ext cx="190" cy="190"/>
            </a:xfrm>
            <a:custGeom>
              <a:avLst/>
              <a:gdLst/>
              <a:ahLst/>
              <a:cxnLst>
                <a:cxn ang="0">
                  <a:pos x="402" y="47"/>
                </a:cxn>
                <a:cxn ang="0">
                  <a:pos x="352" y="147"/>
                </a:cxn>
                <a:cxn ang="0">
                  <a:pos x="279" y="263"/>
                </a:cxn>
                <a:cxn ang="0">
                  <a:pos x="213" y="361"/>
                </a:cxn>
                <a:cxn ang="0">
                  <a:pos x="146" y="494"/>
                </a:cxn>
                <a:cxn ang="0">
                  <a:pos x="84" y="663"/>
                </a:cxn>
                <a:cxn ang="0">
                  <a:pos x="66" y="731"/>
                </a:cxn>
                <a:cxn ang="0">
                  <a:pos x="50" y="814"/>
                </a:cxn>
                <a:cxn ang="0">
                  <a:pos x="47" y="854"/>
                </a:cxn>
                <a:cxn ang="0">
                  <a:pos x="50" y="914"/>
                </a:cxn>
                <a:cxn ang="0">
                  <a:pos x="50" y="947"/>
                </a:cxn>
                <a:cxn ang="0">
                  <a:pos x="66" y="1048"/>
                </a:cxn>
                <a:cxn ang="0">
                  <a:pos x="150" y="1131"/>
                </a:cxn>
                <a:cxn ang="0">
                  <a:pos x="218" y="1198"/>
                </a:cxn>
                <a:cxn ang="0">
                  <a:pos x="251" y="1231"/>
                </a:cxn>
                <a:cxn ang="0">
                  <a:pos x="318" y="1266"/>
                </a:cxn>
                <a:cxn ang="0">
                  <a:pos x="377" y="1282"/>
                </a:cxn>
                <a:cxn ang="0">
                  <a:pos x="434" y="1282"/>
                </a:cxn>
                <a:cxn ang="0">
                  <a:pos x="486" y="1282"/>
                </a:cxn>
                <a:cxn ang="0">
                  <a:pos x="603" y="1266"/>
                </a:cxn>
                <a:cxn ang="0">
                  <a:pos x="702" y="1231"/>
                </a:cxn>
                <a:cxn ang="0">
                  <a:pos x="806" y="1183"/>
                </a:cxn>
                <a:cxn ang="0">
                  <a:pos x="887" y="1148"/>
                </a:cxn>
                <a:cxn ang="0">
                  <a:pos x="970" y="1081"/>
                </a:cxn>
                <a:cxn ang="0">
                  <a:pos x="1036" y="1051"/>
                </a:cxn>
                <a:cxn ang="0">
                  <a:pos x="1103" y="987"/>
                </a:cxn>
                <a:cxn ang="0">
                  <a:pos x="1201" y="887"/>
                </a:cxn>
                <a:cxn ang="0">
                  <a:pos x="1267" y="822"/>
                </a:cxn>
                <a:cxn ang="0">
                  <a:pos x="1333" y="788"/>
                </a:cxn>
                <a:cxn ang="0">
                  <a:pos x="1302" y="822"/>
                </a:cxn>
                <a:cxn ang="0">
                  <a:pos x="1302" y="854"/>
                </a:cxn>
                <a:cxn ang="0">
                  <a:pos x="1267" y="887"/>
                </a:cxn>
                <a:cxn ang="0">
                  <a:pos x="1239" y="914"/>
                </a:cxn>
                <a:cxn ang="0">
                  <a:pos x="1206" y="947"/>
                </a:cxn>
                <a:cxn ang="0">
                  <a:pos x="1135" y="1019"/>
                </a:cxn>
                <a:cxn ang="0">
                  <a:pos x="1088" y="1048"/>
                </a:cxn>
                <a:cxn ang="0">
                  <a:pos x="1005" y="1131"/>
                </a:cxn>
                <a:cxn ang="0">
                  <a:pos x="905" y="1183"/>
                </a:cxn>
                <a:cxn ang="0">
                  <a:pos x="872" y="1216"/>
                </a:cxn>
                <a:cxn ang="0">
                  <a:pos x="806" y="1249"/>
                </a:cxn>
                <a:cxn ang="0">
                  <a:pos x="671" y="1297"/>
                </a:cxn>
                <a:cxn ang="0">
                  <a:pos x="608" y="1314"/>
                </a:cxn>
                <a:cxn ang="0">
                  <a:pos x="502" y="1332"/>
                </a:cxn>
                <a:cxn ang="0">
                  <a:pos x="402" y="1332"/>
                </a:cxn>
                <a:cxn ang="0">
                  <a:pos x="334" y="1316"/>
                </a:cxn>
                <a:cxn ang="0">
                  <a:pos x="234" y="1282"/>
                </a:cxn>
                <a:cxn ang="0">
                  <a:pos x="178" y="1249"/>
                </a:cxn>
                <a:cxn ang="0">
                  <a:pos x="100" y="1181"/>
                </a:cxn>
                <a:cxn ang="0">
                  <a:pos x="50" y="1115"/>
                </a:cxn>
                <a:cxn ang="0">
                  <a:pos x="14" y="1051"/>
                </a:cxn>
                <a:cxn ang="0">
                  <a:pos x="0" y="982"/>
                </a:cxn>
                <a:cxn ang="0">
                  <a:pos x="0" y="847"/>
                </a:cxn>
                <a:cxn ang="0">
                  <a:pos x="16" y="748"/>
                </a:cxn>
                <a:cxn ang="0">
                  <a:pos x="50" y="597"/>
                </a:cxn>
                <a:cxn ang="0">
                  <a:pos x="116" y="481"/>
                </a:cxn>
                <a:cxn ang="0">
                  <a:pos x="150" y="397"/>
                </a:cxn>
                <a:cxn ang="0">
                  <a:pos x="213" y="296"/>
                </a:cxn>
                <a:cxn ang="0">
                  <a:pos x="279" y="165"/>
                </a:cxn>
                <a:cxn ang="0">
                  <a:pos x="311" y="132"/>
                </a:cxn>
                <a:cxn ang="0">
                  <a:pos x="352" y="62"/>
                </a:cxn>
                <a:cxn ang="0">
                  <a:pos x="377" y="0"/>
                </a:cxn>
                <a:cxn ang="0">
                  <a:pos x="402" y="47"/>
                </a:cxn>
              </a:cxnLst>
              <a:rect l="0" t="0" r="r" b="b"/>
              <a:pathLst>
                <a:path w="1333" h="1332">
                  <a:moveTo>
                    <a:pt x="402" y="47"/>
                  </a:moveTo>
                  <a:lnTo>
                    <a:pt x="352" y="147"/>
                  </a:lnTo>
                  <a:lnTo>
                    <a:pt x="279" y="263"/>
                  </a:lnTo>
                  <a:lnTo>
                    <a:pt x="213" y="361"/>
                  </a:lnTo>
                  <a:lnTo>
                    <a:pt x="146" y="494"/>
                  </a:lnTo>
                  <a:lnTo>
                    <a:pt x="84" y="663"/>
                  </a:lnTo>
                  <a:lnTo>
                    <a:pt x="66" y="731"/>
                  </a:lnTo>
                  <a:lnTo>
                    <a:pt x="50" y="814"/>
                  </a:lnTo>
                  <a:lnTo>
                    <a:pt x="47" y="854"/>
                  </a:lnTo>
                  <a:lnTo>
                    <a:pt x="50" y="914"/>
                  </a:lnTo>
                  <a:lnTo>
                    <a:pt x="50" y="947"/>
                  </a:lnTo>
                  <a:lnTo>
                    <a:pt x="66" y="1048"/>
                  </a:lnTo>
                  <a:lnTo>
                    <a:pt x="150" y="1131"/>
                  </a:lnTo>
                  <a:lnTo>
                    <a:pt x="218" y="1198"/>
                  </a:lnTo>
                  <a:lnTo>
                    <a:pt x="251" y="1231"/>
                  </a:lnTo>
                  <a:lnTo>
                    <a:pt x="318" y="1266"/>
                  </a:lnTo>
                  <a:lnTo>
                    <a:pt x="377" y="1282"/>
                  </a:lnTo>
                  <a:lnTo>
                    <a:pt x="434" y="1282"/>
                  </a:lnTo>
                  <a:lnTo>
                    <a:pt x="486" y="1282"/>
                  </a:lnTo>
                  <a:lnTo>
                    <a:pt x="603" y="1266"/>
                  </a:lnTo>
                  <a:lnTo>
                    <a:pt x="702" y="1231"/>
                  </a:lnTo>
                  <a:lnTo>
                    <a:pt x="806" y="1183"/>
                  </a:lnTo>
                  <a:lnTo>
                    <a:pt x="887" y="1148"/>
                  </a:lnTo>
                  <a:lnTo>
                    <a:pt x="970" y="1081"/>
                  </a:lnTo>
                  <a:lnTo>
                    <a:pt x="1036" y="1051"/>
                  </a:lnTo>
                  <a:lnTo>
                    <a:pt x="1103" y="987"/>
                  </a:lnTo>
                  <a:lnTo>
                    <a:pt x="1201" y="887"/>
                  </a:lnTo>
                  <a:lnTo>
                    <a:pt x="1267" y="822"/>
                  </a:lnTo>
                  <a:lnTo>
                    <a:pt x="1333" y="788"/>
                  </a:lnTo>
                  <a:lnTo>
                    <a:pt x="1302" y="822"/>
                  </a:lnTo>
                  <a:lnTo>
                    <a:pt x="1302" y="854"/>
                  </a:lnTo>
                  <a:lnTo>
                    <a:pt x="1267" y="887"/>
                  </a:lnTo>
                  <a:lnTo>
                    <a:pt x="1239" y="914"/>
                  </a:lnTo>
                  <a:lnTo>
                    <a:pt x="1206" y="947"/>
                  </a:lnTo>
                  <a:lnTo>
                    <a:pt x="1135" y="1019"/>
                  </a:lnTo>
                  <a:lnTo>
                    <a:pt x="1088" y="1048"/>
                  </a:lnTo>
                  <a:lnTo>
                    <a:pt x="1005" y="1131"/>
                  </a:lnTo>
                  <a:lnTo>
                    <a:pt x="905" y="1183"/>
                  </a:lnTo>
                  <a:lnTo>
                    <a:pt x="872" y="1216"/>
                  </a:lnTo>
                  <a:lnTo>
                    <a:pt x="806" y="1249"/>
                  </a:lnTo>
                  <a:lnTo>
                    <a:pt x="671" y="1297"/>
                  </a:lnTo>
                  <a:lnTo>
                    <a:pt x="608" y="1314"/>
                  </a:lnTo>
                  <a:lnTo>
                    <a:pt x="502" y="1332"/>
                  </a:lnTo>
                  <a:lnTo>
                    <a:pt x="402" y="1332"/>
                  </a:lnTo>
                  <a:lnTo>
                    <a:pt x="334" y="1316"/>
                  </a:lnTo>
                  <a:lnTo>
                    <a:pt x="234" y="1282"/>
                  </a:lnTo>
                  <a:lnTo>
                    <a:pt x="178" y="1249"/>
                  </a:lnTo>
                  <a:lnTo>
                    <a:pt x="100" y="1181"/>
                  </a:lnTo>
                  <a:lnTo>
                    <a:pt x="50" y="1115"/>
                  </a:lnTo>
                  <a:lnTo>
                    <a:pt x="14" y="1051"/>
                  </a:lnTo>
                  <a:lnTo>
                    <a:pt x="0" y="982"/>
                  </a:lnTo>
                  <a:lnTo>
                    <a:pt x="0" y="847"/>
                  </a:lnTo>
                  <a:lnTo>
                    <a:pt x="16" y="748"/>
                  </a:lnTo>
                  <a:lnTo>
                    <a:pt x="50" y="597"/>
                  </a:lnTo>
                  <a:lnTo>
                    <a:pt x="116" y="481"/>
                  </a:lnTo>
                  <a:lnTo>
                    <a:pt x="150" y="397"/>
                  </a:lnTo>
                  <a:lnTo>
                    <a:pt x="213" y="296"/>
                  </a:lnTo>
                  <a:lnTo>
                    <a:pt x="279" y="165"/>
                  </a:lnTo>
                  <a:lnTo>
                    <a:pt x="311" y="132"/>
                  </a:lnTo>
                  <a:lnTo>
                    <a:pt x="352" y="62"/>
                  </a:lnTo>
                  <a:lnTo>
                    <a:pt x="377" y="0"/>
                  </a:lnTo>
                  <a:lnTo>
                    <a:pt x="402" y="47"/>
                  </a:lnTo>
                  <a:close/>
                </a:path>
              </a:pathLst>
            </a:custGeom>
            <a:solidFill>
              <a:srgbClr val="000000"/>
            </a:solidFill>
            <a:ln w="0">
              <a:solidFill>
                <a:srgbClr val="000000"/>
              </a:solidFill>
              <a:prstDash val="solid"/>
              <a:round/>
              <a:headEnd/>
              <a:tailEnd/>
            </a:ln>
          </p:spPr>
          <p:txBody>
            <a:bodyPr/>
            <a:lstStyle/>
            <a:p>
              <a:endParaRPr lang="en-US"/>
            </a:p>
          </p:txBody>
        </p:sp>
        <p:sp>
          <p:nvSpPr>
            <p:cNvPr id="95317" name="Freeform 85"/>
            <p:cNvSpPr>
              <a:spLocks/>
            </p:cNvSpPr>
            <p:nvPr/>
          </p:nvSpPr>
          <p:spPr bwMode="auto">
            <a:xfrm>
              <a:off x="2909" y="1288"/>
              <a:ext cx="209" cy="116"/>
            </a:xfrm>
            <a:custGeom>
              <a:avLst/>
              <a:gdLst/>
              <a:ahLst/>
              <a:cxnLst>
                <a:cxn ang="0">
                  <a:pos x="0" y="811"/>
                </a:cxn>
                <a:cxn ang="0">
                  <a:pos x="46" y="756"/>
                </a:cxn>
                <a:cxn ang="0">
                  <a:pos x="133" y="693"/>
                </a:cxn>
                <a:cxn ang="0">
                  <a:pos x="211" y="625"/>
                </a:cxn>
                <a:cxn ang="0">
                  <a:pos x="302" y="561"/>
                </a:cxn>
                <a:cxn ang="0">
                  <a:pos x="335" y="527"/>
                </a:cxn>
                <a:cxn ang="0">
                  <a:pos x="435" y="461"/>
                </a:cxn>
                <a:cxn ang="0">
                  <a:pos x="586" y="361"/>
                </a:cxn>
                <a:cxn ang="0">
                  <a:pos x="706" y="296"/>
                </a:cxn>
                <a:cxn ang="0">
                  <a:pos x="854" y="211"/>
                </a:cxn>
                <a:cxn ang="0">
                  <a:pos x="938" y="177"/>
                </a:cxn>
                <a:cxn ang="0">
                  <a:pos x="1072" y="127"/>
                </a:cxn>
                <a:cxn ang="0">
                  <a:pos x="1100" y="132"/>
                </a:cxn>
                <a:cxn ang="0">
                  <a:pos x="1167" y="132"/>
                </a:cxn>
                <a:cxn ang="0">
                  <a:pos x="1167" y="165"/>
                </a:cxn>
                <a:cxn ang="0">
                  <a:pos x="1155" y="226"/>
                </a:cxn>
                <a:cxn ang="0">
                  <a:pos x="1122" y="261"/>
                </a:cxn>
                <a:cxn ang="0">
                  <a:pos x="1100" y="329"/>
                </a:cxn>
                <a:cxn ang="0">
                  <a:pos x="1100" y="362"/>
                </a:cxn>
                <a:cxn ang="0">
                  <a:pos x="1132" y="427"/>
                </a:cxn>
                <a:cxn ang="0">
                  <a:pos x="1167" y="427"/>
                </a:cxn>
                <a:cxn ang="0">
                  <a:pos x="1232" y="427"/>
                </a:cxn>
                <a:cxn ang="0">
                  <a:pos x="1298" y="394"/>
                </a:cxn>
                <a:cxn ang="0">
                  <a:pos x="1364" y="362"/>
                </a:cxn>
                <a:cxn ang="0">
                  <a:pos x="1424" y="311"/>
                </a:cxn>
                <a:cxn ang="0">
                  <a:pos x="1463" y="296"/>
                </a:cxn>
                <a:cxn ang="0">
                  <a:pos x="1463" y="230"/>
                </a:cxn>
                <a:cxn ang="0">
                  <a:pos x="1389" y="276"/>
                </a:cxn>
                <a:cxn ang="0">
                  <a:pos x="1306" y="311"/>
                </a:cxn>
                <a:cxn ang="0">
                  <a:pos x="1271" y="327"/>
                </a:cxn>
                <a:cxn ang="0">
                  <a:pos x="1240" y="311"/>
                </a:cxn>
                <a:cxn ang="0">
                  <a:pos x="1232" y="263"/>
                </a:cxn>
                <a:cxn ang="0">
                  <a:pos x="1271" y="211"/>
                </a:cxn>
                <a:cxn ang="0">
                  <a:pos x="1298" y="198"/>
                </a:cxn>
                <a:cxn ang="0">
                  <a:pos x="1331" y="132"/>
                </a:cxn>
                <a:cxn ang="0">
                  <a:pos x="1306" y="77"/>
                </a:cxn>
                <a:cxn ang="0">
                  <a:pos x="1306" y="42"/>
                </a:cxn>
                <a:cxn ang="0">
                  <a:pos x="1265" y="0"/>
                </a:cxn>
                <a:cxn ang="0">
                  <a:pos x="1232" y="0"/>
                </a:cxn>
                <a:cxn ang="0">
                  <a:pos x="1067" y="34"/>
                </a:cxn>
                <a:cxn ang="0">
                  <a:pos x="987" y="60"/>
                </a:cxn>
                <a:cxn ang="0">
                  <a:pos x="902" y="100"/>
                </a:cxn>
                <a:cxn ang="0">
                  <a:pos x="770" y="160"/>
                </a:cxn>
                <a:cxn ang="0">
                  <a:pos x="586" y="261"/>
                </a:cxn>
                <a:cxn ang="0">
                  <a:pos x="502" y="311"/>
                </a:cxn>
                <a:cxn ang="0">
                  <a:pos x="367" y="393"/>
                </a:cxn>
                <a:cxn ang="0">
                  <a:pos x="277" y="461"/>
                </a:cxn>
                <a:cxn ang="0">
                  <a:pos x="184" y="543"/>
                </a:cxn>
                <a:cxn ang="0">
                  <a:pos x="83" y="627"/>
                </a:cxn>
                <a:cxn ang="0">
                  <a:pos x="17" y="678"/>
                </a:cxn>
                <a:cxn ang="0">
                  <a:pos x="0" y="811"/>
                </a:cxn>
              </a:cxnLst>
              <a:rect l="0" t="0" r="r" b="b"/>
              <a:pathLst>
                <a:path w="1463" h="811">
                  <a:moveTo>
                    <a:pt x="0" y="811"/>
                  </a:moveTo>
                  <a:lnTo>
                    <a:pt x="46" y="756"/>
                  </a:lnTo>
                  <a:lnTo>
                    <a:pt x="133" y="693"/>
                  </a:lnTo>
                  <a:lnTo>
                    <a:pt x="211" y="625"/>
                  </a:lnTo>
                  <a:lnTo>
                    <a:pt x="302" y="561"/>
                  </a:lnTo>
                  <a:lnTo>
                    <a:pt x="335" y="527"/>
                  </a:lnTo>
                  <a:lnTo>
                    <a:pt x="435" y="461"/>
                  </a:lnTo>
                  <a:lnTo>
                    <a:pt x="586" y="361"/>
                  </a:lnTo>
                  <a:lnTo>
                    <a:pt x="706" y="296"/>
                  </a:lnTo>
                  <a:lnTo>
                    <a:pt x="854" y="211"/>
                  </a:lnTo>
                  <a:lnTo>
                    <a:pt x="938" y="177"/>
                  </a:lnTo>
                  <a:lnTo>
                    <a:pt x="1072" y="127"/>
                  </a:lnTo>
                  <a:lnTo>
                    <a:pt x="1100" y="132"/>
                  </a:lnTo>
                  <a:lnTo>
                    <a:pt x="1167" y="132"/>
                  </a:lnTo>
                  <a:lnTo>
                    <a:pt x="1167" y="165"/>
                  </a:lnTo>
                  <a:lnTo>
                    <a:pt x="1155" y="226"/>
                  </a:lnTo>
                  <a:lnTo>
                    <a:pt x="1122" y="261"/>
                  </a:lnTo>
                  <a:lnTo>
                    <a:pt x="1100" y="329"/>
                  </a:lnTo>
                  <a:lnTo>
                    <a:pt x="1100" y="362"/>
                  </a:lnTo>
                  <a:lnTo>
                    <a:pt x="1132" y="427"/>
                  </a:lnTo>
                  <a:lnTo>
                    <a:pt x="1167" y="427"/>
                  </a:lnTo>
                  <a:lnTo>
                    <a:pt x="1232" y="427"/>
                  </a:lnTo>
                  <a:lnTo>
                    <a:pt x="1298" y="394"/>
                  </a:lnTo>
                  <a:lnTo>
                    <a:pt x="1364" y="362"/>
                  </a:lnTo>
                  <a:lnTo>
                    <a:pt x="1424" y="311"/>
                  </a:lnTo>
                  <a:lnTo>
                    <a:pt x="1463" y="296"/>
                  </a:lnTo>
                  <a:lnTo>
                    <a:pt x="1463" y="230"/>
                  </a:lnTo>
                  <a:lnTo>
                    <a:pt x="1389" y="276"/>
                  </a:lnTo>
                  <a:lnTo>
                    <a:pt x="1306" y="311"/>
                  </a:lnTo>
                  <a:lnTo>
                    <a:pt x="1271" y="327"/>
                  </a:lnTo>
                  <a:lnTo>
                    <a:pt x="1240" y="311"/>
                  </a:lnTo>
                  <a:lnTo>
                    <a:pt x="1232" y="263"/>
                  </a:lnTo>
                  <a:lnTo>
                    <a:pt x="1271" y="211"/>
                  </a:lnTo>
                  <a:lnTo>
                    <a:pt x="1298" y="198"/>
                  </a:lnTo>
                  <a:lnTo>
                    <a:pt x="1331" y="132"/>
                  </a:lnTo>
                  <a:lnTo>
                    <a:pt x="1306" y="77"/>
                  </a:lnTo>
                  <a:lnTo>
                    <a:pt x="1306" y="42"/>
                  </a:lnTo>
                  <a:lnTo>
                    <a:pt x="1265" y="0"/>
                  </a:lnTo>
                  <a:lnTo>
                    <a:pt x="1232" y="0"/>
                  </a:lnTo>
                  <a:lnTo>
                    <a:pt x="1067" y="34"/>
                  </a:lnTo>
                  <a:lnTo>
                    <a:pt x="987" y="60"/>
                  </a:lnTo>
                  <a:lnTo>
                    <a:pt x="902" y="100"/>
                  </a:lnTo>
                  <a:lnTo>
                    <a:pt x="770" y="160"/>
                  </a:lnTo>
                  <a:lnTo>
                    <a:pt x="586" y="261"/>
                  </a:lnTo>
                  <a:lnTo>
                    <a:pt x="502" y="311"/>
                  </a:lnTo>
                  <a:lnTo>
                    <a:pt x="367" y="393"/>
                  </a:lnTo>
                  <a:lnTo>
                    <a:pt x="277" y="461"/>
                  </a:lnTo>
                  <a:lnTo>
                    <a:pt x="184" y="543"/>
                  </a:lnTo>
                  <a:lnTo>
                    <a:pt x="83" y="627"/>
                  </a:lnTo>
                  <a:lnTo>
                    <a:pt x="17" y="678"/>
                  </a:lnTo>
                  <a:lnTo>
                    <a:pt x="0" y="811"/>
                  </a:lnTo>
                  <a:close/>
                </a:path>
              </a:pathLst>
            </a:custGeom>
            <a:solidFill>
              <a:srgbClr val="000000"/>
            </a:solidFill>
            <a:ln w="0">
              <a:solidFill>
                <a:srgbClr val="000000"/>
              </a:solidFill>
              <a:prstDash val="solid"/>
              <a:round/>
              <a:headEnd/>
              <a:tailEnd/>
            </a:ln>
          </p:spPr>
          <p:txBody>
            <a:bodyPr/>
            <a:lstStyle/>
            <a:p>
              <a:endParaRPr lang="en-US"/>
            </a:p>
          </p:txBody>
        </p:sp>
        <p:sp>
          <p:nvSpPr>
            <p:cNvPr id="95318" name="Freeform 86"/>
            <p:cNvSpPr>
              <a:spLocks/>
            </p:cNvSpPr>
            <p:nvPr/>
          </p:nvSpPr>
          <p:spPr bwMode="auto">
            <a:xfrm>
              <a:off x="3141" y="1283"/>
              <a:ext cx="217" cy="75"/>
            </a:xfrm>
            <a:custGeom>
              <a:avLst/>
              <a:gdLst/>
              <a:ahLst/>
              <a:cxnLst>
                <a:cxn ang="0">
                  <a:pos x="34" y="526"/>
                </a:cxn>
                <a:cxn ang="0">
                  <a:pos x="134" y="444"/>
                </a:cxn>
                <a:cxn ang="0">
                  <a:pos x="167" y="427"/>
                </a:cxn>
                <a:cxn ang="0">
                  <a:pos x="268" y="362"/>
                </a:cxn>
                <a:cxn ang="0">
                  <a:pos x="433" y="296"/>
                </a:cxn>
                <a:cxn ang="0">
                  <a:pos x="499" y="263"/>
                </a:cxn>
                <a:cxn ang="0">
                  <a:pos x="630" y="231"/>
                </a:cxn>
                <a:cxn ang="0">
                  <a:pos x="763" y="198"/>
                </a:cxn>
                <a:cxn ang="0">
                  <a:pos x="838" y="176"/>
                </a:cxn>
                <a:cxn ang="0">
                  <a:pos x="927" y="133"/>
                </a:cxn>
                <a:cxn ang="0">
                  <a:pos x="959" y="133"/>
                </a:cxn>
                <a:cxn ang="0">
                  <a:pos x="994" y="165"/>
                </a:cxn>
                <a:cxn ang="0">
                  <a:pos x="994" y="231"/>
                </a:cxn>
                <a:cxn ang="0">
                  <a:pos x="1004" y="309"/>
                </a:cxn>
                <a:cxn ang="0">
                  <a:pos x="1022" y="344"/>
                </a:cxn>
                <a:cxn ang="0">
                  <a:pos x="1072" y="360"/>
                </a:cxn>
                <a:cxn ang="0">
                  <a:pos x="1122" y="376"/>
                </a:cxn>
                <a:cxn ang="0">
                  <a:pos x="1223" y="360"/>
                </a:cxn>
                <a:cxn ang="0">
                  <a:pos x="1256" y="362"/>
                </a:cxn>
                <a:cxn ang="0">
                  <a:pos x="1323" y="344"/>
                </a:cxn>
                <a:cxn ang="0">
                  <a:pos x="1356" y="329"/>
                </a:cxn>
                <a:cxn ang="0">
                  <a:pos x="1422" y="296"/>
                </a:cxn>
                <a:cxn ang="0">
                  <a:pos x="1454" y="263"/>
                </a:cxn>
                <a:cxn ang="0">
                  <a:pos x="1507" y="193"/>
                </a:cxn>
                <a:cxn ang="0">
                  <a:pos x="1521" y="165"/>
                </a:cxn>
                <a:cxn ang="0">
                  <a:pos x="1457" y="210"/>
                </a:cxn>
                <a:cxn ang="0">
                  <a:pos x="1323" y="244"/>
                </a:cxn>
                <a:cxn ang="0">
                  <a:pos x="1223" y="244"/>
                </a:cxn>
                <a:cxn ang="0">
                  <a:pos x="1188" y="244"/>
                </a:cxn>
                <a:cxn ang="0">
                  <a:pos x="1156" y="244"/>
                </a:cxn>
                <a:cxn ang="0">
                  <a:pos x="1122" y="226"/>
                </a:cxn>
                <a:cxn ang="0">
                  <a:pos x="1092" y="198"/>
                </a:cxn>
                <a:cxn ang="0">
                  <a:pos x="1125" y="165"/>
                </a:cxn>
                <a:cxn ang="0">
                  <a:pos x="1125" y="133"/>
                </a:cxn>
                <a:cxn ang="0">
                  <a:pos x="1104" y="60"/>
                </a:cxn>
                <a:cxn ang="0">
                  <a:pos x="1072" y="25"/>
                </a:cxn>
                <a:cxn ang="0">
                  <a:pos x="1039" y="10"/>
                </a:cxn>
                <a:cxn ang="0">
                  <a:pos x="994" y="0"/>
                </a:cxn>
                <a:cxn ang="0">
                  <a:pos x="954" y="10"/>
                </a:cxn>
                <a:cxn ang="0">
                  <a:pos x="861" y="33"/>
                </a:cxn>
                <a:cxn ang="0">
                  <a:pos x="763" y="67"/>
                </a:cxn>
                <a:cxn ang="0">
                  <a:pos x="697" y="98"/>
                </a:cxn>
                <a:cxn ang="0">
                  <a:pos x="602" y="143"/>
                </a:cxn>
                <a:cxn ang="0">
                  <a:pos x="536" y="176"/>
                </a:cxn>
                <a:cxn ang="0">
                  <a:pos x="436" y="210"/>
                </a:cxn>
                <a:cxn ang="0">
                  <a:pos x="333" y="244"/>
                </a:cxn>
                <a:cxn ang="0">
                  <a:pos x="234" y="309"/>
                </a:cxn>
                <a:cxn ang="0">
                  <a:pos x="202" y="329"/>
                </a:cxn>
                <a:cxn ang="0">
                  <a:pos x="117" y="394"/>
                </a:cxn>
                <a:cxn ang="0">
                  <a:pos x="66" y="426"/>
                </a:cxn>
                <a:cxn ang="0">
                  <a:pos x="0" y="494"/>
                </a:cxn>
                <a:cxn ang="0">
                  <a:pos x="34" y="526"/>
                </a:cxn>
              </a:cxnLst>
              <a:rect l="0" t="0" r="r" b="b"/>
              <a:pathLst>
                <a:path w="1521" h="526">
                  <a:moveTo>
                    <a:pt x="34" y="526"/>
                  </a:moveTo>
                  <a:lnTo>
                    <a:pt x="134" y="444"/>
                  </a:lnTo>
                  <a:lnTo>
                    <a:pt x="167" y="427"/>
                  </a:lnTo>
                  <a:lnTo>
                    <a:pt x="268" y="362"/>
                  </a:lnTo>
                  <a:lnTo>
                    <a:pt x="433" y="296"/>
                  </a:lnTo>
                  <a:lnTo>
                    <a:pt x="499" y="263"/>
                  </a:lnTo>
                  <a:lnTo>
                    <a:pt x="630" y="231"/>
                  </a:lnTo>
                  <a:lnTo>
                    <a:pt x="763" y="198"/>
                  </a:lnTo>
                  <a:lnTo>
                    <a:pt x="838" y="176"/>
                  </a:lnTo>
                  <a:lnTo>
                    <a:pt x="927" y="133"/>
                  </a:lnTo>
                  <a:lnTo>
                    <a:pt x="959" y="133"/>
                  </a:lnTo>
                  <a:lnTo>
                    <a:pt x="994" y="165"/>
                  </a:lnTo>
                  <a:lnTo>
                    <a:pt x="994" y="231"/>
                  </a:lnTo>
                  <a:lnTo>
                    <a:pt x="1004" y="309"/>
                  </a:lnTo>
                  <a:lnTo>
                    <a:pt x="1022" y="344"/>
                  </a:lnTo>
                  <a:lnTo>
                    <a:pt x="1072" y="360"/>
                  </a:lnTo>
                  <a:lnTo>
                    <a:pt x="1122" y="376"/>
                  </a:lnTo>
                  <a:lnTo>
                    <a:pt x="1223" y="360"/>
                  </a:lnTo>
                  <a:lnTo>
                    <a:pt x="1256" y="362"/>
                  </a:lnTo>
                  <a:lnTo>
                    <a:pt x="1323" y="344"/>
                  </a:lnTo>
                  <a:lnTo>
                    <a:pt x="1356" y="329"/>
                  </a:lnTo>
                  <a:lnTo>
                    <a:pt x="1422" y="296"/>
                  </a:lnTo>
                  <a:lnTo>
                    <a:pt x="1454" y="263"/>
                  </a:lnTo>
                  <a:lnTo>
                    <a:pt x="1507" y="193"/>
                  </a:lnTo>
                  <a:lnTo>
                    <a:pt x="1521" y="165"/>
                  </a:lnTo>
                  <a:lnTo>
                    <a:pt x="1457" y="210"/>
                  </a:lnTo>
                  <a:lnTo>
                    <a:pt x="1323" y="244"/>
                  </a:lnTo>
                  <a:lnTo>
                    <a:pt x="1223" y="244"/>
                  </a:lnTo>
                  <a:lnTo>
                    <a:pt x="1188" y="244"/>
                  </a:lnTo>
                  <a:lnTo>
                    <a:pt x="1156" y="244"/>
                  </a:lnTo>
                  <a:lnTo>
                    <a:pt x="1122" y="226"/>
                  </a:lnTo>
                  <a:lnTo>
                    <a:pt x="1092" y="198"/>
                  </a:lnTo>
                  <a:lnTo>
                    <a:pt x="1125" y="165"/>
                  </a:lnTo>
                  <a:lnTo>
                    <a:pt x="1125" y="133"/>
                  </a:lnTo>
                  <a:lnTo>
                    <a:pt x="1104" y="60"/>
                  </a:lnTo>
                  <a:lnTo>
                    <a:pt x="1072" y="25"/>
                  </a:lnTo>
                  <a:lnTo>
                    <a:pt x="1039" y="10"/>
                  </a:lnTo>
                  <a:lnTo>
                    <a:pt x="994" y="0"/>
                  </a:lnTo>
                  <a:lnTo>
                    <a:pt x="954" y="10"/>
                  </a:lnTo>
                  <a:lnTo>
                    <a:pt x="861" y="33"/>
                  </a:lnTo>
                  <a:lnTo>
                    <a:pt x="763" y="67"/>
                  </a:lnTo>
                  <a:lnTo>
                    <a:pt x="697" y="98"/>
                  </a:lnTo>
                  <a:lnTo>
                    <a:pt x="602" y="143"/>
                  </a:lnTo>
                  <a:lnTo>
                    <a:pt x="536" y="176"/>
                  </a:lnTo>
                  <a:lnTo>
                    <a:pt x="436" y="210"/>
                  </a:lnTo>
                  <a:lnTo>
                    <a:pt x="333" y="244"/>
                  </a:lnTo>
                  <a:lnTo>
                    <a:pt x="234" y="309"/>
                  </a:lnTo>
                  <a:lnTo>
                    <a:pt x="202" y="329"/>
                  </a:lnTo>
                  <a:lnTo>
                    <a:pt x="117" y="394"/>
                  </a:lnTo>
                  <a:lnTo>
                    <a:pt x="66" y="426"/>
                  </a:lnTo>
                  <a:lnTo>
                    <a:pt x="0" y="494"/>
                  </a:lnTo>
                  <a:lnTo>
                    <a:pt x="34" y="526"/>
                  </a:lnTo>
                  <a:close/>
                </a:path>
              </a:pathLst>
            </a:custGeom>
            <a:solidFill>
              <a:srgbClr val="000000"/>
            </a:solidFill>
            <a:ln w="0">
              <a:solidFill>
                <a:srgbClr val="000000"/>
              </a:solidFill>
              <a:prstDash val="solid"/>
              <a:round/>
              <a:headEnd/>
              <a:tailEnd/>
            </a:ln>
          </p:spPr>
          <p:txBody>
            <a:bodyPr/>
            <a:lstStyle/>
            <a:p>
              <a:endParaRPr lang="en-US"/>
            </a:p>
          </p:txBody>
        </p:sp>
        <p:sp>
          <p:nvSpPr>
            <p:cNvPr id="95319" name="Freeform 87"/>
            <p:cNvSpPr>
              <a:spLocks/>
            </p:cNvSpPr>
            <p:nvPr/>
          </p:nvSpPr>
          <p:spPr bwMode="auto">
            <a:xfrm>
              <a:off x="2508" y="1752"/>
              <a:ext cx="12" cy="10"/>
            </a:xfrm>
            <a:custGeom>
              <a:avLst/>
              <a:gdLst/>
              <a:ahLst/>
              <a:cxnLst>
                <a:cxn ang="0">
                  <a:pos x="10" y="71"/>
                </a:cxn>
                <a:cxn ang="0">
                  <a:pos x="9" y="71"/>
                </a:cxn>
                <a:cxn ang="0">
                  <a:pos x="83" y="11"/>
                </a:cxn>
                <a:cxn ang="0">
                  <a:pos x="75" y="0"/>
                </a:cxn>
                <a:cxn ang="0">
                  <a:pos x="1" y="61"/>
                </a:cxn>
                <a:cxn ang="0">
                  <a:pos x="0" y="61"/>
                </a:cxn>
                <a:cxn ang="0">
                  <a:pos x="10" y="71"/>
                </a:cxn>
              </a:cxnLst>
              <a:rect l="0" t="0" r="r" b="b"/>
              <a:pathLst>
                <a:path w="83" h="71">
                  <a:moveTo>
                    <a:pt x="10" y="71"/>
                  </a:moveTo>
                  <a:lnTo>
                    <a:pt x="9" y="71"/>
                  </a:lnTo>
                  <a:lnTo>
                    <a:pt x="83" y="11"/>
                  </a:lnTo>
                  <a:lnTo>
                    <a:pt x="75" y="0"/>
                  </a:lnTo>
                  <a:lnTo>
                    <a:pt x="1" y="61"/>
                  </a:lnTo>
                  <a:lnTo>
                    <a:pt x="0" y="61"/>
                  </a:lnTo>
                  <a:lnTo>
                    <a:pt x="10" y="71"/>
                  </a:lnTo>
                  <a:close/>
                </a:path>
              </a:pathLst>
            </a:custGeom>
            <a:solidFill>
              <a:srgbClr val="000000"/>
            </a:solidFill>
            <a:ln w="9525">
              <a:noFill/>
              <a:round/>
              <a:headEnd/>
              <a:tailEnd/>
            </a:ln>
          </p:spPr>
          <p:txBody>
            <a:bodyPr/>
            <a:lstStyle/>
            <a:p>
              <a:endParaRPr lang="en-US"/>
            </a:p>
          </p:txBody>
        </p:sp>
        <p:sp>
          <p:nvSpPr>
            <p:cNvPr id="95320" name="Freeform 88"/>
            <p:cNvSpPr>
              <a:spLocks/>
            </p:cNvSpPr>
            <p:nvPr/>
          </p:nvSpPr>
          <p:spPr bwMode="auto">
            <a:xfrm>
              <a:off x="2498" y="1760"/>
              <a:ext cx="12" cy="11"/>
            </a:xfrm>
            <a:custGeom>
              <a:avLst/>
              <a:gdLst/>
              <a:ahLst/>
              <a:cxnLst>
                <a:cxn ang="0">
                  <a:pos x="10" y="75"/>
                </a:cxn>
                <a:cxn ang="0">
                  <a:pos x="10" y="75"/>
                </a:cxn>
                <a:cxn ang="0">
                  <a:pos x="80" y="10"/>
                </a:cxn>
                <a:cxn ang="0">
                  <a:pos x="70" y="0"/>
                </a:cxn>
                <a:cxn ang="0">
                  <a:pos x="0" y="65"/>
                </a:cxn>
                <a:cxn ang="0">
                  <a:pos x="0" y="65"/>
                </a:cxn>
                <a:cxn ang="0">
                  <a:pos x="10" y="75"/>
                </a:cxn>
              </a:cxnLst>
              <a:rect l="0" t="0" r="r" b="b"/>
              <a:pathLst>
                <a:path w="80" h="75">
                  <a:moveTo>
                    <a:pt x="10" y="75"/>
                  </a:moveTo>
                  <a:lnTo>
                    <a:pt x="10" y="75"/>
                  </a:lnTo>
                  <a:lnTo>
                    <a:pt x="80" y="10"/>
                  </a:lnTo>
                  <a:lnTo>
                    <a:pt x="70" y="0"/>
                  </a:lnTo>
                  <a:lnTo>
                    <a:pt x="0" y="65"/>
                  </a:lnTo>
                  <a:lnTo>
                    <a:pt x="0" y="65"/>
                  </a:lnTo>
                  <a:lnTo>
                    <a:pt x="10" y="75"/>
                  </a:lnTo>
                  <a:close/>
                </a:path>
              </a:pathLst>
            </a:custGeom>
            <a:solidFill>
              <a:srgbClr val="000000"/>
            </a:solidFill>
            <a:ln w="9525">
              <a:noFill/>
              <a:round/>
              <a:headEnd/>
              <a:tailEnd/>
            </a:ln>
          </p:spPr>
          <p:txBody>
            <a:bodyPr/>
            <a:lstStyle/>
            <a:p>
              <a:endParaRPr lang="en-US"/>
            </a:p>
          </p:txBody>
        </p:sp>
        <p:sp>
          <p:nvSpPr>
            <p:cNvPr id="95321" name="Freeform 89"/>
            <p:cNvSpPr>
              <a:spLocks/>
            </p:cNvSpPr>
            <p:nvPr/>
          </p:nvSpPr>
          <p:spPr bwMode="auto">
            <a:xfrm>
              <a:off x="2488" y="1770"/>
              <a:ext cx="12" cy="11"/>
            </a:xfrm>
            <a:custGeom>
              <a:avLst/>
              <a:gdLst/>
              <a:ahLst/>
              <a:cxnLst>
                <a:cxn ang="0">
                  <a:pos x="10" y="78"/>
                </a:cxn>
                <a:cxn ang="0">
                  <a:pos x="10" y="79"/>
                </a:cxn>
                <a:cxn ang="0">
                  <a:pos x="78" y="10"/>
                </a:cxn>
                <a:cxn ang="0">
                  <a:pos x="68" y="0"/>
                </a:cxn>
                <a:cxn ang="0">
                  <a:pos x="0" y="69"/>
                </a:cxn>
                <a:cxn ang="0">
                  <a:pos x="0" y="70"/>
                </a:cxn>
                <a:cxn ang="0">
                  <a:pos x="10" y="78"/>
                </a:cxn>
              </a:cxnLst>
              <a:rect l="0" t="0" r="r" b="b"/>
              <a:pathLst>
                <a:path w="78" h="79">
                  <a:moveTo>
                    <a:pt x="10" y="78"/>
                  </a:moveTo>
                  <a:lnTo>
                    <a:pt x="10" y="79"/>
                  </a:lnTo>
                  <a:lnTo>
                    <a:pt x="78" y="10"/>
                  </a:lnTo>
                  <a:lnTo>
                    <a:pt x="68" y="0"/>
                  </a:lnTo>
                  <a:lnTo>
                    <a:pt x="0" y="69"/>
                  </a:lnTo>
                  <a:lnTo>
                    <a:pt x="0" y="70"/>
                  </a:lnTo>
                  <a:lnTo>
                    <a:pt x="10" y="78"/>
                  </a:lnTo>
                  <a:close/>
                </a:path>
              </a:pathLst>
            </a:custGeom>
            <a:solidFill>
              <a:srgbClr val="000000"/>
            </a:solidFill>
            <a:ln w="9525">
              <a:noFill/>
              <a:round/>
              <a:headEnd/>
              <a:tailEnd/>
            </a:ln>
          </p:spPr>
          <p:txBody>
            <a:bodyPr/>
            <a:lstStyle/>
            <a:p>
              <a:endParaRPr lang="en-US"/>
            </a:p>
          </p:txBody>
        </p:sp>
        <p:sp>
          <p:nvSpPr>
            <p:cNvPr id="95322" name="Freeform 90"/>
            <p:cNvSpPr>
              <a:spLocks/>
            </p:cNvSpPr>
            <p:nvPr/>
          </p:nvSpPr>
          <p:spPr bwMode="auto">
            <a:xfrm>
              <a:off x="2479" y="1780"/>
              <a:ext cx="11" cy="11"/>
            </a:xfrm>
            <a:custGeom>
              <a:avLst/>
              <a:gdLst/>
              <a:ahLst/>
              <a:cxnLst>
                <a:cxn ang="0">
                  <a:pos x="11" y="82"/>
                </a:cxn>
                <a:cxn ang="0">
                  <a:pos x="11" y="82"/>
                </a:cxn>
                <a:cxn ang="0">
                  <a:pos x="73" y="8"/>
                </a:cxn>
                <a:cxn ang="0">
                  <a:pos x="63" y="0"/>
                </a:cxn>
                <a:cxn ang="0">
                  <a:pos x="0" y="74"/>
                </a:cxn>
                <a:cxn ang="0">
                  <a:pos x="0" y="74"/>
                </a:cxn>
                <a:cxn ang="0">
                  <a:pos x="11" y="82"/>
                </a:cxn>
              </a:cxnLst>
              <a:rect l="0" t="0" r="r" b="b"/>
              <a:pathLst>
                <a:path w="73" h="82">
                  <a:moveTo>
                    <a:pt x="11" y="82"/>
                  </a:moveTo>
                  <a:lnTo>
                    <a:pt x="11" y="82"/>
                  </a:lnTo>
                  <a:lnTo>
                    <a:pt x="73" y="8"/>
                  </a:lnTo>
                  <a:lnTo>
                    <a:pt x="63" y="0"/>
                  </a:lnTo>
                  <a:lnTo>
                    <a:pt x="0" y="74"/>
                  </a:lnTo>
                  <a:lnTo>
                    <a:pt x="0" y="74"/>
                  </a:lnTo>
                  <a:lnTo>
                    <a:pt x="11" y="82"/>
                  </a:lnTo>
                  <a:close/>
                </a:path>
              </a:pathLst>
            </a:custGeom>
            <a:solidFill>
              <a:srgbClr val="000000"/>
            </a:solidFill>
            <a:ln w="9525">
              <a:noFill/>
              <a:round/>
              <a:headEnd/>
              <a:tailEnd/>
            </a:ln>
          </p:spPr>
          <p:txBody>
            <a:bodyPr/>
            <a:lstStyle/>
            <a:p>
              <a:endParaRPr lang="en-US"/>
            </a:p>
          </p:txBody>
        </p:sp>
        <p:sp>
          <p:nvSpPr>
            <p:cNvPr id="95323" name="Freeform 91"/>
            <p:cNvSpPr>
              <a:spLocks/>
            </p:cNvSpPr>
            <p:nvPr/>
          </p:nvSpPr>
          <p:spPr bwMode="auto">
            <a:xfrm>
              <a:off x="2471" y="1790"/>
              <a:ext cx="10" cy="12"/>
            </a:xfrm>
            <a:custGeom>
              <a:avLst/>
              <a:gdLst/>
              <a:ahLst/>
              <a:cxnLst>
                <a:cxn ang="0">
                  <a:pos x="12" y="83"/>
                </a:cxn>
                <a:cxn ang="0">
                  <a:pos x="11" y="83"/>
                </a:cxn>
                <a:cxn ang="0">
                  <a:pos x="69" y="8"/>
                </a:cxn>
                <a:cxn ang="0">
                  <a:pos x="58" y="0"/>
                </a:cxn>
                <a:cxn ang="0">
                  <a:pos x="1" y="74"/>
                </a:cxn>
                <a:cxn ang="0">
                  <a:pos x="0" y="74"/>
                </a:cxn>
                <a:cxn ang="0">
                  <a:pos x="12" y="83"/>
                </a:cxn>
              </a:cxnLst>
              <a:rect l="0" t="0" r="r" b="b"/>
              <a:pathLst>
                <a:path w="69" h="83">
                  <a:moveTo>
                    <a:pt x="12" y="83"/>
                  </a:moveTo>
                  <a:lnTo>
                    <a:pt x="11" y="83"/>
                  </a:lnTo>
                  <a:lnTo>
                    <a:pt x="69" y="8"/>
                  </a:lnTo>
                  <a:lnTo>
                    <a:pt x="58" y="0"/>
                  </a:lnTo>
                  <a:lnTo>
                    <a:pt x="1" y="74"/>
                  </a:lnTo>
                  <a:lnTo>
                    <a:pt x="0" y="74"/>
                  </a:lnTo>
                  <a:lnTo>
                    <a:pt x="12" y="83"/>
                  </a:lnTo>
                  <a:close/>
                </a:path>
              </a:pathLst>
            </a:custGeom>
            <a:solidFill>
              <a:srgbClr val="000000"/>
            </a:solidFill>
            <a:ln w="9525">
              <a:noFill/>
              <a:round/>
              <a:headEnd/>
              <a:tailEnd/>
            </a:ln>
          </p:spPr>
          <p:txBody>
            <a:bodyPr/>
            <a:lstStyle/>
            <a:p>
              <a:endParaRPr lang="en-US"/>
            </a:p>
          </p:txBody>
        </p:sp>
        <p:sp>
          <p:nvSpPr>
            <p:cNvPr id="95324" name="Freeform 92"/>
            <p:cNvSpPr>
              <a:spLocks/>
            </p:cNvSpPr>
            <p:nvPr/>
          </p:nvSpPr>
          <p:spPr bwMode="auto">
            <a:xfrm>
              <a:off x="2463" y="1801"/>
              <a:ext cx="10" cy="12"/>
            </a:xfrm>
            <a:custGeom>
              <a:avLst/>
              <a:gdLst/>
              <a:ahLst/>
              <a:cxnLst>
                <a:cxn ang="0">
                  <a:pos x="13" y="88"/>
                </a:cxn>
                <a:cxn ang="0">
                  <a:pos x="13" y="89"/>
                </a:cxn>
                <a:cxn ang="0">
                  <a:pos x="66" y="9"/>
                </a:cxn>
                <a:cxn ang="0">
                  <a:pos x="54" y="0"/>
                </a:cxn>
                <a:cxn ang="0">
                  <a:pos x="0" y="81"/>
                </a:cxn>
                <a:cxn ang="0">
                  <a:pos x="0" y="82"/>
                </a:cxn>
                <a:cxn ang="0">
                  <a:pos x="13" y="88"/>
                </a:cxn>
              </a:cxnLst>
              <a:rect l="0" t="0" r="r" b="b"/>
              <a:pathLst>
                <a:path w="66" h="89">
                  <a:moveTo>
                    <a:pt x="13" y="88"/>
                  </a:moveTo>
                  <a:lnTo>
                    <a:pt x="13" y="89"/>
                  </a:lnTo>
                  <a:lnTo>
                    <a:pt x="66" y="9"/>
                  </a:lnTo>
                  <a:lnTo>
                    <a:pt x="54" y="0"/>
                  </a:lnTo>
                  <a:lnTo>
                    <a:pt x="0" y="81"/>
                  </a:lnTo>
                  <a:lnTo>
                    <a:pt x="0" y="82"/>
                  </a:lnTo>
                  <a:lnTo>
                    <a:pt x="13" y="88"/>
                  </a:lnTo>
                  <a:close/>
                </a:path>
              </a:pathLst>
            </a:custGeom>
            <a:solidFill>
              <a:srgbClr val="000000"/>
            </a:solidFill>
            <a:ln w="9525">
              <a:noFill/>
              <a:round/>
              <a:headEnd/>
              <a:tailEnd/>
            </a:ln>
          </p:spPr>
          <p:txBody>
            <a:bodyPr/>
            <a:lstStyle/>
            <a:p>
              <a:endParaRPr lang="en-US"/>
            </a:p>
          </p:txBody>
        </p:sp>
        <p:sp>
          <p:nvSpPr>
            <p:cNvPr id="95325" name="Freeform 93"/>
            <p:cNvSpPr>
              <a:spLocks/>
            </p:cNvSpPr>
            <p:nvPr/>
          </p:nvSpPr>
          <p:spPr bwMode="auto">
            <a:xfrm>
              <a:off x="2457" y="1812"/>
              <a:ext cx="8" cy="13"/>
            </a:xfrm>
            <a:custGeom>
              <a:avLst/>
              <a:gdLst/>
              <a:ahLst/>
              <a:cxnLst>
                <a:cxn ang="0">
                  <a:pos x="13" y="88"/>
                </a:cxn>
                <a:cxn ang="0">
                  <a:pos x="13" y="88"/>
                </a:cxn>
                <a:cxn ang="0">
                  <a:pos x="61" y="6"/>
                </a:cxn>
                <a:cxn ang="0">
                  <a:pos x="48" y="0"/>
                </a:cxn>
                <a:cxn ang="0">
                  <a:pos x="0" y="82"/>
                </a:cxn>
                <a:cxn ang="0">
                  <a:pos x="0" y="82"/>
                </a:cxn>
                <a:cxn ang="0">
                  <a:pos x="13" y="88"/>
                </a:cxn>
              </a:cxnLst>
              <a:rect l="0" t="0" r="r" b="b"/>
              <a:pathLst>
                <a:path w="61" h="88">
                  <a:moveTo>
                    <a:pt x="13" y="88"/>
                  </a:moveTo>
                  <a:lnTo>
                    <a:pt x="13" y="88"/>
                  </a:lnTo>
                  <a:lnTo>
                    <a:pt x="61" y="6"/>
                  </a:lnTo>
                  <a:lnTo>
                    <a:pt x="48" y="0"/>
                  </a:lnTo>
                  <a:lnTo>
                    <a:pt x="0" y="82"/>
                  </a:lnTo>
                  <a:lnTo>
                    <a:pt x="0" y="82"/>
                  </a:lnTo>
                  <a:lnTo>
                    <a:pt x="13" y="88"/>
                  </a:lnTo>
                  <a:close/>
                </a:path>
              </a:pathLst>
            </a:custGeom>
            <a:solidFill>
              <a:srgbClr val="000000"/>
            </a:solidFill>
            <a:ln w="9525">
              <a:noFill/>
              <a:round/>
              <a:headEnd/>
              <a:tailEnd/>
            </a:ln>
          </p:spPr>
          <p:txBody>
            <a:bodyPr/>
            <a:lstStyle/>
            <a:p>
              <a:endParaRPr lang="en-US"/>
            </a:p>
          </p:txBody>
        </p:sp>
        <p:sp>
          <p:nvSpPr>
            <p:cNvPr id="95326" name="Freeform 94"/>
            <p:cNvSpPr>
              <a:spLocks/>
            </p:cNvSpPr>
            <p:nvPr/>
          </p:nvSpPr>
          <p:spPr bwMode="auto">
            <a:xfrm>
              <a:off x="2450" y="1824"/>
              <a:ext cx="8" cy="13"/>
            </a:xfrm>
            <a:custGeom>
              <a:avLst/>
              <a:gdLst/>
              <a:ahLst/>
              <a:cxnLst>
                <a:cxn ang="0">
                  <a:pos x="13" y="91"/>
                </a:cxn>
                <a:cxn ang="0">
                  <a:pos x="13" y="92"/>
                </a:cxn>
                <a:cxn ang="0">
                  <a:pos x="56" y="6"/>
                </a:cxn>
                <a:cxn ang="0">
                  <a:pos x="43" y="0"/>
                </a:cxn>
                <a:cxn ang="0">
                  <a:pos x="0" y="86"/>
                </a:cxn>
                <a:cxn ang="0">
                  <a:pos x="0" y="87"/>
                </a:cxn>
                <a:cxn ang="0">
                  <a:pos x="13" y="91"/>
                </a:cxn>
              </a:cxnLst>
              <a:rect l="0" t="0" r="r" b="b"/>
              <a:pathLst>
                <a:path w="56" h="92">
                  <a:moveTo>
                    <a:pt x="13" y="91"/>
                  </a:moveTo>
                  <a:lnTo>
                    <a:pt x="13" y="92"/>
                  </a:lnTo>
                  <a:lnTo>
                    <a:pt x="56" y="6"/>
                  </a:lnTo>
                  <a:lnTo>
                    <a:pt x="43" y="0"/>
                  </a:lnTo>
                  <a:lnTo>
                    <a:pt x="0" y="86"/>
                  </a:lnTo>
                  <a:lnTo>
                    <a:pt x="0" y="87"/>
                  </a:lnTo>
                  <a:lnTo>
                    <a:pt x="13" y="91"/>
                  </a:lnTo>
                  <a:close/>
                </a:path>
              </a:pathLst>
            </a:custGeom>
            <a:solidFill>
              <a:srgbClr val="000000"/>
            </a:solidFill>
            <a:ln w="9525">
              <a:noFill/>
              <a:round/>
              <a:headEnd/>
              <a:tailEnd/>
            </a:ln>
          </p:spPr>
          <p:txBody>
            <a:bodyPr/>
            <a:lstStyle/>
            <a:p>
              <a:endParaRPr lang="en-US"/>
            </a:p>
          </p:txBody>
        </p:sp>
        <p:sp>
          <p:nvSpPr>
            <p:cNvPr id="95327" name="Freeform 95"/>
            <p:cNvSpPr>
              <a:spLocks/>
            </p:cNvSpPr>
            <p:nvPr/>
          </p:nvSpPr>
          <p:spPr bwMode="auto">
            <a:xfrm>
              <a:off x="2445" y="1837"/>
              <a:ext cx="7" cy="13"/>
            </a:xfrm>
            <a:custGeom>
              <a:avLst/>
              <a:gdLst/>
              <a:ahLst/>
              <a:cxnLst>
                <a:cxn ang="0">
                  <a:pos x="14" y="92"/>
                </a:cxn>
                <a:cxn ang="0">
                  <a:pos x="13" y="92"/>
                </a:cxn>
                <a:cxn ang="0">
                  <a:pos x="51" y="4"/>
                </a:cxn>
                <a:cxn ang="0">
                  <a:pos x="38" y="0"/>
                </a:cxn>
                <a:cxn ang="0">
                  <a:pos x="1" y="88"/>
                </a:cxn>
                <a:cxn ang="0">
                  <a:pos x="0" y="88"/>
                </a:cxn>
                <a:cxn ang="0">
                  <a:pos x="14" y="92"/>
                </a:cxn>
              </a:cxnLst>
              <a:rect l="0" t="0" r="r" b="b"/>
              <a:pathLst>
                <a:path w="51" h="92">
                  <a:moveTo>
                    <a:pt x="14" y="92"/>
                  </a:moveTo>
                  <a:lnTo>
                    <a:pt x="13" y="92"/>
                  </a:lnTo>
                  <a:lnTo>
                    <a:pt x="51" y="4"/>
                  </a:lnTo>
                  <a:lnTo>
                    <a:pt x="38" y="0"/>
                  </a:lnTo>
                  <a:lnTo>
                    <a:pt x="1" y="88"/>
                  </a:lnTo>
                  <a:lnTo>
                    <a:pt x="0" y="88"/>
                  </a:lnTo>
                  <a:lnTo>
                    <a:pt x="14" y="92"/>
                  </a:lnTo>
                  <a:close/>
                </a:path>
              </a:pathLst>
            </a:custGeom>
            <a:solidFill>
              <a:srgbClr val="000000"/>
            </a:solidFill>
            <a:ln w="9525">
              <a:noFill/>
              <a:round/>
              <a:headEnd/>
              <a:tailEnd/>
            </a:ln>
          </p:spPr>
          <p:txBody>
            <a:bodyPr/>
            <a:lstStyle/>
            <a:p>
              <a:endParaRPr lang="en-US"/>
            </a:p>
          </p:txBody>
        </p:sp>
        <p:sp>
          <p:nvSpPr>
            <p:cNvPr id="95328" name="Freeform 96"/>
            <p:cNvSpPr>
              <a:spLocks/>
            </p:cNvSpPr>
            <p:nvPr/>
          </p:nvSpPr>
          <p:spPr bwMode="auto">
            <a:xfrm>
              <a:off x="2440" y="1849"/>
              <a:ext cx="7" cy="14"/>
            </a:xfrm>
            <a:custGeom>
              <a:avLst/>
              <a:gdLst/>
              <a:ahLst/>
              <a:cxnLst>
                <a:cxn ang="0">
                  <a:pos x="15" y="94"/>
                </a:cxn>
                <a:cxn ang="0">
                  <a:pos x="15" y="94"/>
                </a:cxn>
                <a:cxn ang="0">
                  <a:pos x="49" y="4"/>
                </a:cxn>
                <a:cxn ang="0">
                  <a:pos x="35" y="0"/>
                </a:cxn>
                <a:cxn ang="0">
                  <a:pos x="0" y="89"/>
                </a:cxn>
                <a:cxn ang="0">
                  <a:pos x="0" y="89"/>
                </a:cxn>
                <a:cxn ang="0">
                  <a:pos x="15" y="94"/>
                </a:cxn>
              </a:cxnLst>
              <a:rect l="0" t="0" r="r" b="b"/>
              <a:pathLst>
                <a:path w="49" h="94">
                  <a:moveTo>
                    <a:pt x="15" y="94"/>
                  </a:moveTo>
                  <a:lnTo>
                    <a:pt x="15" y="94"/>
                  </a:lnTo>
                  <a:lnTo>
                    <a:pt x="49" y="4"/>
                  </a:lnTo>
                  <a:lnTo>
                    <a:pt x="35" y="0"/>
                  </a:lnTo>
                  <a:lnTo>
                    <a:pt x="0" y="89"/>
                  </a:lnTo>
                  <a:lnTo>
                    <a:pt x="0" y="89"/>
                  </a:lnTo>
                  <a:lnTo>
                    <a:pt x="15" y="94"/>
                  </a:lnTo>
                  <a:close/>
                </a:path>
              </a:pathLst>
            </a:custGeom>
            <a:solidFill>
              <a:srgbClr val="000000"/>
            </a:solidFill>
            <a:ln w="9525">
              <a:noFill/>
              <a:round/>
              <a:headEnd/>
              <a:tailEnd/>
            </a:ln>
          </p:spPr>
          <p:txBody>
            <a:bodyPr/>
            <a:lstStyle/>
            <a:p>
              <a:endParaRPr lang="en-US"/>
            </a:p>
          </p:txBody>
        </p:sp>
        <p:sp>
          <p:nvSpPr>
            <p:cNvPr id="95329" name="Freeform 97"/>
            <p:cNvSpPr>
              <a:spLocks/>
            </p:cNvSpPr>
            <p:nvPr/>
          </p:nvSpPr>
          <p:spPr bwMode="auto">
            <a:xfrm>
              <a:off x="2436" y="1862"/>
              <a:ext cx="6" cy="14"/>
            </a:xfrm>
            <a:custGeom>
              <a:avLst/>
              <a:gdLst/>
              <a:ahLst/>
              <a:cxnLst>
                <a:cxn ang="0">
                  <a:pos x="15" y="94"/>
                </a:cxn>
                <a:cxn ang="0">
                  <a:pos x="15" y="96"/>
                </a:cxn>
                <a:cxn ang="0">
                  <a:pos x="41" y="5"/>
                </a:cxn>
                <a:cxn ang="0">
                  <a:pos x="26" y="0"/>
                </a:cxn>
                <a:cxn ang="0">
                  <a:pos x="0" y="91"/>
                </a:cxn>
                <a:cxn ang="0">
                  <a:pos x="0" y="92"/>
                </a:cxn>
                <a:cxn ang="0">
                  <a:pos x="15" y="94"/>
                </a:cxn>
              </a:cxnLst>
              <a:rect l="0" t="0" r="r" b="b"/>
              <a:pathLst>
                <a:path w="41" h="96">
                  <a:moveTo>
                    <a:pt x="15" y="94"/>
                  </a:moveTo>
                  <a:lnTo>
                    <a:pt x="15" y="96"/>
                  </a:lnTo>
                  <a:lnTo>
                    <a:pt x="41" y="5"/>
                  </a:lnTo>
                  <a:lnTo>
                    <a:pt x="26" y="0"/>
                  </a:lnTo>
                  <a:lnTo>
                    <a:pt x="0" y="91"/>
                  </a:lnTo>
                  <a:lnTo>
                    <a:pt x="0" y="92"/>
                  </a:lnTo>
                  <a:lnTo>
                    <a:pt x="15" y="94"/>
                  </a:lnTo>
                  <a:close/>
                </a:path>
              </a:pathLst>
            </a:custGeom>
            <a:solidFill>
              <a:srgbClr val="000000"/>
            </a:solidFill>
            <a:ln w="9525">
              <a:noFill/>
              <a:round/>
              <a:headEnd/>
              <a:tailEnd/>
            </a:ln>
          </p:spPr>
          <p:txBody>
            <a:bodyPr/>
            <a:lstStyle/>
            <a:p>
              <a:endParaRPr lang="en-US"/>
            </a:p>
          </p:txBody>
        </p:sp>
        <p:sp>
          <p:nvSpPr>
            <p:cNvPr id="95330" name="Freeform 98"/>
            <p:cNvSpPr>
              <a:spLocks/>
            </p:cNvSpPr>
            <p:nvPr/>
          </p:nvSpPr>
          <p:spPr bwMode="auto">
            <a:xfrm>
              <a:off x="2433" y="1875"/>
              <a:ext cx="5" cy="14"/>
            </a:xfrm>
            <a:custGeom>
              <a:avLst/>
              <a:gdLst/>
              <a:ahLst/>
              <a:cxnLst>
                <a:cxn ang="0">
                  <a:pos x="15" y="95"/>
                </a:cxn>
                <a:cxn ang="0">
                  <a:pos x="15" y="95"/>
                </a:cxn>
                <a:cxn ang="0">
                  <a:pos x="39" y="2"/>
                </a:cxn>
                <a:cxn ang="0">
                  <a:pos x="24" y="0"/>
                </a:cxn>
                <a:cxn ang="0">
                  <a:pos x="0" y="93"/>
                </a:cxn>
                <a:cxn ang="0">
                  <a:pos x="0" y="93"/>
                </a:cxn>
                <a:cxn ang="0">
                  <a:pos x="15" y="95"/>
                </a:cxn>
              </a:cxnLst>
              <a:rect l="0" t="0" r="r" b="b"/>
              <a:pathLst>
                <a:path w="39" h="95">
                  <a:moveTo>
                    <a:pt x="15" y="95"/>
                  </a:moveTo>
                  <a:lnTo>
                    <a:pt x="15" y="95"/>
                  </a:lnTo>
                  <a:lnTo>
                    <a:pt x="39" y="2"/>
                  </a:lnTo>
                  <a:lnTo>
                    <a:pt x="24" y="0"/>
                  </a:lnTo>
                  <a:lnTo>
                    <a:pt x="0" y="93"/>
                  </a:lnTo>
                  <a:lnTo>
                    <a:pt x="0" y="93"/>
                  </a:lnTo>
                  <a:lnTo>
                    <a:pt x="15" y="95"/>
                  </a:lnTo>
                  <a:close/>
                </a:path>
              </a:pathLst>
            </a:custGeom>
            <a:solidFill>
              <a:srgbClr val="000000"/>
            </a:solidFill>
            <a:ln w="9525">
              <a:noFill/>
              <a:round/>
              <a:headEnd/>
              <a:tailEnd/>
            </a:ln>
          </p:spPr>
          <p:txBody>
            <a:bodyPr/>
            <a:lstStyle/>
            <a:p>
              <a:endParaRPr lang="en-US"/>
            </a:p>
          </p:txBody>
        </p:sp>
        <p:sp>
          <p:nvSpPr>
            <p:cNvPr id="95331" name="Freeform 99"/>
            <p:cNvSpPr>
              <a:spLocks/>
            </p:cNvSpPr>
            <p:nvPr/>
          </p:nvSpPr>
          <p:spPr bwMode="auto">
            <a:xfrm>
              <a:off x="2431" y="1888"/>
              <a:ext cx="4" cy="14"/>
            </a:xfrm>
            <a:custGeom>
              <a:avLst/>
              <a:gdLst/>
              <a:ahLst/>
              <a:cxnLst>
                <a:cxn ang="0">
                  <a:pos x="14" y="96"/>
                </a:cxn>
                <a:cxn ang="0">
                  <a:pos x="14" y="98"/>
                </a:cxn>
                <a:cxn ang="0">
                  <a:pos x="30" y="2"/>
                </a:cxn>
                <a:cxn ang="0">
                  <a:pos x="15" y="0"/>
                </a:cxn>
                <a:cxn ang="0">
                  <a:pos x="0" y="95"/>
                </a:cxn>
                <a:cxn ang="0">
                  <a:pos x="0" y="96"/>
                </a:cxn>
                <a:cxn ang="0">
                  <a:pos x="14" y="96"/>
                </a:cxn>
              </a:cxnLst>
              <a:rect l="0" t="0" r="r" b="b"/>
              <a:pathLst>
                <a:path w="30" h="98">
                  <a:moveTo>
                    <a:pt x="14" y="96"/>
                  </a:moveTo>
                  <a:lnTo>
                    <a:pt x="14" y="98"/>
                  </a:lnTo>
                  <a:lnTo>
                    <a:pt x="30" y="2"/>
                  </a:lnTo>
                  <a:lnTo>
                    <a:pt x="15" y="0"/>
                  </a:lnTo>
                  <a:lnTo>
                    <a:pt x="0" y="95"/>
                  </a:lnTo>
                  <a:lnTo>
                    <a:pt x="0" y="96"/>
                  </a:lnTo>
                  <a:lnTo>
                    <a:pt x="14" y="96"/>
                  </a:lnTo>
                  <a:close/>
                </a:path>
              </a:pathLst>
            </a:custGeom>
            <a:solidFill>
              <a:srgbClr val="000000"/>
            </a:solidFill>
            <a:ln w="9525">
              <a:noFill/>
              <a:round/>
              <a:headEnd/>
              <a:tailEnd/>
            </a:ln>
          </p:spPr>
          <p:txBody>
            <a:bodyPr/>
            <a:lstStyle/>
            <a:p>
              <a:endParaRPr lang="en-US"/>
            </a:p>
          </p:txBody>
        </p:sp>
        <p:sp>
          <p:nvSpPr>
            <p:cNvPr id="95332" name="Freeform 100"/>
            <p:cNvSpPr>
              <a:spLocks/>
            </p:cNvSpPr>
            <p:nvPr/>
          </p:nvSpPr>
          <p:spPr bwMode="auto">
            <a:xfrm>
              <a:off x="2429" y="1902"/>
              <a:ext cx="4" cy="14"/>
            </a:xfrm>
            <a:custGeom>
              <a:avLst/>
              <a:gdLst/>
              <a:ahLst/>
              <a:cxnLst>
                <a:cxn ang="0">
                  <a:pos x="15" y="95"/>
                </a:cxn>
                <a:cxn ang="0">
                  <a:pos x="15" y="95"/>
                </a:cxn>
                <a:cxn ang="0">
                  <a:pos x="25" y="0"/>
                </a:cxn>
                <a:cxn ang="0">
                  <a:pos x="11" y="0"/>
                </a:cxn>
                <a:cxn ang="0">
                  <a:pos x="0" y="95"/>
                </a:cxn>
                <a:cxn ang="0">
                  <a:pos x="0" y="95"/>
                </a:cxn>
                <a:cxn ang="0">
                  <a:pos x="15" y="95"/>
                </a:cxn>
              </a:cxnLst>
              <a:rect l="0" t="0" r="r" b="b"/>
              <a:pathLst>
                <a:path w="25" h="95">
                  <a:moveTo>
                    <a:pt x="15" y="95"/>
                  </a:moveTo>
                  <a:lnTo>
                    <a:pt x="15" y="95"/>
                  </a:lnTo>
                  <a:lnTo>
                    <a:pt x="25" y="0"/>
                  </a:lnTo>
                  <a:lnTo>
                    <a:pt x="11" y="0"/>
                  </a:lnTo>
                  <a:lnTo>
                    <a:pt x="0" y="95"/>
                  </a:lnTo>
                  <a:lnTo>
                    <a:pt x="0" y="95"/>
                  </a:lnTo>
                  <a:lnTo>
                    <a:pt x="15" y="95"/>
                  </a:lnTo>
                  <a:close/>
                </a:path>
              </a:pathLst>
            </a:custGeom>
            <a:solidFill>
              <a:srgbClr val="000000"/>
            </a:solidFill>
            <a:ln w="9525">
              <a:noFill/>
              <a:round/>
              <a:headEnd/>
              <a:tailEnd/>
            </a:ln>
          </p:spPr>
          <p:txBody>
            <a:bodyPr/>
            <a:lstStyle/>
            <a:p>
              <a:endParaRPr lang="en-US"/>
            </a:p>
          </p:txBody>
        </p:sp>
        <p:sp>
          <p:nvSpPr>
            <p:cNvPr id="95333" name="Freeform 101"/>
            <p:cNvSpPr>
              <a:spLocks/>
            </p:cNvSpPr>
            <p:nvPr/>
          </p:nvSpPr>
          <p:spPr bwMode="auto">
            <a:xfrm>
              <a:off x="2428" y="1916"/>
              <a:ext cx="3" cy="13"/>
            </a:xfrm>
            <a:custGeom>
              <a:avLst/>
              <a:gdLst/>
              <a:ahLst/>
              <a:cxnLst>
                <a:cxn ang="0">
                  <a:pos x="15" y="97"/>
                </a:cxn>
                <a:cxn ang="0">
                  <a:pos x="15" y="97"/>
                </a:cxn>
                <a:cxn ang="0">
                  <a:pos x="20" y="0"/>
                </a:cxn>
                <a:cxn ang="0">
                  <a:pos x="5" y="0"/>
                </a:cxn>
                <a:cxn ang="0">
                  <a:pos x="0" y="97"/>
                </a:cxn>
                <a:cxn ang="0">
                  <a:pos x="0" y="97"/>
                </a:cxn>
                <a:cxn ang="0">
                  <a:pos x="15" y="97"/>
                </a:cxn>
              </a:cxnLst>
              <a:rect l="0" t="0" r="r" b="b"/>
              <a:pathLst>
                <a:path w="20" h="97">
                  <a:moveTo>
                    <a:pt x="15" y="97"/>
                  </a:moveTo>
                  <a:lnTo>
                    <a:pt x="15" y="97"/>
                  </a:lnTo>
                  <a:lnTo>
                    <a:pt x="20" y="0"/>
                  </a:lnTo>
                  <a:lnTo>
                    <a:pt x="5" y="0"/>
                  </a:lnTo>
                  <a:lnTo>
                    <a:pt x="0" y="97"/>
                  </a:lnTo>
                  <a:lnTo>
                    <a:pt x="0" y="97"/>
                  </a:lnTo>
                  <a:lnTo>
                    <a:pt x="15" y="97"/>
                  </a:lnTo>
                  <a:close/>
                </a:path>
              </a:pathLst>
            </a:custGeom>
            <a:solidFill>
              <a:srgbClr val="000000"/>
            </a:solidFill>
            <a:ln w="9525">
              <a:noFill/>
              <a:round/>
              <a:headEnd/>
              <a:tailEnd/>
            </a:ln>
          </p:spPr>
          <p:txBody>
            <a:bodyPr/>
            <a:lstStyle/>
            <a:p>
              <a:endParaRPr lang="en-US"/>
            </a:p>
          </p:txBody>
        </p:sp>
        <p:sp>
          <p:nvSpPr>
            <p:cNvPr id="95334" name="Freeform 102"/>
            <p:cNvSpPr>
              <a:spLocks/>
            </p:cNvSpPr>
            <p:nvPr/>
          </p:nvSpPr>
          <p:spPr bwMode="auto">
            <a:xfrm>
              <a:off x="2428" y="1929"/>
              <a:ext cx="3" cy="14"/>
            </a:xfrm>
            <a:custGeom>
              <a:avLst/>
              <a:gdLst/>
              <a:ahLst/>
              <a:cxnLst>
                <a:cxn ang="0">
                  <a:pos x="16" y="94"/>
                </a:cxn>
                <a:cxn ang="0">
                  <a:pos x="16" y="94"/>
                </a:cxn>
                <a:cxn ang="0">
                  <a:pos x="15" y="0"/>
                </a:cxn>
                <a:cxn ang="0">
                  <a:pos x="0" y="0"/>
                </a:cxn>
                <a:cxn ang="0">
                  <a:pos x="1" y="94"/>
                </a:cxn>
                <a:cxn ang="0">
                  <a:pos x="1" y="94"/>
                </a:cxn>
                <a:cxn ang="0">
                  <a:pos x="16" y="94"/>
                </a:cxn>
              </a:cxnLst>
              <a:rect l="0" t="0" r="r" b="b"/>
              <a:pathLst>
                <a:path w="16" h="94">
                  <a:moveTo>
                    <a:pt x="16" y="94"/>
                  </a:moveTo>
                  <a:lnTo>
                    <a:pt x="16" y="94"/>
                  </a:lnTo>
                  <a:lnTo>
                    <a:pt x="15" y="0"/>
                  </a:lnTo>
                  <a:lnTo>
                    <a:pt x="0" y="0"/>
                  </a:lnTo>
                  <a:lnTo>
                    <a:pt x="1" y="94"/>
                  </a:lnTo>
                  <a:lnTo>
                    <a:pt x="1" y="94"/>
                  </a:lnTo>
                  <a:lnTo>
                    <a:pt x="16" y="94"/>
                  </a:lnTo>
                  <a:close/>
                </a:path>
              </a:pathLst>
            </a:custGeom>
            <a:solidFill>
              <a:srgbClr val="000000"/>
            </a:solidFill>
            <a:ln w="9525">
              <a:noFill/>
              <a:round/>
              <a:headEnd/>
              <a:tailEnd/>
            </a:ln>
          </p:spPr>
          <p:txBody>
            <a:bodyPr/>
            <a:lstStyle/>
            <a:p>
              <a:endParaRPr lang="en-US"/>
            </a:p>
          </p:txBody>
        </p:sp>
        <p:sp>
          <p:nvSpPr>
            <p:cNvPr id="95335" name="Freeform 103"/>
            <p:cNvSpPr>
              <a:spLocks/>
            </p:cNvSpPr>
            <p:nvPr/>
          </p:nvSpPr>
          <p:spPr bwMode="auto">
            <a:xfrm>
              <a:off x="2429" y="1943"/>
              <a:ext cx="2" cy="7"/>
            </a:xfrm>
            <a:custGeom>
              <a:avLst/>
              <a:gdLst/>
              <a:ahLst/>
              <a:cxnLst>
                <a:cxn ang="0">
                  <a:pos x="9" y="48"/>
                </a:cxn>
                <a:cxn ang="0">
                  <a:pos x="17" y="48"/>
                </a:cxn>
                <a:cxn ang="0">
                  <a:pos x="15" y="0"/>
                </a:cxn>
                <a:cxn ang="0">
                  <a:pos x="0" y="0"/>
                </a:cxn>
                <a:cxn ang="0">
                  <a:pos x="2" y="48"/>
                </a:cxn>
                <a:cxn ang="0">
                  <a:pos x="9" y="48"/>
                </a:cxn>
                <a:cxn ang="0">
                  <a:pos x="9" y="48"/>
                </a:cxn>
              </a:cxnLst>
              <a:rect l="0" t="0" r="r" b="b"/>
              <a:pathLst>
                <a:path w="17" h="48">
                  <a:moveTo>
                    <a:pt x="9" y="48"/>
                  </a:moveTo>
                  <a:lnTo>
                    <a:pt x="17" y="48"/>
                  </a:lnTo>
                  <a:lnTo>
                    <a:pt x="15" y="0"/>
                  </a:lnTo>
                  <a:lnTo>
                    <a:pt x="0" y="0"/>
                  </a:lnTo>
                  <a:lnTo>
                    <a:pt x="2" y="48"/>
                  </a:lnTo>
                  <a:lnTo>
                    <a:pt x="9" y="48"/>
                  </a:lnTo>
                  <a:lnTo>
                    <a:pt x="9" y="48"/>
                  </a:lnTo>
                  <a:close/>
                </a:path>
              </a:pathLst>
            </a:custGeom>
            <a:solidFill>
              <a:srgbClr val="000000"/>
            </a:solidFill>
            <a:ln w="9525">
              <a:noFill/>
              <a:round/>
              <a:headEnd/>
              <a:tailEnd/>
            </a:ln>
          </p:spPr>
          <p:txBody>
            <a:bodyPr/>
            <a:lstStyle/>
            <a:p>
              <a:endParaRPr lang="en-US"/>
            </a:p>
          </p:txBody>
        </p:sp>
        <p:sp>
          <p:nvSpPr>
            <p:cNvPr id="95336" name="Freeform 104"/>
            <p:cNvSpPr>
              <a:spLocks/>
            </p:cNvSpPr>
            <p:nvPr/>
          </p:nvSpPr>
          <p:spPr bwMode="auto">
            <a:xfrm>
              <a:off x="2372" y="1856"/>
              <a:ext cx="7" cy="15"/>
            </a:xfrm>
            <a:custGeom>
              <a:avLst/>
              <a:gdLst/>
              <a:ahLst/>
              <a:cxnLst>
                <a:cxn ang="0">
                  <a:pos x="15" y="107"/>
                </a:cxn>
                <a:cxn ang="0">
                  <a:pos x="15" y="107"/>
                </a:cxn>
                <a:cxn ang="0">
                  <a:pos x="51" y="4"/>
                </a:cxn>
                <a:cxn ang="0">
                  <a:pos x="37" y="0"/>
                </a:cxn>
                <a:cxn ang="0">
                  <a:pos x="0" y="103"/>
                </a:cxn>
                <a:cxn ang="0">
                  <a:pos x="0" y="103"/>
                </a:cxn>
                <a:cxn ang="0">
                  <a:pos x="15" y="107"/>
                </a:cxn>
              </a:cxnLst>
              <a:rect l="0" t="0" r="r" b="b"/>
              <a:pathLst>
                <a:path w="51" h="107">
                  <a:moveTo>
                    <a:pt x="15" y="107"/>
                  </a:moveTo>
                  <a:lnTo>
                    <a:pt x="15" y="107"/>
                  </a:lnTo>
                  <a:lnTo>
                    <a:pt x="51" y="4"/>
                  </a:lnTo>
                  <a:lnTo>
                    <a:pt x="37" y="0"/>
                  </a:lnTo>
                  <a:lnTo>
                    <a:pt x="0" y="103"/>
                  </a:lnTo>
                  <a:lnTo>
                    <a:pt x="0" y="103"/>
                  </a:lnTo>
                  <a:lnTo>
                    <a:pt x="15" y="107"/>
                  </a:lnTo>
                  <a:close/>
                </a:path>
              </a:pathLst>
            </a:custGeom>
            <a:solidFill>
              <a:srgbClr val="000000"/>
            </a:solidFill>
            <a:ln w="9525">
              <a:noFill/>
              <a:round/>
              <a:headEnd/>
              <a:tailEnd/>
            </a:ln>
          </p:spPr>
          <p:txBody>
            <a:bodyPr/>
            <a:lstStyle/>
            <a:p>
              <a:endParaRPr lang="en-US"/>
            </a:p>
          </p:txBody>
        </p:sp>
        <p:sp>
          <p:nvSpPr>
            <p:cNvPr id="95337" name="Freeform 105"/>
            <p:cNvSpPr>
              <a:spLocks/>
            </p:cNvSpPr>
            <p:nvPr/>
          </p:nvSpPr>
          <p:spPr bwMode="auto">
            <a:xfrm>
              <a:off x="2368" y="1870"/>
              <a:ext cx="6" cy="16"/>
            </a:xfrm>
            <a:custGeom>
              <a:avLst/>
              <a:gdLst/>
              <a:ahLst/>
              <a:cxnLst>
                <a:cxn ang="0">
                  <a:pos x="14" y="111"/>
                </a:cxn>
                <a:cxn ang="0">
                  <a:pos x="14" y="112"/>
                </a:cxn>
                <a:cxn ang="0">
                  <a:pos x="45" y="4"/>
                </a:cxn>
                <a:cxn ang="0">
                  <a:pos x="30" y="0"/>
                </a:cxn>
                <a:cxn ang="0">
                  <a:pos x="0" y="108"/>
                </a:cxn>
                <a:cxn ang="0">
                  <a:pos x="0" y="109"/>
                </a:cxn>
                <a:cxn ang="0">
                  <a:pos x="14" y="111"/>
                </a:cxn>
              </a:cxnLst>
              <a:rect l="0" t="0" r="r" b="b"/>
              <a:pathLst>
                <a:path w="45" h="112">
                  <a:moveTo>
                    <a:pt x="14" y="111"/>
                  </a:moveTo>
                  <a:lnTo>
                    <a:pt x="14" y="112"/>
                  </a:lnTo>
                  <a:lnTo>
                    <a:pt x="45" y="4"/>
                  </a:lnTo>
                  <a:lnTo>
                    <a:pt x="30" y="0"/>
                  </a:lnTo>
                  <a:lnTo>
                    <a:pt x="0" y="108"/>
                  </a:lnTo>
                  <a:lnTo>
                    <a:pt x="0" y="109"/>
                  </a:lnTo>
                  <a:lnTo>
                    <a:pt x="14" y="111"/>
                  </a:lnTo>
                  <a:close/>
                </a:path>
              </a:pathLst>
            </a:custGeom>
            <a:solidFill>
              <a:srgbClr val="000000"/>
            </a:solidFill>
            <a:ln w="9525">
              <a:noFill/>
              <a:round/>
              <a:headEnd/>
              <a:tailEnd/>
            </a:ln>
          </p:spPr>
          <p:txBody>
            <a:bodyPr/>
            <a:lstStyle/>
            <a:p>
              <a:endParaRPr lang="en-US"/>
            </a:p>
          </p:txBody>
        </p:sp>
        <p:sp>
          <p:nvSpPr>
            <p:cNvPr id="95338" name="Freeform 106"/>
            <p:cNvSpPr>
              <a:spLocks/>
            </p:cNvSpPr>
            <p:nvPr/>
          </p:nvSpPr>
          <p:spPr bwMode="auto">
            <a:xfrm>
              <a:off x="2364" y="1886"/>
              <a:ext cx="6" cy="15"/>
            </a:xfrm>
            <a:custGeom>
              <a:avLst/>
              <a:gdLst/>
              <a:ahLst/>
              <a:cxnLst>
                <a:cxn ang="0">
                  <a:pos x="14" y="108"/>
                </a:cxn>
                <a:cxn ang="0">
                  <a:pos x="14" y="108"/>
                </a:cxn>
                <a:cxn ang="0">
                  <a:pos x="37" y="2"/>
                </a:cxn>
                <a:cxn ang="0">
                  <a:pos x="23" y="0"/>
                </a:cxn>
                <a:cxn ang="0">
                  <a:pos x="0" y="106"/>
                </a:cxn>
                <a:cxn ang="0">
                  <a:pos x="0" y="106"/>
                </a:cxn>
                <a:cxn ang="0">
                  <a:pos x="14" y="108"/>
                </a:cxn>
              </a:cxnLst>
              <a:rect l="0" t="0" r="r" b="b"/>
              <a:pathLst>
                <a:path w="37" h="108">
                  <a:moveTo>
                    <a:pt x="14" y="108"/>
                  </a:moveTo>
                  <a:lnTo>
                    <a:pt x="14" y="108"/>
                  </a:lnTo>
                  <a:lnTo>
                    <a:pt x="37" y="2"/>
                  </a:lnTo>
                  <a:lnTo>
                    <a:pt x="23" y="0"/>
                  </a:lnTo>
                  <a:lnTo>
                    <a:pt x="0" y="106"/>
                  </a:lnTo>
                  <a:lnTo>
                    <a:pt x="0" y="106"/>
                  </a:lnTo>
                  <a:lnTo>
                    <a:pt x="14" y="108"/>
                  </a:lnTo>
                  <a:close/>
                </a:path>
              </a:pathLst>
            </a:custGeom>
            <a:solidFill>
              <a:srgbClr val="000000"/>
            </a:solidFill>
            <a:ln w="9525">
              <a:noFill/>
              <a:round/>
              <a:headEnd/>
              <a:tailEnd/>
            </a:ln>
          </p:spPr>
          <p:txBody>
            <a:bodyPr/>
            <a:lstStyle/>
            <a:p>
              <a:endParaRPr lang="en-US"/>
            </a:p>
          </p:txBody>
        </p:sp>
        <p:sp>
          <p:nvSpPr>
            <p:cNvPr id="95339" name="Freeform 107"/>
            <p:cNvSpPr>
              <a:spLocks/>
            </p:cNvSpPr>
            <p:nvPr/>
          </p:nvSpPr>
          <p:spPr bwMode="auto">
            <a:xfrm>
              <a:off x="2361" y="1901"/>
              <a:ext cx="5" cy="16"/>
            </a:xfrm>
            <a:custGeom>
              <a:avLst/>
              <a:gdLst/>
              <a:ahLst/>
              <a:cxnLst>
                <a:cxn ang="0">
                  <a:pos x="14" y="109"/>
                </a:cxn>
                <a:cxn ang="0">
                  <a:pos x="14" y="110"/>
                </a:cxn>
                <a:cxn ang="0">
                  <a:pos x="34" y="2"/>
                </a:cxn>
                <a:cxn ang="0">
                  <a:pos x="20" y="0"/>
                </a:cxn>
                <a:cxn ang="0">
                  <a:pos x="0" y="108"/>
                </a:cxn>
                <a:cxn ang="0">
                  <a:pos x="0" y="109"/>
                </a:cxn>
                <a:cxn ang="0">
                  <a:pos x="14" y="109"/>
                </a:cxn>
              </a:cxnLst>
              <a:rect l="0" t="0" r="r" b="b"/>
              <a:pathLst>
                <a:path w="34" h="110">
                  <a:moveTo>
                    <a:pt x="14" y="109"/>
                  </a:moveTo>
                  <a:lnTo>
                    <a:pt x="14" y="110"/>
                  </a:lnTo>
                  <a:lnTo>
                    <a:pt x="34" y="2"/>
                  </a:lnTo>
                  <a:lnTo>
                    <a:pt x="20" y="0"/>
                  </a:lnTo>
                  <a:lnTo>
                    <a:pt x="0" y="108"/>
                  </a:lnTo>
                  <a:lnTo>
                    <a:pt x="0" y="109"/>
                  </a:lnTo>
                  <a:lnTo>
                    <a:pt x="14" y="109"/>
                  </a:lnTo>
                  <a:close/>
                </a:path>
              </a:pathLst>
            </a:custGeom>
            <a:solidFill>
              <a:srgbClr val="000000"/>
            </a:solidFill>
            <a:ln w="9525">
              <a:noFill/>
              <a:round/>
              <a:headEnd/>
              <a:tailEnd/>
            </a:ln>
          </p:spPr>
          <p:txBody>
            <a:bodyPr/>
            <a:lstStyle/>
            <a:p>
              <a:endParaRPr lang="en-US"/>
            </a:p>
          </p:txBody>
        </p:sp>
        <p:sp>
          <p:nvSpPr>
            <p:cNvPr id="95340" name="Freeform 108"/>
            <p:cNvSpPr>
              <a:spLocks/>
            </p:cNvSpPr>
            <p:nvPr/>
          </p:nvSpPr>
          <p:spPr bwMode="auto">
            <a:xfrm>
              <a:off x="2359" y="1917"/>
              <a:ext cx="4" cy="15"/>
            </a:xfrm>
            <a:custGeom>
              <a:avLst/>
              <a:gdLst/>
              <a:ahLst/>
              <a:cxnLst>
                <a:cxn ang="0">
                  <a:pos x="15" y="111"/>
                </a:cxn>
                <a:cxn ang="0">
                  <a:pos x="15" y="111"/>
                </a:cxn>
                <a:cxn ang="0">
                  <a:pos x="28" y="0"/>
                </a:cxn>
                <a:cxn ang="0">
                  <a:pos x="14" y="0"/>
                </a:cxn>
                <a:cxn ang="0">
                  <a:pos x="0" y="111"/>
                </a:cxn>
                <a:cxn ang="0">
                  <a:pos x="0" y="111"/>
                </a:cxn>
                <a:cxn ang="0">
                  <a:pos x="15" y="111"/>
                </a:cxn>
              </a:cxnLst>
              <a:rect l="0" t="0" r="r" b="b"/>
              <a:pathLst>
                <a:path w="28" h="111">
                  <a:moveTo>
                    <a:pt x="15" y="111"/>
                  </a:moveTo>
                  <a:lnTo>
                    <a:pt x="15" y="111"/>
                  </a:lnTo>
                  <a:lnTo>
                    <a:pt x="28" y="0"/>
                  </a:lnTo>
                  <a:lnTo>
                    <a:pt x="14" y="0"/>
                  </a:lnTo>
                  <a:lnTo>
                    <a:pt x="0" y="111"/>
                  </a:lnTo>
                  <a:lnTo>
                    <a:pt x="0" y="111"/>
                  </a:lnTo>
                  <a:lnTo>
                    <a:pt x="15" y="111"/>
                  </a:lnTo>
                  <a:close/>
                </a:path>
              </a:pathLst>
            </a:custGeom>
            <a:solidFill>
              <a:srgbClr val="000000"/>
            </a:solidFill>
            <a:ln w="9525">
              <a:noFill/>
              <a:round/>
              <a:headEnd/>
              <a:tailEnd/>
            </a:ln>
          </p:spPr>
          <p:txBody>
            <a:bodyPr/>
            <a:lstStyle/>
            <a:p>
              <a:endParaRPr lang="en-US"/>
            </a:p>
          </p:txBody>
        </p:sp>
        <p:sp>
          <p:nvSpPr>
            <p:cNvPr id="95341" name="Freeform 109"/>
            <p:cNvSpPr>
              <a:spLocks/>
            </p:cNvSpPr>
            <p:nvPr/>
          </p:nvSpPr>
          <p:spPr bwMode="auto">
            <a:xfrm>
              <a:off x="2358" y="1932"/>
              <a:ext cx="4" cy="16"/>
            </a:xfrm>
            <a:custGeom>
              <a:avLst/>
              <a:gdLst/>
              <a:ahLst/>
              <a:cxnLst>
                <a:cxn ang="0">
                  <a:pos x="15" y="109"/>
                </a:cxn>
                <a:cxn ang="0">
                  <a:pos x="15" y="109"/>
                </a:cxn>
                <a:cxn ang="0">
                  <a:pos x="22" y="0"/>
                </a:cxn>
                <a:cxn ang="0">
                  <a:pos x="7" y="0"/>
                </a:cxn>
                <a:cxn ang="0">
                  <a:pos x="0" y="109"/>
                </a:cxn>
                <a:cxn ang="0">
                  <a:pos x="0" y="109"/>
                </a:cxn>
                <a:cxn ang="0">
                  <a:pos x="15" y="109"/>
                </a:cxn>
              </a:cxnLst>
              <a:rect l="0" t="0" r="r" b="b"/>
              <a:pathLst>
                <a:path w="22" h="109">
                  <a:moveTo>
                    <a:pt x="15" y="109"/>
                  </a:moveTo>
                  <a:lnTo>
                    <a:pt x="15" y="109"/>
                  </a:lnTo>
                  <a:lnTo>
                    <a:pt x="22" y="0"/>
                  </a:lnTo>
                  <a:lnTo>
                    <a:pt x="7" y="0"/>
                  </a:lnTo>
                  <a:lnTo>
                    <a:pt x="0" y="109"/>
                  </a:lnTo>
                  <a:lnTo>
                    <a:pt x="0" y="109"/>
                  </a:lnTo>
                  <a:lnTo>
                    <a:pt x="15" y="109"/>
                  </a:lnTo>
                  <a:close/>
                </a:path>
              </a:pathLst>
            </a:custGeom>
            <a:solidFill>
              <a:srgbClr val="000000"/>
            </a:solidFill>
            <a:ln w="9525">
              <a:noFill/>
              <a:round/>
              <a:headEnd/>
              <a:tailEnd/>
            </a:ln>
          </p:spPr>
          <p:txBody>
            <a:bodyPr/>
            <a:lstStyle/>
            <a:p>
              <a:endParaRPr lang="en-US"/>
            </a:p>
          </p:txBody>
        </p:sp>
        <p:sp>
          <p:nvSpPr>
            <p:cNvPr id="95342" name="Freeform 110"/>
            <p:cNvSpPr>
              <a:spLocks/>
            </p:cNvSpPr>
            <p:nvPr/>
          </p:nvSpPr>
          <p:spPr bwMode="auto">
            <a:xfrm>
              <a:off x="2358" y="1948"/>
              <a:ext cx="3" cy="16"/>
            </a:xfrm>
            <a:custGeom>
              <a:avLst/>
              <a:gdLst/>
              <a:ahLst/>
              <a:cxnLst>
                <a:cxn ang="0">
                  <a:pos x="14" y="111"/>
                </a:cxn>
                <a:cxn ang="0">
                  <a:pos x="14" y="111"/>
                </a:cxn>
                <a:cxn ang="0">
                  <a:pos x="17" y="0"/>
                </a:cxn>
                <a:cxn ang="0">
                  <a:pos x="2" y="0"/>
                </a:cxn>
                <a:cxn ang="0">
                  <a:pos x="0" y="111"/>
                </a:cxn>
                <a:cxn ang="0">
                  <a:pos x="0" y="111"/>
                </a:cxn>
                <a:cxn ang="0">
                  <a:pos x="14" y="111"/>
                </a:cxn>
              </a:cxnLst>
              <a:rect l="0" t="0" r="r" b="b"/>
              <a:pathLst>
                <a:path w="17" h="111">
                  <a:moveTo>
                    <a:pt x="14" y="111"/>
                  </a:moveTo>
                  <a:lnTo>
                    <a:pt x="14" y="111"/>
                  </a:lnTo>
                  <a:lnTo>
                    <a:pt x="17" y="0"/>
                  </a:lnTo>
                  <a:lnTo>
                    <a:pt x="2" y="0"/>
                  </a:lnTo>
                  <a:lnTo>
                    <a:pt x="0" y="111"/>
                  </a:lnTo>
                  <a:lnTo>
                    <a:pt x="0" y="111"/>
                  </a:lnTo>
                  <a:lnTo>
                    <a:pt x="14" y="111"/>
                  </a:lnTo>
                  <a:close/>
                </a:path>
              </a:pathLst>
            </a:custGeom>
            <a:solidFill>
              <a:srgbClr val="000000"/>
            </a:solidFill>
            <a:ln w="9525">
              <a:noFill/>
              <a:round/>
              <a:headEnd/>
              <a:tailEnd/>
            </a:ln>
          </p:spPr>
          <p:txBody>
            <a:bodyPr/>
            <a:lstStyle/>
            <a:p>
              <a:endParaRPr lang="en-US"/>
            </a:p>
          </p:txBody>
        </p:sp>
        <p:sp>
          <p:nvSpPr>
            <p:cNvPr id="95343" name="Freeform 111"/>
            <p:cNvSpPr>
              <a:spLocks/>
            </p:cNvSpPr>
            <p:nvPr/>
          </p:nvSpPr>
          <p:spPr bwMode="auto">
            <a:xfrm>
              <a:off x="2358" y="1964"/>
              <a:ext cx="3" cy="15"/>
            </a:xfrm>
            <a:custGeom>
              <a:avLst/>
              <a:gdLst/>
              <a:ahLst/>
              <a:cxnLst>
                <a:cxn ang="0">
                  <a:pos x="18" y="108"/>
                </a:cxn>
                <a:cxn ang="0">
                  <a:pos x="18" y="108"/>
                </a:cxn>
                <a:cxn ang="0">
                  <a:pos x="14" y="0"/>
                </a:cxn>
                <a:cxn ang="0">
                  <a:pos x="0" y="0"/>
                </a:cxn>
                <a:cxn ang="0">
                  <a:pos x="3" y="108"/>
                </a:cxn>
                <a:cxn ang="0">
                  <a:pos x="3" y="108"/>
                </a:cxn>
                <a:cxn ang="0">
                  <a:pos x="18" y="108"/>
                </a:cxn>
              </a:cxnLst>
              <a:rect l="0" t="0" r="r" b="b"/>
              <a:pathLst>
                <a:path w="18" h="108">
                  <a:moveTo>
                    <a:pt x="18" y="108"/>
                  </a:moveTo>
                  <a:lnTo>
                    <a:pt x="18" y="108"/>
                  </a:lnTo>
                  <a:lnTo>
                    <a:pt x="14" y="0"/>
                  </a:lnTo>
                  <a:lnTo>
                    <a:pt x="0" y="0"/>
                  </a:lnTo>
                  <a:lnTo>
                    <a:pt x="3" y="108"/>
                  </a:lnTo>
                  <a:lnTo>
                    <a:pt x="3" y="108"/>
                  </a:lnTo>
                  <a:lnTo>
                    <a:pt x="18" y="108"/>
                  </a:lnTo>
                  <a:close/>
                </a:path>
              </a:pathLst>
            </a:custGeom>
            <a:solidFill>
              <a:srgbClr val="000000"/>
            </a:solidFill>
            <a:ln w="9525">
              <a:noFill/>
              <a:round/>
              <a:headEnd/>
              <a:tailEnd/>
            </a:ln>
          </p:spPr>
          <p:txBody>
            <a:bodyPr/>
            <a:lstStyle/>
            <a:p>
              <a:endParaRPr lang="en-US"/>
            </a:p>
          </p:txBody>
        </p:sp>
        <p:sp>
          <p:nvSpPr>
            <p:cNvPr id="95344" name="Freeform 112"/>
            <p:cNvSpPr>
              <a:spLocks/>
            </p:cNvSpPr>
            <p:nvPr/>
          </p:nvSpPr>
          <p:spPr bwMode="auto">
            <a:xfrm>
              <a:off x="2359" y="1979"/>
              <a:ext cx="3" cy="16"/>
            </a:xfrm>
            <a:custGeom>
              <a:avLst/>
              <a:gdLst/>
              <a:ahLst/>
              <a:cxnLst>
                <a:cxn ang="0">
                  <a:pos x="24" y="110"/>
                </a:cxn>
                <a:cxn ang="0">
                  <a:pos x="24" y="111"/>
                </a:cxn>
                <a:cxn ang="0">
                  <a:pos x="15" y="0"/>
                </a:cxn>
                <a:cxn ang="0">
                  <a:pos x="0" y="0"/>
                </a:cxn>
                <a:cxn ang="0">
                  <a:pos x="9" y="111"/>
                </a:cxn>
                <a:cxn ang="0">
                  <a:pos x="9" y="112"/>
                </a:cxn>
                <a:cxn ang="0">
                  <a:pos x="24" y="110"/>
                </a:cxn>
              </a:cxnLst>
              <a:rect l="0" t="0" r="r" b="b"/>
              <a:pathLst>
                <a:path w="24" h="112">
                  <a:moveTo>
                    <a:pt x="24" y="110"/>
                  </a:moveTo>
                  <a:lnTo>
                    <a:pt x="24" y="111"/>
                  </a:lnTo>
                  <a:lnTo>
                    <a:pt x="15" y="0"/>
                  </a:lnTo>
                  <a:lnTo>
                    <a:pt x="0" y="0"/>
                  </a:lnTo>
                  <a:lnTo>
                    <a:pt x="9" y="111"/>
                  </a:lnTo>
                  <a:lnTo>
                    <a:pt x="9" y="112"/>
                  </a:lnTo>
                  <a:lnTo>
                    <a:pt x="24" y="110"/>
                  </a:lnTo>
                  <a:close/>
                </a:path>
              </a:pathLst>
            </a:custGeom>
            <a:solidFill>
              <a:srgbClr val="000000"/>
            </a:solidFill>
            <a:ln w="9525">
              <a:noFill/>
              <a:round/>
              <a:headEnd/>
              <a:tailEnd/>
            </a:ln>
          </p:spPr>
          <p:txBody>
            <a:bodyPr/>
            <a:lstStyle/>
            <a:p>
              <a:endParaRPr lang="en-US"/>
            </a:p>
          </p:txBody>
        </p:sp>
        <p:sp>
          <p:nvSpPr>
            <p:cNvPr id="95345" name="Freeform 113"/>
            <p:cNvSpPr>
              <a:spLocks/>
            </p:cNvSpPr>
            <p:nvPr/>
          </p:nvSpPr>
          <p:spPr bwMode="auto">
            <a:xfrm>
              <a:off x="2360" y="1995"/>
              <a:ext cx="4" cy="16"/>
            </a:xfrm>
            <a:custGeom>
              <a:avLst/>
              <a:gdLst/>
              <a:ahLst/>
              <a:cxnLst>
                <a:cxn ang="0">
                  <a:pos x="31" y="109"/>
                </a:cxn>
                <a:cxn ang="0">
                  <a:pos x="31" y="109"/>
                </a:cxn>
                <a:cxn ang="0">
                  <a:pos x="15" y="0"/>
                </a:cxn>
                <a:cxn ang="0">
                  <a:pos x="0" y="2"/>
                </a:cxn>
                <a:cxn ang="0">
                  <a:pos x="16" y="111"/>
                </a:cxn>
                <a:cxn ang="0">
                  <a:pos x="16" y="111"/>
                </a:cxn>
                <a:cxn ang="0">
                  <a:pos x="31" y="109"/>
                </a:cxn>
              </a:cxnLst>
              <a:rect l="0" t="0" r="r" b="b"/>
              <a:pathLst>
                <a:path w="31" h="111">
                  <a:moveTo>
                    <a:pt x="31" y="109"/>
                  </a:moveTo>
                  <a:lnTo>
                    <a:pt x="31" y="109"/>
                  </a:lnTo>
                  <a:lnTo>
                    <a:pt x="15" y="0"/>
                  </a:lnTo>
                  <a:lnTo>
                    <a:pt x="0" y="2"/>
                  </a:lnTo>
                  <a:lnTo>
                    <a:pt x="16" y="111"/>
                  </a:lnTo>
                  <a:lnTo>
                    <a:pt x="16" y="111"/>
                  </a:lnTo>
                  <a:lnTo>
                    <a:pt x="31" y="109"/>
                  </a:lnTo>
                  <a:close/>
                </a:path>
              </a:pathLst>
            </a:custGeom>
            <a:solidFill>
              <a:srgbClr val="000000"/>
            </a:solidFill>
            <a:ln w="9525">
              <a:noFill/>
              <a:round/>
              <a:headEnd/>
              <a:tailEnd/>
            </a:ln>
          </p:spPr>
          <p:txBody>
            <a:bodyPr/>
            <a:lstStyle/>
            <a:p>
              <a:endParaRPr lang="en-US"/>
            </a:p>
          </p:txBody>
        </p:sp>
        <p:sp>
          <p:nvSpPr>
            <p:cNvPr id="95346" name="Freeform 114"/>
            <p:cNvSpPr>
              <a:spLocks/>
            </p:cNvSpPr>
            <p:nvPr/>
          </p:nvSpPr>
          <p:spPr bwMode="auto">
            <a:xfrm>
              <a:off x="2362" y="2011"/>
              <a:ext cx="3" cy="4"/>
            </a:xfrm>
            <a:custGeom>
              <a:avLst/>
              <a:gdLst/>
              <a:ahLst/>
              <a:cxnLst>
                <a:cxn ang="0">
                  <a:pos x="14" y="33"/>
                </a:cxn>
                <a:cxn ang="0">
                  <a:pos x="21" y="32"/>
                </a:cxn>
                <a:cxn ang="0">
                  <a:pos x="15" y="0"/>
                </a:cxn>
                <a:cxn ang="0">
                  <a:pos x="0" y="2"/>
                </a:cxn>
                <a:cxn ang="0">
                  <a:pos x="6" y="34"/>
                </a:cxn>
                <a:cxn ang="0">
                  <a:pos x="14" y="33"/>
                </a:cxn>
                <a:cxn ang="0">
                  <a:pos x="14" y="33"/>
                </a:cxn>
              </a:cxnLst>
              <a:rect l="0" t="0" r="r" b="b"/>
              <a:pathLst>
                <a:path w="21" h="34">
                  <a:moveTo>
                    <a:pt x="14" y="33"/>
                  </a:moveTo>
                  <a:lnTo>
                    <a:pt x="21" y="32"/>
                  </a:lnTo>
                  <a:lnTo>
                    <a:pt x="15" y="0"/>
                  </a:lnTo>
                  <a:lnTo>
                    <a:pt x="0" y="2"/>
                  </a:lnTo>
                  <a:lnTo>
                    <a:pt x="6" y="34"/>
                  </a:lnTo>
                  <a:lnTo>
                    <a:pt x="14" y="33"/>
                  </a:lnTo>
                  <a:lnTo>
                    <a:pt x="14" y="33"/>
                  </a:lnTo>
                  <a:close/>
                </a:path>
              </a:pathLst>
            </a:custGeom>
            <a:solidFill>
              <a:srgbClr val="000000"/>
            </a:solidFill>
            <a:ln w="9525">
              <a:noFill/>
              <a:round/>
              <a:headEnd/>
              <a:tailEnd/>
            </a:ln>
          </p:spPr>
          <p:txBody>
            <a:bodyPr/>
            <a:lstStyle/>
            <a:p>
              <a:endParaRPr lang="en-US"/>
            </a:p>
          </p:txBody>
        </p:sp>
        <p:sp>
          <p:nvSpPr>
            <p:cNvPr id="95347" name="Freeform 115"/>
            <p:cNvSpPr>
              <a:spLocks/>
            </p:cNvSpPr>
            <p:nvPr/>
          </p:nvSpPr>
          <p:spPr bwMode="auto">
            <a:xfrm>
              <a:off x="3508" y="2151"/>
              <a:ext cx="6" cy="6"/>
            </a:xfrm>
            <a:custGeom>
              <a:avLst/>
              <a:gdLst/>
              <a:ahLst/>
              <a:cxnLst>
                <a:cxn ang="0">
                  <a:pos x="34" y="1"/>
                </a:cxn>
                <a:cxn ang="0">
                  <a:pos x="34" y="0"/>
                </a:cxn>
                <a:cxn ang="0">
                  <a:pos x="0" y="32"/>
                </a:cxn>
                <a:cxn ang="0">
                  <a:pos x="11" y="43"/>
                </a:cxn>
                <a:cxn ang="0">
                  <a:pos x="44" y="10"/>
                </a:cxn>
                <a:cxn ang="0">
                  <a:pos x="44" y="9"/>
                </a:cxn>
                <a:cxn ang="0">
                  <a:pos x="34" y="1"/>
                </a:cxn>
              </a:cxnLst>
              <a:rect l="0" t="0" r="r" b="b"/>
              <a:pathLst>
                <a:path w="44" h="43">
                  <a:moveTo>
                    <a:pt x="34" y="1"/>
                  </a:moveTo>
                  <a:lnTo>
                    <a:pt x="34" y="0"/>
                  </a:lnTo>
                  <a:lnTo>
                    <a:pt x="0" y="32"/>
                  </a:lnTo>
                  <a:lnTo>
                    <a:pt x="11" y="43"/>
                  </a:lnTo>
                  <a:lnTo>
                    <a:pt x="44" y="10"/>
                  </a:lnTo>
                  <a:lnTo>
                    <a:pt x="44" y="9"/>
                  </a:lnTo>
                  <a:lnTo>
                    <a:pt x="34" y="1"/>
                  </a:lnTo>
                  <a:close/>
                </a:path>
              </a:pathLst>
            </a:custGeom>
            <a:solidFill>
              <a:srgbClr val="000000"/>
            </a:solidFill>
            <a:ln w="9525">
              <a:noFill/>
              <a:round/>
              <a:headEnd/>
              <a:tailEnd/>
            </a:ln>
          </p:spPr>
          <p:txBody>
            <a:bodyPr/>
            <a:lstStyle/>
            <a:p>
              <a:endParaRPr lang="en-US"/>
            </a:p>
          </p:txBody>
        </p:sp>
        <p:sp>
          <p:nvSpPr>
            <p:cNvPr id="95348" name="Freeform 116"/>
            <p:cNvSpPr>
              <a:spLocks/>
            </p:cNvSpPr>
            <p:nvPr/>
          </p:nvSpPr>
          <p:spPr bwMode="auto">
            <a:xfrm>
              <a:off x="3513" y="2146"/>
              <a:ext cx="6" cy="6"/>
            </a:xfrm>
            <a:custGeom>
              <a:avLst/>
              <a:gdLst/>
              <a:ahLst/>
              <a:cxnLst>
                <a:cxn ang="0">
                  <a:pos x="30" y="1"/>
                </a:cxn>
                <a:cxn ang="0">
                  <a:pos x="31" y="0"/>
                </a:cxn>
                <a:cxn ang="0">
                  <a:pos x="0" y="38"/>
                </a:cxn>
                <a:cxn ang="0">
                  <a:pos x="10" y="46"/>
                </a:cxn>
                <a:cxn ang="0">
                  <a:pos x="41" y="9"/>
                </a:cxn>
                <a:cxn ang="0">
                  <a:pos x="42" y="8"/>
                </a:cxn>
                <a:cxn ang="0">
                  <a:pos x="30" y="1"/>
                </a:cxn>
              </a:cxnLst>
              <a:rect l="0" t="0" r="r" b="b"/>
              <a:pathLst>
                <a:path w="42" h="46">
                  <a:moveTo>
                    <a:pt x="30" y="1"/>
                  </a:moveTo>
                  <a:lnTo>
                    <a:pt x="31" y="0"/>
                  </a:lnTo>
                  <a:lnTo>
                    <a:pt x="0" y="38"/>
                  </a:lnTo>
                  <a:lnTo>
                    <a:pt x="10" y="46"/>
                  </a:lnTo>
                  <a:lnTo>
                    <a:pt x="41" y="9"/>
                  </a:lnTo>
                  <a:lnTo>
                    <a:pt x="42" y="8"/>
                  </a:lnTo>
                  <a:lnTo>
                    <a:pt x="30" y="1"/>
                  </a:lnTo>
                  <a:close/>
                </a:path>
              </a:pathLst>
            </a:custGeom>
            <a:solidFill>
              <a:srgbClr val="000000"/>
            </a:solidFill>
            <a:ln w="9525">
              <a:noFill/>
              <a:round/>
              <a:headEnd/>
              <a:tailEnd/>
            </a:ln>
          </p:spPr>
          <p:txBody>
            <a:bodyPr/>
            <a:lstStyle/>
            <a:p>
              <a:endParaRPr lang="en-US"/>
            </a:p>
          </p:txBody>
        </p:sp>
        <p:sp>
          <p:nvSpPr>
            <p:cNvPr id="95349" name="Freeform 117"/>
            <p:cNvSpPr>
              <a:spLocks/>
            </p:cNvSpPr>
            <p:nvPr/>
          </p:nvSpPr>
          <p:spPr bwMode="auto">
            <a:xfrm>
              <a:off x="3517" y="2140"/>
              <a:ext cx="5" cy="7"/>
            </a:xfrm>
            <a:custGeom>
              <a:avLst/>
              <a:gdLst/>
              <a:ahLst/>
              <a:cxnLst>
                <a:cxn ang="0">
                  <a:pos x="24" y="0"/>
                </a:cxn>
                <a:cxn ang="0">
                  <a:pos x="24" y="0"/>
                </a:cxn>
                <a:cxn ang="0">
                  <a:pos x="0" y="38"/>
                </a:cxn>
                <a:cxn ang="0">
                  <a:pos x="12" y="45"/>
                </a:cxn>
                <a:cxn ang="0">
                  <a:pos x="36" y="6"/>
                </a:cxn>
                <a:cxn ang="0">
                  <a:pos x="36" y="6"/>
                </a:cxn>
                <a:cxn ang="0">
                  <a:pos x="24" y="0"/>
                </a:cxn>
              </a:cxnLst>
              <a:rect l="0" t="0" r="r" b="b"/>
              <a:pathLst>
                <a:path w="36" h="45">
                  <a:moveTo>
                    <a:pt x="24" y="0"/>
                  </a:moveTo>
                  <a:lnTo>
                    <a:pt x="24" y="0"/>
                  </a:lnTo>
                  <a:lnTo>
                    <a:pt x="0" y="38"/>
                  </a:lnTo>
                  <a:lnTo>
                    <a:pt x="12" y="45"/>
                  </a:lnTo>
                  <a:lnTo>
                    <a:pt x="36" y="6"/>
                  </a:lnTo>
                  <a:lnTo>
                    <a:pt x="36" y="6"/>
                  </a:lnTo>
                  <a:lnTo>
                    <a:pt x="24" y="0"/>
                  </a:lnTo>
                  <a:close/>
                </a:path>
              </a:pathLst>
            </a:custGeom>
            <a:solidFill>
              <a:srgbClr val="000000"/>
            </a:solidFill>
            <a:ln w="9525">
              <a:noFill/>
              <a:round/>
              <a:headEnd/>
              <a:tailEnd/>
            </a:ln>
          </p:spPr>
          <p:txBody>
            <a:bodyPr/>
            <a:lstStyle/>
            <a:p>
              <a:endParaRPr lang="en-US"/>
            </a:p>
          </p:txBody>
        </p:sp>
        <p:sp>
          <p:nvSpPr>
            <p:cNvPr id="95350" name="Freeform 118"/>
            <p:cNvSpPr>
              <a:spLocks/>
            </p:cNvSpPr>
            <p:nvPr/>
          </p:nvSpPr>
          <p:spPr bwMode="auto">
            <a:xfrm>
              <a:off x="3520" y="2134"/>
              <a:ext cx="5" cy="7"/>
            </a:xfrm>
            <a:custGeom>
              <a:avLst/>
              <a:gdLst/>
              <a:ahLst/>
              <a:cxnLst>
                <a:cxn ang="0">
                  <a:pos x="21" y="1"/>
                </a:cxn>
                <a:cxn ang="0">
                  <a:pos x="22" y="0"/>
                </a:cxn>
                <a:cxn ang="0">
                  <a:pos x="0" y="43"/>
                </a:cxn>
                <a:cxn ang="0">
                  <a:pos x="12" y="49"/>
                </a:cxn>
                <a:cxn ang="0">
                  <a:pos x="34" y="6"/>
                </a:cxn>
                <a:cxn ang="0">
                  <a:pos x="35" y="5"/>
                </a:cxn>
                <a:cxn ang="0">
                  <a:pos x="21" y="1"/>
                </a:cxn>
              </a:cxnLst>
              <a:rect l="0" t="0" r="r" b="b"/>
              <a:pathLst>
                <a:path w="35" h="49">
                  <a:moveTo>
                    <a:pt x="21" y="1"/>
                  </a:moveTo>
                  <a:lnTo>
                    <a:pt x="22" y="0"/>
                  </a:lnTo>
                  <a:lnTo>
                    <a:pt x="0" y="43"/>
                  </a:lnTo>
                  <a:lnTo>
                    <a:pt x="12" y="49"/>
                  </a:lnTo>
                  <a:lnTo>
                    <a:pt x="34" y="6"/>
                  </a:lnTo>
                  <a:lnTo>
                    <a:pt x="35" y="5"/>
                  </a:lnTo>
                  <a:lnTo>
                    <a:pt x="21" y="1"/>
                  </a:lnTo>
                  <a:close/>
                </a:path>
              </a:pathLst>
            </a:custGeom>
            <a:solidFill>
              <a:srgbClr val="000000"/>
            </a:solidFill>
            <a:ln w="9525">
              <a:noFill/>
              <a:round/>
              <a:headEnd/>
              <a:tailEnd/>
            </a:ln>
          </p:spPr>
          <p:txBody>
            <a:bodyPr/>
            <a:lstStyle/>
            <a:p>
              <a:endParaRPr lang="en-US"/>
            </a:p>
          </p:txBody>
        </p:sp>
        <p:sp>
          <p:nvSpPr>
            <p:cNvPr id="95351" name="Freeform 119"/>
            <p:cNvSpPr>
              <a:spLocks/>
            </p:cNvSpPr>
            <p:nvPr/>
          </p:nvSpPr>
          <p:spPr bwMode="auto">
            <a:xfrm>
              <a:off x="3523" y="2128"/>
              <a:ext cx="5" cy="7"/>
            </a:xfrm>
            <a:custGeom>
              <a:avLst/>
              <a:gdLst/>
              <a:ahLst/>
              <a:cxnLst>
                <a:cxn ang="0">
                  <a:pos x="14" y="1"/>
                </a:cxn>
                <a:cxn ang="0">
                  <a:pos x="14" y="0"/>
                </a:cxn>
                <a:cxn ang="0">
                  <a:pos x="0" y="43"/>
                </a:cxn>
                <a:cxn ang="0">
                  <a:pos x="14" y="47"/>
                </a:cxn>
                <a:cxn ang="0">
                  <a:pos x="29" y="4"/>
                </a:cxn>
                <a:cxn ang="0">
                  <a:pos x="29" y="3"/>
                </a:cxn>
                <a:cxn ang="0">
                  <a:pos x="14" y="1"/>
                </a:cxn>
              </a:cxnLst>
              <a:rect l="0" t="0" r="r" b="b"/>
              <a:pathLst>
                <a:path w="29" h="47">
                  <a:moveTo>
                    <a:pt x="14" y="1"/>
                  </a:moveTo>
                  <a:lnTo>
                    <a:pt x="14" y="0"/>
                  </a:lnTo>
                  <a:lnTo>
                    <a:pt x="0" y="43"/>
                  </a:lnTo>
                  <a:lnTo>
                    <a:pt x="14" y="47"/>
                  </a:lnTo>
                  <a:lnTo>
                    <a:pt x="29" y="4"/>
                  </a:lnTo>
                  <a:lnTo>
                    <a:pt x="29" y="3"/>
                  </a:lnTo>
                  <a:lnTo>
                    <a:pt x="14" y="1"/>
                  </a:lnTo>
                  <a:close/>
                </a:path>
              </a:pathLst>
            </a:custGeom>
            <a:solidFill>
              <a:srgbClr val="000000"/>
            </a:solidFill>
            <a:ln w="9525">
              <a:noFill/>
              <a:round/>
              <a:headEnd/>
              <a:tailEnd/>
            </a:ln>
          </p:spPr>
          <p:txBody>
            <a:bodyPr/>
            <a:lstStyle/>
            <a:p>
              <a:endParaRPr lang="en-US"/>
            </a:p>
          </p:txBody>
        </p:sp>
        <p:sp>
          <p:nvSpPr>
            <p:cNvPr id="95352" name="Freeform 120"/>
            <p:cNvSpPr>
              <a:spLocks/>
            </p:cNvSpPr>
            <p:nvPr/>
          </p:nvSpPr>
          <p:spPr bwMode="auto">
            <a:xfrm>
              <a:off x="3525" y="2122"/>
              <a:ext cx="4" cy="7"/>
            </a:xfrm>
            <a:custGeom>
              <a:avLst/>
              <a:gdLst/>
              <a:ahLst/>
              <a:cxnLst>
                <a:cxn ang="0">
                  <a:pos x="9" y="1"/>
                </a:cxn>
                <a:cxn ang="0">
                  <a:pos x="9" y="0"/>
                </a:cxn>
                <a:cxn ang="0">
                  <a:pos x="0" y="47"/>
                </a:cxn>
                <a:cxn ang="0">
                  <a:pos x="15" y="49"/>
                </a:cxn>
                <a:cxn ang="0">
                  <a:pos x="23" y="2"/>
                </a:cxn>
                <a:cxn ang="0">
                  <a:pos x="23" y="1"/>
                </a:cxn>
                <a:cxn ang="0">
                  <a:pos x="9" y="1"/>
                </a:cxn>
              </a:cxnLst>
              <a:rect l="0" t="0" r="r" b="b"/>
              <a:pathLst>
                <a:path w="23" h="49">
                  <a:moveTo>
                    <a:pt x="9" y="1"/>
                  </a:moveTo>
                  <a:lnTo>
                    <a:pt x="9" y="0"/>
                  </a:lnTo>
                  <a:lnTo>
                    <a:pt x="0" y="47"/>
                  </a:lnTo>
                  <a:lnTo>
                    <a:pt x="15" y="49"/>
                  </a:lnTo>
                  <a:lnTo>
                    <a:pt x="23" y="2"/>
                  </a:lnTo>
                  <a:lnTo>
                    <a:pt x="23" y="1"/>
                  </a:lnTo>
                  <a:lnTo>
                    <a:pt x="9" y="1"/>
                  </a:lnTo>
                  <a:close/>
                </a:path>
              </a:pathLst>
            </a:custGeom>
            <a:solidFill>
              <a:srgbClr val="000000"/>
            </a:solidFill>
            <a:ln w="9525">
              <a:noFill/>
              <a:round/>
              <a:headEnd/>
              <a:tailEnd/>
            </a:ln>
          </p:spPr>
          <p:txBody>
            <a:bodyPr/>
            <a:lstStyle/>
            <a:p>
              <a:endParaRPr lang="en-US"/>
            </a:p>
          </p:txBody>
        </p:sp>
        <p:sp>
          <p:nvSpPr>
            <p:cNvPr id="95353" name="Freeform 121"/>
            <p:cNvSpPr>
              <a:spLocks/>
            </p:cNvSpPr>
            <p:nvPr/>
          </p:nvSpPr>
          <p:spPr bwMode="auto">
            <a:xfrm>
              <a:off x="3527" y="2115"/>
              <a:ext cx="2" cy="7"/>
            </a:xfrm>
            <a:custGeom>
              <a:avLst/>
              <a:gdLst/>
              <a:ahLst/>
              <a:cxnLst>
                <a:cxn ang="0">
                  <a:pos x="4" y="0"/>
                </a:cxn>
                <a:cxn ang="0">
                  <a:pos x="4" y="0"/>
                </a:cxn>
                <a:cxn ang="0">
                  <a:pos x="0" y="46"/>
                </a:cxn>
                <a:cxn ang="0">
                  <a:pos x="14" y="46"/>
                </a:cxn>
                <a:cxn ang="0">
                  <a:pos x="19" y="0"/>
                </a:cxn>
                <a:cxn ang="0">
                  <a:pos x="19" y="0"/>
                </a:cxn>
                <a:cxn ang="0">
                  <a:pos x="4" y="0"/>
                </a:cxn>
              </a:cxnLst>
              <a:rect l="0" t="0" r="r" b="b"/>
              <a:pathLst>
                <a:path w="19" h="46">
                  <a:moveTo>
                    <a:pt x="4" y="0"/>
                  </a:moveTo>
                  <a:lnTo>
                    <a:pt x="4" y="0"/>
                  </a:lnTo>
                  <a:lnTo>
                    <a:pt x="0" y="46"/>
                  </a:lnTo>
                  <a:lnTo>
                    <a:pt x="14" y="46"/>
                  </a:lnTo>
                  <a:lnTo>
                    <a:pt x="19" y="0"/>
                  </a:lnTo>
                  <a:lnTo>
                    <a:pt x="19" y="0"/>
                  </a:lnTo>
                  <a:lnTo>
                    <a:pt x="4" y="0"/>
                  </a:lnTo>
                  <a:close/>
                </a:path>
              </a:pathLst>
            </a:custGeom>
            <a:solidFill>
              <a:srgbClr val="000000"/>
            </a:solidFill>
            <a:ln w="9525">
              <a:noFill/>
              <a:round/>
              <a:headEnd/>
              <a:tailEnd/>
            </a:ln>
          </p:spPr>
          <p:txBody>
            <a:bodyPr/>
            <a:lstStyle/>
            <a:p>
              <a:endParaRPr lang="en-US"/>
            </a:p>
          </p:txBody>
        </p:sp>
        <p:sp>
          <p:nvSpPr>
            <p:cNvPr id="95354" name="Freeform 122"/>
            <p:cNvSpPr>
              <a:spLocks/>
            </p:cNvSpPr>
            <p:nvPr/>
          </p:nvSpPr>
          <p:spPr bwMode="auto">
            <a:xfrm>
              <a:off x="3527" y="2108"/>
              <a:ext cx="2" cy="7"/>
            </a:xfrm>
            <a:custGeom>
              <a:avLst/>
              <a:gdLst/>
              <a:ahLst/>
              <a:cxnLst>
                <a:cxn ang="0">
                  <a:pos x="0" y="2"/>
                </a:cxn>
                <a:cxn ang="0">
                  <a:pos x="0" y="1"/>
                </a:cxn>
                <a:cxn ang="0">
                  <a:pos x="2" y="50"/>
                </a:cxn>
                <a:cxn ang="0">
                  <a:pos x="17" y="50"/>
                </a:cxn>
                <a:cxn ang="0">
                  <a:pos x="15" y="1"/>
                </a:cxn>
                <a:cxn ang="0">
                  <a:pos x="15" y="0"/>
                </a:cxn>
                <a:cxn ang="0">
                  <a:pos x="0" y="2"/>
                </a:cxn>
              </a:cxnLst>
              <a:rect l="0" t="0" r="r" b="b"/>
              <a:pathLst>
                <a:path w="17" h="50">
                  <a:moveTo>
                    <a:pt x="0" y="2"/>
                  </a:moveTo>
                  <a:lnTo>
                    <a:pt x="0" y="1"/>
                  </a:lnTo>
                  <a:lnTo>
                    <a:pt x="2" y="50"/>
                  </a:lnTo>
                  <a:lnTo>
                    <a:pt x="17" y="50"/>
                  </a:lnTo>
                  <a:lnTo>
                    <a:pt x="15" y="1"/>
                  </a:lnTo>
                  <a:lnTo>
                    <a:pt x="15" y="0"/>
                  </a:lnTo>
                  <a:lnTo>
                    <a:pt x="0" y="2"/>
                  </a:lnTo>
                  <a:close/>
                </a:path>
              </a:pathLst>
            </a:custGeom>
            <a:solidFill>
              <a:srgbClr val="000000"/>
            </a:solidFill>
            <a:ln w="9525">
              <a:noFill/>
              <a:round/>
              <a:headEnd/>
              <a:tailEnd/>
            </a:ln>
          </p:spPr>
          <p:txBody>
            <a:bodyPr/>
            <a:lstStyle/>
            <a:p>
              <a:endParaRPr lang="en-US"/>
            </a:p>
          </p:txBody>
        </p:sp>
        <p:sp>
          <p:nvSpPr>
            <p:cNvPr id="95355" name="Freeform 123"/>
            <p:cNvSpPr>
              <a:spLocks/>
            </p:cNvSpPr>
            <p:nvPr/>
          </p:nvSpPr>
          <p:spPr bwMode="auto">
            <a:xfrm>
              <a:off x="3526" y="2102"/>
              <a:ext cx="3" cy="6"/>
            </a:xfrm>
            <a:custGeom>
              <a:avLst/>
              <a:gdLst/>
              <a:ahLst/>
              <a:cxnLst>
                <a:cxn ang="0">
                  <a:pos x="0" y="4"/>
                </a:cxn>
                <a:cxn ang="0">
                  <a:pos x="0" y="3"/>
                </a:cxn>
                <a:cxn ang="0">
                  <a:pos x="7" y="47"/>
                </a:cxn>
                <a:cxn ang="0">
                  <a:pos x="22" y="45"/>
                </a:cxn>
                <a:cxn ang="0">
                  <a:pos x="14" y="1"/>
                </a:cxn>
                <a:cxn ang="0">
                  <a:pos x="14" y="0"/>
                </a:cxn>
                <a:cxn ang="0">
                  <a:pos x="0" y="4"/>
                </a:cxn>
              </a:cxnLst>
              <a:rect l="0" t="0" r="r" b="b"/>
              <a:pathLst>
                <a:path w="22" h="47">
                  <a:moveTo>
                    <a:pt x="0" y="4"/>
                  </a:moveTo>
                  <a:lnTo>
                    <a:pt x="0" y="3"/>
                  </a:lnTo>
                  <a:lnTo>
                    <a:pt x="7" y="47"/>
                  </a:lnTo>
                  <a:lnTo>
                    <a:pt x="22" y="45"/>
                  </a:lnTo>
                  <a:lnTo>
                    <a:pt x="14" y="1"/>
                  </a:lnTo>
                  <a:lnTo>
                    <a:pt x="14" y="0"/>
                  </a:lnTo>
                  <a:lnTo>
                    <a:pt x="0" y="4"/>
                  </a:lnTo>
                  <a:close/>
                </a:path>
              </a:pathLst>
            </a:custGeom>
            <a:solidFill>
              <a:srgbClr val="000000"/>
            </a:solidFill>
            <a:ln w="9525">
              <a:noFill/>
              <a:round/>
              <a:headEnd/>
              <a:tailEnd/>
            </a:ln>
          </p:spPr>
          <p:txBody>
            <a:bodyPr/>
            <a:lstStyle/>
            <a:p>
              <a:endParaRPr lang="en-US"/>
            </a:p>
          </p:txBody>
        </p:sp>
        <p:sp>
          <p:nvSpPr>
            <p:cNvPr id="95356" name="Freeform 124"/>
            <p:cNvSpPr>
              <a:spLocks/>
            </p:cNvSpPr>
            <p:nvPr/>
          </p:nvSpPr>
          <p:spPr bwMode="auto">
            <a:xfrm>
              <a:off x="3524" y="2095"/>
              <a:ext cx="4" cy="7"/>
            </a:xfrm>
            <a:custGeom>
              <a:avLst/>
              <a:gdLst/>
              <a:ahLst/>
              <a:cxnLst>
                <a:cxn ang="0">
                  <a:pos x="1" y="4"/>
                </a:cxn>
                <a:cxn ang="0">
                  <a:pos x="0" y="4"/>
                </a:cxn>
                <a:cxn ang="0">
                  <a:pos x="15" y="51"/>
                </a:cxn>
                <a:cxn ang="0">
                  <a:pos x="29" y="47"/>
                </a:cxn>
                <a:cxn ang="0">
                  <a:pos x="15" y="0"/>
                </a:cxn>
                <a:cxn ang="0">
                  <a:pos x="14" y="0"/>
                </a:cxn>
                <a:cxn ang="0">
                  <a:pos x="1" y="4"/>
                </a:cxn>
              </a:cxnLst>
              <a:rect l="0" t="0" r="r" b="b"/>
              <a:pathLst>
                <a:path w="29" h="51">
                  <a:moveTo>
                    <a:pt x="1" y="4"/>
                  </a:moveTo>
                  <a:lnTo>
                    <a:pt x="0" y="4"/>
                  </a:lnTo>
                  <a:lnTo>
                    <a:pt x="15" y="51"/>
                  </a:lnTo>
                  <a:lnTo>
                    <a:pt x="29" y="47"/>
                  </a:lnTo>
                  <a:lnTo>
                    <a:pt x="15" y="0"/>
                  </a:lnTo>
                  <a:lnTo>
                    <a:pt x="14" y="0"/>
                  </a:lnTo>
                  <a:lnTo>
                    <a:pt x="1" y="4"/>
                  </a:lnTo>
                  <a:close/>
                </a:path>
              </a:pathLst>
            </a:custGeom>
            <a:solidFill>
              <a:srgbClr val="000000"/>
            </a:solidFill>
            <a:ln w="9525">
              <a:noFill/>
              <a:round/>
              <a:headEnd/>
              <a:tailEnd/>
            </a:ln>
          </p:spPr>
          <p:txBody>
            <a:bodyPr/>
            <a:lstStyle/>
            <a:p>
              <a:endParaRPr lang="en-US"/>
            </a:p>
          </p:txBody>
        </p:sp>
        <p:sp>
          <p:nvSpPr>
            <p:cNvPr id="95357" name="Freeform 125"/>
            <p:cNvSpPr>
              <a:spLocks/>
            </p:cNvSpPr>
            <p:nvPr/>
          </p:nvSpPr>
          <p:spPr bwMode="auto">
            <a:xfrm>
              <a:off x="3521" y="2089"/>
              <a:ext cx="5" cy="6"/>
            </a:xfrm>
            <a:custGeom>
              <a:avLst/>
              <a:gdLst/>
              <a:ahLst/>
              <a:cxnLst>
                <a:cxn ang="0">
                  <a:pos x="0" y="7"/>
                </a:cxn>
                <a:cxn ang="0">
                  <a:pos x="0" y="6"/>
                </a:cxn>
                <a:cxn ang="0">
                  <a:pos x="18" y="48"/>
                </a:cxn>
                <a:cxn ang="0">
                  <a:pos x="31" y="44"/>
                </a:cxn>
                <a:cxn ang="0">
                  <a:pos x="13" y="1"/>
                </a:cxn>
                <a:cxn ang="0">
                  <a:pos x="13" y="0"/>
                </a:cxn>
                <a:cxn ang="0">
                  <a:pos x="0" y="7"/>
                </a:cxn>
              </a:cxnLst>
              <a:rect l="0" t="0" r="r" b="b"/>
              <a:pathLst>
                <a:path w="31" h="48">
                  <a:moveTo>
                    <a:pt x="0" y="7"/>
                  </a:moveTo>
                  <a:lnTo>
                    <a:pt x="0" y="6"/>
                  </a:lnTo>
                  <a:lnTo>
                    <a:pt x="18" y="48"/>
                  </a:lnTo>
                  <a:lnTo>
                    <a:pt x="31" y="44"/>
                  </a:lnTo>
                  <a:lnTo>
                    <a:pt x="13" y="1"/>
                  </a:lnTo>
                  <a:lnTo>
                    <a:pt x="13" y="0"/>
                  </a:lnTo>
                  <a:lnTo>
                    <a:pt x="0" y="7"/>
                  </a:lnTo>
                  <a:close/>
                </a:path>
              </a:pathLst>
            </a:custGeom>
            <a:solidFill>
              <a:srgbClr val="000000"/>
            </a:solidFill>
            <a:ln w="9525">
              <a:noFill/>
              <a:round/>
              <a:headEnd/>
              <a:tailEnd/>
            </a:ln>
          </p:spPr>
          <p:txBody>
            <a:bodyPr/>
            <a:lstStyle/>
            <a:p>
              <a:endParaRPr lang="en-US"/>
            </a:p>
          </p:txBody>
        </p:sp>
        <p:sp>
          <p:nvSpPr>
            <p:cNvPr id="95358" name="Freeform 126"/>
            <p:cNvSpPr>
              <a:spLocks/>
            </p:cNvSpPr>
            <p:nvPr/>
          </p:nvSpPr>
          <p:spPr bwMode="auto">
            <a:xfrm>
              <a:off x="3518" y="2083"/>
              <a:ext cx="5" cy="7"/>
            </a:xfrm>
            <a:custGeom>
              <a:avLst/>
              <a:gdLst/>
              <a:ahLst/>
              <a:cxnLst>
                <a:cxn ang="0">
                  <a:pos x="1" y="8"/>
                </a:cxn>
                <a:cxn ang="0">
                  <a:pos x="0" y="7"/>
                </a:cxn>
                <a:cxn ang="0">
                  <a:pos x="23" y="46"/>
                </a:cxn>
                <a:cxn ang="0">
                  <a:pos x="36" y="39"/>
                </a:cxn>
                <a:cxn ang="0">
                  <a:pos x="13" y="1"/>
                </a:cxn>
                <a:cxn ang="0">
                  <a:pos x="12" y="0"/>
                </a:cxn>
                <a:cxn ang="0">
                  <a:pos x="1" y="8"/>
                </a:cxn>
              </a:cxnLst>
              <a:rect l="0" t="0" r="r" b="b"/>
              <a:pathLst>
                <a:path w="36" h="46">
                  <a:moveTo>
                    <a:pt x="1" y="8"/>
                  </a:moveTo>
                  <a:lnTo>
                    <a:pt x="0" y="7"/>
                  </a:lnTo>
                  <a:lnTo>
                    <a:pt x="23" y="46"/>
                  </a:lnTo>
                  <a:lnTo>
                    <a:pt x="36" y="39"/>
                  </a:lnTo>
                  <a:lnTo>
                    <a:pt x="13" y="1"/>
                  </a:lnTo>
                  <a:lnTo>
                    <a:pt x="12" y="0"/>
                  </a:lnTo>
                  <a:lnTo>
                    <a:pt x="1" y="8"/>
                  </a:lnTo>
                  <a:close/>
                </a:path>
              </a:pathLst>
            </a:custGeom>
            <a:solidFill>
              <a:srgbClr val="000000"/>
            </a:solidFill>
            <a:ln w="9525">
              <a:noFill/>
              <a:round/>
              <a:headEnd/>
              <a:tailEnd/>
            </a:ln>
          </p:spPr>
          <p:txBody>
            <a:bodyPr/>
            <a:lstStyle/>
            <a:p>
              <a:endParaRPr lang="en-US"/>
            </a:p>
          </p:txBody>
        </p:sp>
        <p:sp>
          <p:nvSpPr>
            <p:cNvPr id="95359" name="Freeform 127"/>
            <p:cNvSpPr>
              <a:spLocks/>
            </p:cNvSpPr>
            <p:nvPr/>
          </p:nvSpPr>
          <p:spPr bwMode="auto">
            <a:xfrm>
              <a:off x="3514" y="2077"/>
              <a:ext cx="6" cy="7"/>
            </a:xfrm>
            <a:custGeom>
              <a:avLst/>
              <a:gdLst/>
              <a:ahLst/>
              <a:cxnLst>
                <a:cxn ang="0">
                  <a:pos x="0" y="10"/>
                </a:cxn>
                <a:cxn ang="0">
                  <a:pos x="0" y="9"/>
                </a:cxn>
                <a:cxn ang="0">
                  <a:pos x="28" y="47"/>
                </a:cxn>
                <a:cxn ang="0">
                  <a:pos x="39" y="39"/>
                </a:cxn>
                <a:cxn ang="0">
                  <a:pos x="11" y="1"/>
                </a:cxn>
                <a:cxn ang="0">
                  <a:pos x="11" y="0"/>
                </a:cxn>
                <a:cxn ang="0">
                  <a:pos x="0" y="10"/>
                </a:cxn>
              </a:cxnLst>
              <a:rect l="0" t="0" r="r" b="b"/>
              <a:pathLst>
                <a:path w="39" h="47">
                  <a:moveTo>
                    <a:pt x="0" y="10"/>
                  </a:moveTo>
                  <a:lnTo>
                    <a:pt x="0" y="9"/>
                  </a:lnTo>
                  <a:lnTo>
                    <a:pt x="28" y="47"/>
                  </a:lnTo>
                  <a:lnTo>
                    <a:pt x="39" y="39"/>
                  </a:lnTo>
                  <a:lnTo>
                    <a:pt x="11" y="1"/>
                  </a:lnTo>
                  <a:lnTo>
                    <a:pt x="11" y="0"/>
                  </a:lnTo>
                  <a:lnTo>
                    <a:pt x="0" y="10"/>
                  </a:lnTo>
                  <a:close/>
                </a:path>
              </a:pathLst>
            </a:custGeom>
            <a:solidFill>
              <a:srgbClr val="000000"/>
            </a:solidFill>
            <a:ln w="9525">
              <a:noFill/>
              <a:round/>
              <a:headEnd/>
              <a:tailEnd/>
            </a:ln>
          </p:spPr>
          <p:txBody>
            <a:bodyPr/>
            <a:lstStyle/>
            <a:p>
              <a:endParaRPr lang="en-US"/>
            </a:p>
          </p:txBody>
        </p:sp>
        <p:sp>
          <p:nvSpPr>
            <p:cNvPr id="95360" name="Freeform 128"/>
            <p:cNvSpPr>
              <a:spLocks/>
            </p:cNvSpPr>
            <p:nvPr/>
          </p:nvSpPr>
          <p:spPr bwMode="auto">
            <a:xfrm>
              <a:off x="3513" y="2076"/>
              <a:ext cx="3" cy="3"/>
            </a:xfrm>
            <a:custGeom>
              <a:avLst/>
              <a:gdLst/>
              <a:ahLst/>
              <a:cxnLst>
                <a:cxn ang="0">
                  <a:pos x="5" y="6"/>
                </a:cxn>
                <a:cxn ang="0">
                  <a:pos x="0" y="11"/>
                </a:cxn>
                <a:cxn ang="0">
                  <a:pos x="11" y="23"/>
                </a:cxn>
                <a:cxn ang="0">
                  <a:pos x="22" y="13"/>
                </a:cxn>
                <a:cxn ang="0">
                  <a:pos x="10" y="0"/>
                </a:cxn>
                <a:cxn ang="0">
                  <a:pos x="5" y="6"/>
                </a:cxn>
                <a:cxn ang="0">
                  <a:pos x="5" y="6"/>
                </a:cxn>
              </a:cxnLst>
              <a:rect l="0" t="0" r="r" b="b"/>
              <a:pathLst>
                <a:path w="22" h="23">
                  <a:moveTo>
                    <a:pt x="5" y="6"/>
                  </a:moveTo>
                  <a:lnTo>
                    <a:pt x="0" y="11"/>
                  </a:lnTo>
                  <a:lnTo>
                    <a:pt x="11" y="23"/>
                  </a:lnTo>
                  <a:lnTo>
                    <a:pt x="22" y="13"/>
                  </a:lnTo>
                  <a:lnTo>
                    <a:pt x="10" y="0"/>
                  </a:lnTo>
                  <a:lnTo>
                    <a:pt x="5" y="6"/>
                  </a:lnTo>
                  <a:lnTo>
                    <a:pt x="5" y="6"/>
                  </a:lnTo>
                  <a:close/>
                </a:path>
              </a:pathLst>
            </a:custGeom>
            <a:solidFill>
              <a:srgbClr val="000000"/>
            </a:solidFill>
            <a:ln w="9525">
              <a:noFill/>
              <a:round/>
              <a:headEnd/>
              <a:tailEnd/>
            </a:ln>
          </p:spPr>
          <p:txBody>
            <a:bodyPr/>
            <a:lstStyle/>
            <a:p>
              <a:endParaRPr lang="en-US"/>
            </a:p>
          </p:txBody>
        </p:sp>
        <p:sp>
          <p:nvSpPr>
            <p:cNvPr id="95361" name="Freeform 129"/>
            <p:cNvSpPr>
              <a:spLocks/>
            </p:cNvSpPr>
            <p:nvPr/>
          </p:nvSpPr>
          <p:spPr bwMode="auto">
            <a:xfrm>
              <a:off x="3546" y="2174"/>
              <a:ext cx="7" cy="7"/>
            </a:xfrm>
            <a:custGeom>
              <a:avLst/>
              <a:gdLst/>
              <a:ahLst/>
              <a:cxnLst>
                <a:cxn ang="0">
                  <a:pos x="38" y="0"/>
                </a:cxn>
                <a:cxn ang="0">
                  <a:pos x="38" y="0"/>
                </a:cxn>
                <a:cxn ang="0">
                  <a:pos x="0" y="34"/>
                </a:cxn>
                <a:cxn ang="0">
                  <a:pos x="11" y="45"/>
                </a:cxn>
                <a:cxn ang="0">
                  <a:pos x="49" y="10"/>
                </a:cxn>
                <a:cxn ang="0">
                  <a:pos x="49" y="10"/>
                </a:cxn>
                <a:cxn ang="0">
                  <a:pos x="38" y="0"/>
                </a:cxn>
              </a:cxnLst>
              <a:rect l="0" t="0" r="r" b="b"/>
              <a:pathLst>
                <a:path w="49" h="45">
                  <a:moveTo>
                    <a:pt x="38" y="0"/>
                  </a:moveTo>
                  <a:lnTo>
                    <a:pt x="38" y="0"/>
                  </a:lnTo>
                  <a:lnTo>
                    <a:pt x="0" y="34"/>
                  </a:lnTo>
                  <a:lnTo>
                    <a:pt x="11" y="45"/>
                  </a:lnTo>
                  <a:lnTo>
                    <a:pt x="49" y="10"/>
                  </a:lnTo>
                  <a:lnTo>
                    <a:pt x="49" y="10"/>
                  </a:lnTo>
                  <a:lnTo>
                    <a:pt x="38" y="0"/>
                  </a:lnTo>
                  <a:close/>
                </a:path>
              </a:pathLst>
            </a:custGeom>
            <a:solidFill>
              <a:srgbClr val="000000"/>
            </a:solidFill>
            <a:ln w="9525">
              <a:noFill/>
              <a:round/>
              <a:headEnd/>
              <a:tailEnd/>
            </a:ln>
          </p:spPr>
          <p:txBody>
            <a:bodyPr/>
            <a:lstStyle/>
            <a:p>
              <a:endParaRPr lang="en-US"/>
            </a:p>
          </p:txBody>
        </p:sp>
        <p:sp>
          <p:nvSpPr>
            <p:cNvPr id="95362" name="Freeform 130"/>
            <p:cNvSpPr>
              <a:spLocks/>
            </p:cNvSpPr>
            <p:nvPr/>
          </p:nvSpPr>
          <p:spPr bwMode="auto">
            <a:xfrm>
              <a:off x="3551" y="2169"/>
              <a:ext cx="7" cy="7"/>
            </a:xfrm>
            <a:custGeom>
              <a:avLst/>
              <a:gdLst/>
              <a:ahLst/>
              <a:cxnLst>
                <a:cxn ang="0">
                  <a:pos x="34" y="1"/>
                </a:cxn>
                <a:cxn ang="0">
                  <a:pos x="35" y="0"/>
                </a:cxn>
                <a:cxn ang="0">
                  <a:pos x="0" y="38"/>
                </a:cxn>
                <a:cxn ang="0">
                  <a:pos x="11" y="48"/>
                </a:cxn>
                <a:cxn ang="0">
                  <a:pos x="45" y="11"/>
                </a:cxn>
                <a:cxn ang="0">
                  <a:pos x="46" y="10"/>
                </a:cxn>
                <a:cxn ang="0">
                  <a:pos x="34" y="1"/>
                </a:cxn>
              </a:cxnLst>
              <a:rect l="0" t="0" r="r" b="b"/>
              <a:pathLst>
                <a:path w="46" h="48">
                  <a:moveTo>
                    <a:pt x="34" y="1"/>
                  </a:moveTo>
                  <a:lnTo>
                    <a:pt x="35" y="0"/>
                  </a:lnTo>
                  <a:lnTo>
                    <a:pt x="0" y="38"/>
                  </a:lnTo>
                  <a:lnTo>
                    <a:pt x="11" y="48"/>
                  </a:lnTo>
                  <a:lnTo>
                    <a:pt x="45" y="11"/>
                  </a:lnTo>
                  <a:lnTo>
                    <a:pt x="46" y="10"/>
                  </a:lnTo>
                  <a:lnTo>
                    <a:pt x="34" y="1"/>
                  </a:lnTo>
                  <a:close/>
                </a:path>
              </a:pathLst>
            </a:custGeom>
            <a:solidFill>
              <a:srgbClr val="000000"/>
            </a:solidFill>
            <a:ln w="9525">
              <a:noFill/>
              <a:round/>
              <a:headEnd/>
              <a:tailEnd/>
            </a:ln>
          </p:spPr>
          <p:txBody>
            <a:bodyPr/>
            <a:lstStyle/>
            <a:p>
              <a:endParaRPr lang="en-US"/>
            </a:p>
          </p:txBody>
        </p:sp>
        <p:sp>
          <p:nvSpPr>
            <p:cNvPr id="95363" name="Freeform 131"/>
            <p:cNvSpPr>
              <a:spLocks/>
            </p:cNvSpPr>
            <p:nvPr/>
          </p:nvSpPr>
          <p:spPr bwMode="auto">
            <a:xfrm>
              <a:off x="3556" y="2163"/>
              <a:ext cx="6" cy="7"/>
            </a:xfrm>
            <a:custGeom>
              <a:avLst/>
              <a:gdLst/>
              <a:ahLst/>
              <a:cxnLst>
                <a:cxn ang="0">
                  <a:pos x="28" y="1"/>
                </a:cxn>
                <a:cxn ang="0">
                  <a:pos x="28" y="0"/>
                </a:cxn>
                <a:cxn ang="0">
                  <a:pos x="0" y="42"/>
                </a:cxn>
                <a:cxn ang="0">
                  <a:pos x="12" y="51"/>
                </a:cxn>
                <a:cxn ang="0">
                  <a:pos x="40" y="8"/>
                </a:cxn>
                <a:cxn ang="0">
                  <a:pos x="40" y="7"/>
                </a:cxn>
                <a:cxn ang="0">
                  <a:pos x="28" y="1"/>
                </a:cxn>
              </a:cxnLst>
              <a:rect l="0" t="0" r="r" b="b"/>
              <a:pathLst>
                <a:path w="40" h="51">
                  <a:moveTo>
                    <a:pt x="28" y="1"/>
                  </a:moveTo>
                  <a:lnTo>
                    <a:pt x="28" y="0"/>
                  </a:lnTo>
                  <a:lnTo>
                    <a:pt x="0" y="42"/>
                  </a:lnTo>
                  <a:lnTo>
                    <a:pt x="12" y="51"/>
                  </a:lnTo>
                  <a:lnTo>
                    <a:pt x="40" y="8"/>
                  </a:lnTo>
                  <a:lnTo>
                    <a:pt x="40" y="7"/>
                  </a:lnTo>
                  <a:lnTo>
                    <a:pt x="28" y="1"/>
                  </a:lnTo>
                  <a:close/>
                </a:path>
              </a:pathLst>
            </a:custGeom>
            <a:solidFill>
              <a:srgbClr val="000000"/>
            </a:solidFill>
            <a:ln w="9525">
              <a:noFill/>
              <a:round/>
              <a:headEnd/>
              <a:tailEnd/>
            </a:ln>
          </p:spPr>
          <p:txBody>
            <a:bodyPr/>
            <a:lstStyle/>
            <a:p>
              <a:endParaRPr lang="en-US"/>
            </a:p>
          </p:txBody>
        </p:sp>
        <p:sp>
          <p:nvSpPr>
            <p:cNvPr id="95364" name="Freeform 132"/>
            <p:cNvSpPr>
              <a:spLocks/>
            </p:cNvSpPr>
            <p:nvPr/>
          </p:nvSpPr>
          <p:spPr bwMode="auto">
            <a:xfrm>
              <a:off x="3560" y="2157"/>
              <a:ext cx="5" cy="7"/>
            </a:xfrm>
            <a:custGeom>
              <a:avLst/>
              <a:gdLst/>
              <a:ahLst/>
              <a:cxnLst>
                <a:cxn ang="0">
                  <a:pos x="22" y="1"/>
                </a:cxn>
                <a:cxn ang="0">
                  <a:pos x="23" y="0"/>
                </a:cxn>
                <a:cxn ang="0">
                  <a:pos x="0" y="43"/>
                </a:cxn>
                <a:cxn ang="0">
                  <a:pos x="12" y="49"/>
                </a:cxn>
                <a:cxn ang="0">
                  <a:pos x="35" y="6"/>
                </a:cxn>
                <a:cxn ang="0">
                  <a:pos x="36" y="5"/>
                </a:cxn>
                <a:cxn ang="0">
                  <a:pos x="22" y="1"/>
                </a:cxn>
              </a:cxnLst>
              <a:rect l="0" t="0" r="r" b="b"/>
              <a:pathLst>
                <a:path w="36" h="49">
                  <a:moveTo>
                    <a:pt x="22" y="1"/>
                  </a:moveTo>
                  <a:lnTo>
                    <a:pt x="23" y="0"/>
                  </a:lnTo>
                  <a:lnTo>
                    <a:pt x="0" y="43"/>
                  </a:lnTo>
                  <a:lnTo>
                    <a:pt x="12" y="49"/>
                  </a:lnTo>
                  <a:lnTo>
                    <a:pt x="35" y="6"/>
                  </a:lnTo>
                  <a:lnTo>
                    <a:pt x="36" y="5"/>
                  </a:lnTo>
                  <a:lnTo>
                    <a:pt x="22" y="1"/>
                  </a:lnTo>
                  <a:close/>
                </a:path>
              </a:pathLst>
            </a:custGeom>
            <a:solidFill>
              <a:srgbClr val="000000"/>
            </a:solidFill>
            <a:ln w="9525">
              <a:noFill/>
              <a:round/>
              <a:headEnd/>
              <a:tailEnd/>
            </a:ln>
          </p:spPr>
          <p:txBody>
            <a:bodyPr/>
            <a:lstStyle/>
            <a:p>
              <a:endParaRPr lang="en-US"/>
            </a:p>
          </p:txBody>
        </p:sp>
        <p:sp>
          <p:nvSpPr>
            <p:cNvPr id="95365" name="Freeform 133"/>
            <p:cNvSpPr>
              <a:spLocks/>
            </p:cNvSpPr>
            <p:nvPr/>
          </p:nvSpPr>
          <p:spPr bwMode="auto">
            <a:xfrm>
              <a:off x="3563" y="2150"/>
              <a:ext cx="5" cy="8"/>
            </a:xfrm>
            <a:custGeom>
              <a:avLst/>
              <a:gdLst/>
              <a:ahLst/>
              <a:cxnLst>
                <a:cxn ang="0">
                  <a:pos x="17" y="0"/>
                </a:cxn>
                <a:cxn ang="0">
                  <a:pos x="17" y="0"/>
                </a:cxn>
                <a:cxn ang="0">
                  <a:pos x="0" y="47"/>
                </a:cxn>
                <a:cxn ang="0">
                  <a:pos x="14" y="51"/>
                </a:cxn>
                <a:cxn ang="0">
                  <a:pos x="32" y="4"/>
                </a:cxn>
                <a:cxn ang="0">
                  <a:pos x="32" y="4"/>
                </a:cxn>
                <a:cxn ang="0">
                  <a:pos x="17" y="0"/>
                </a:cxn>
              </a:cxnLst>
              <a:rect l="0" t="0" r="r" b="b"/>
              <a:pathLst>
                <a:path w="32" h="51">
                  <a:moveTo>
                    <a:pt x="17" y="0"/>
                  </a:moveTo>
                  <a:lnTo>
                    <a:pt x="17" y="0"/>
                  </a:lnTo>
                  <a:lnTo>
                    <a:pt x="0" y="47"/>
                  </a:lnTo>
                  <a:lnTo>
                    <a:pt x="14" y="51"/>
                  </a:lnTo>
                  <a:lnTo>
                    <a:pt x="32" y="4"/>
                  </a:lnTo>
                  <a:lnTo>
                    <a:pt x="32" y="4"/>
                  </a:lnTo>
                  <a:lnTo>
                    <a:pt x="17" y="0"/>
                  </a:lnTo>
                  <a:close/>
                </a:path>
              </a:pathLst>
            </a:custGeom>
            <a:solidFill>
              <a:srgbClr val="000000"/>
            </a:solidFill>
            <a:ln w="9525">
              <a:noFill/>
              <a:round/>
              <a:headEnd/>
              <a:tailEnd/>
            </a:ln>
          </p:spPr>
          <p:txBody>
            <a:bodyPr/>
            <a:lstStyle/>
            <a:p>
              <a:endParaRPr lang="en-US"/>
            </a:p>
          </p:txBody>
        </p:sp>
        <p:sp>
          <p:nvSpPr>
            <p:cNvPr id="95366" name="Freeform 134"/>
            <p:cNvSpPr>
              <a:spLocks/>
            </p:cNvSpPr>
            <p:nvPr/>
          </p:nvSpPr>
          <p:spPr bwMode="auto">
            <a:xfrm>
              <a:off x="3565" y="2143"/>
              <a:ext cx="5" cy="8"/>
            </a:xfrm>
            <a:custGeom>
              <a:avLst/>
              <a:gdLst/>
              <a:ahLst/>
              <a:cxnLst>
                <a:cxn ang="0">
                  <a:pos x="15" y="1"/>
                </a:cxn>
                <a:cxn ang="0">
                  <a:pos x="15" y="0"/>
                </a:cxn>
                <a:cxn ang="0">
                  <a:pos x="0" y="49"/>
                </a:cxn>
                <a:cxn ang="0">
                  <a:pos x="15" y="53"/>
                </a:cxn>
                <a:cxn ang="0">
                  <a:pos x="30" y="4"/>
                </a:cxn>
                <a:cxn ang="0">
                  <a:pos x="30" y="3"/>
                </a:cxn>
                <a:cxn ang="0">
                  <a:pos x="15" y="1"/>
                </a:cxn>
              </a:cxnLst>
              <a:rect l="0" t="0" r="r" b="b"/>
              <a:pathLst>
                <a:path w="30" h="53">
                  <a:moveTo>
                    <a:pt x="15" y="1"/>
                  </a:moveTo>
                  <a:lnTo>
                    <a:pt x="15" y="0"/>
                  </a:lnTo>
                  <a:lnTo>
                    <a:pt x="0" y="49"/>
                  </a:lnTo>
                  <a:lnTo>
                    <a:pt x="15" y="53"/>
                  </a:lnTo>
                  <a:lnTo>
                    <a:pt x="30" y="4"/>
                  </a:lnTo>
                  <a:lnTo>
                    <a:pt x="30" y="3"/>
                  </a:lnTo>
                  <a:lnTo>
                    <a:pt x="15" y="1"/>
                  </a:lnTo>
                  <a:close/>
                </a:path>
              </a:pathLst>
            </a:custGeom>
            <a:solidFill>
              <a:srgbClr val="000000"/>
            </a:solidFill>
            <a:ln w="9525">
              <a:noFill/>
              <a:round/>
              <a:headEnd/>
              <a:tailEnd/>
            </a:ln>
          </p:spPr>
          <p:txBody>
            <a:bodyPr/>
            <a:lstStyle/>
            <a:p>
              <a:endParaRPr lang="en-US"/>
            </a:p>
          </p:txBody>
        </p:sp>
        <p:sp>
          <p:nvSpPr>
            <p:cNvPr id="95367" name="Freeform 135"/>
            <p:cNvSpPr>
              <a:spLocks/>
            </p:cNvSpPr>
            <p:nvPr/>
          </p:nvSpPr>
          <p:spPr bwMode="auto">
            <a:xfrm>
              <a:off x="3568" y="2136"/>
              <a:ext cx="3" cy="8"/>
            </a:xfrm>
            <a:custGeom>
              <a:avLst/>
              <a:gdLst/>
              <a:ahLst/>
              <a:cxnLst>
                <a:cxn ang="0">
                  <a:pos x="7" y="1"/>
                </a:cxn>
                <a:cxn ang="0">
                  <a:pos x="7" y="0"/>
                </a:cxn>
                <a:cxn ang="0">
                  <a:pos x="0" y="49"/>
                </a:cxn>
                <a:cxn ang="0">
                  <a:pos x="15" y="51"/>
                </a:cxn>
                <a:cxn ang="0">
                  <a:pos x="22" y="2"/>
                </a:cxn>
                <a:cxn ang="0">
                  <a:pos x="22" y="1"/>
                </a:cxn>
                <a:cxn ang="0">
                  <a:pos x="7" y="1"/>
                </a:cxn>
              </a:cxnLst>
              <a:rect l="0" t="0" r="r" b="b"/>
              <a:pathLst>
                <a:path w="22" h="51">
                  <a:moveTo>
                    <a:pt x="7" y="1"/>
                  </a:moveTo>
                  <a:lnTo>
                    <a:pt x="7" y="0"/>
                  </a:lnTo>
                  <a:lnTo>
                    <a:pt x="0" y="49"/>
                  </a:lnTo>
                  <a:lnTo>
                    <a:pt x="15" y="51"/>
                  </a:lnTo>
                  <a:lnTo>
                    <a:pt x="22" y="2"/>
                  </a:lnTo>
                  <a:lnTo>
                    <a:pt x="22" y="1"/>
                  </a:lnTo>
                  <a:lnTo>
                    <a:pt x="7" y="1"/>
                  </a:lnTo>
                  <a:close/>
                </a:path>
              </a:pathLst>
            </a:custGeom>
            <a:solidFill>
              <a:srgbClr val="000000"/>
            </a:solidFill>
            <a:ln w="9525">
              <a:noFill/>
              <a:round/>
              <a:headEnd/>
              <a:tailEnd/>
            </a:ln>
          </p:spPr>
          <p:txBody>
            <a:bodyPr/>
            <a:lstStyle/>
            <a:p>
              <a:endParaRPr lang="en-US"/>
            </a:p>
          </p:txBody>
        </p:sp>
        <p:sp>
          <p:nvSpPr>
            <p:cNvPr id="95368" name="Freeform 136"/>
            <p:cNvSpPr>
              <a:spLocks/>
            </p:cNvSpPr>
            <p:nvPr/>
          </p:nvSpPr>
          <p:spPr bwMode="auto">
            <a:xfrm>
              <a:off x="3569" y="2129"/>
              <a:ext cx="2" cy="8"/>
            </a:xfrm>
            <a:custGeom>
              <a:avLst/>
              <a:gdLst/>
              <a:ahLst/>
              <a:cxnLst>
                <a:cxn ang="0">
                  <a:pos x="2" y="0"/>
                </a:cxn>
                <a:cxn ang="0">
                  <a:pos x="2" y="0"/>
                </a:cxn>
                <a:cxn ang="0">
                  <a:pos x="0" y="50"/>
                </a:cxn>
                <a:cxn ang="0">
                  <a:pos x="15" y="50"/>
                </a:cxn>
                <a:cxn ang="0">
                  <a:pos x="17" y="0"/>
                </a:cxn>
                <a:cxn ang="0">
                  <a:pos x="17" y="0"/>
                </a:cxn>
                <a:cxn ang="0">
                  <a:pos x="2" y="0"/>
                </a:cxn>
              </a:cxnLst>
              <a:rect l="0" t="0" r="r" b="b"/>
              <a:pathLst>
                <a:path w="17" h="50">
                  <a:moveTo>
                    <a:pt x="2" y="0"/>
                  </a:moveTo>
                  <a:lnTo>
                    <a:pt x="2" y="0"/>
                  </a:lnTo>
                  <a:lnTo>
                    <a:pt x="0" y="50"/>
                  </a:lnTo>
                  <a:lnTo>
                    <a:pt x="15" y="50"/>
                  </a:lnTo>
                  <a:lnTo>
                    <a:pt x="17" y="0"/>
                  </a:lnTo>
                  <a:lnTo>
                    <a:pt x="17" y="0"/>
                  </a:lnTo>
                  <a:lnTo>
                    <a:pt x="2" y="0"/>
                  </a:lnTo>
                  <a:close/>
                </a:path>
              </a:pathLst>
            </a:custGeom>
            <a:solidFill>
              <a:srgbClr val="000000"/>
            </a:solidFill>
            <a:ln w="9525">
              <a:noFill/>
              <a:round/>
              <a:headEnd/>
              <a:tailEnd/>
            </a:ln>
          </p:spPr>
          <p:txBody>
            <a:bodyPr/>
            <a:lstStyle/>
            <a:p>
              <a:endParaRPr lang="en-US"/>
            </a:p>
          </p:txBody>
        </p:sp>
        <p:sp>
          <p:nvSpPr>
            <p:cNvPr id="95369" name="Freeform 137"/>
            <p:cNvSpPr>
              <a:spLocks/>
            </p:cNvSpPr>
            <p:nvPr/>
          </p:nvSpPr>
          <p:spPr bwMode="auto">
            <a:xfrm>
              <a:off x="3568" y="2122"/>
              <a:ext cx="3" cy="7"/>
            </a:xfrm>
            <a:custGeom>
              <a:avLst/>
              <a:gdLst/>
              <a:ahLst/>
              <a:cxnLst>
                <a:cxn ang="0">
                  <a:pos x="0" y="2"/>
                </a:cxn>
                <a:cxn ang="0">
                  <a:pos x="0" y="1"/>
                </a:cxn>
                <a:cxn ang="0">
                  <a:pos x="4" y="53"/>
                </a:cxn>
                <a:cxn ang="0">
                  <a:pos x="19" y="53"/>
                </a:cxn>
                <a:cxn ang="0">
                  <a:pos x="15" y="1"/>
                </a:cxn>
                <a:cxn ang="0">
                  <a:pos x="15" y="0"/>
                </a:cxn>
                <a:cxn ang="0">
                  <a:pos x="0" y="2"/>
                </a:cxn>
              </a:cxnLst>
              <a:rect l="0" t="0" r="r" b="b"/>
              <a:pathLst>
                <a:path w="19" h="53">
                  <a:moveTo>
                    <a:pt x="0" y="2"/>
                  </a:moveTo>
                  <a:lnTo>
                    <a:pt x="0" y="1"/>
                  </a:lnTo>
                  <a:lnTo>
                    <a:pt x="4" y="53"/>
                  </a:lnTo>
                  <a:lnTo>
                    <a:pt x="19" y="53"/>
                  </a:lnTo>
                  <a:lnTo>
                    <a:pt x="15" y="1"/>
                  </a:lnTo>
                  <a:lnTo>
                    <a:pt x="15" y="0"/>
                  </a:lnTo>
                  <a:lnTo>
                    <a:pt x="0" y="2"/>
                  </a:lnTo>
                  <a:close/>
                </a:path>
              </a:pathLst>
            </a:custGeom>
            <a:solidFill>
              <a:srgbClr val="000000"/>
            </a:solidFill>
            <a:ln w="9525">
              <a:noFill/>
              <a:round/>
              <a:headEnd/>
              <a:tailEnd/>
            </a:ln>
          </p:spPr>
          <p:txBody>
            <a:bodyPr/>
            <a:lstStyle/>
            <a:p>
              <a:endParaRPr lang="en-US"/>
            </a:p>
          </p:txBody>
        </p:sp>
        <p:sp>
          <p:nvSpPr>
            <p:cNvPr id="95370" name="Freeform 138"/>
            <p:cNvSpPr>
              <a:spLocks/>
            </p:cNvSpPr>
            <p:nvPr/>
          </p:nvSpPr>
          <p:spPr bwMode="auto">
            <a:xfrm>
              <a:off x="3567" y="2115"/>
              <a:ext cx="3" cy="7"/>
            </a:xfrm>
            <a:custGeom>
              <a:avLst/>
              <a:gdLst/>
              <a:ahLst/>
              <a:cxnLst>
                <a:cxn ang="0">
                  <a:pos x="0" y="4"/>
                </a:cxn>
                <a:cxn ang="0">
                  <a:pos x="0" y="3"/>
                </a:cxn>
                <a:cxn ang="0">
                  <a:pos x="8" y="51"/>
                </a:cxn>
                <a:cxn ang="0">
                  <a:pos x="23" y="49"/>
                </a:cxn>
                <a:cxn ang="0">
                  <a:pos x="15" y="1"/>
                </a:cxn>
                <a:cxn ang="0">
                  <a:pos x="15" y="0"/>
                </a:cxn>
                <a:cxn ang="0">
                  <a:pos x="0" y="4"/>
                </a:cxn>
              </a:cxnLst>
              <a:rect l="0" t="0" r="r" b="b"/>
              <a:pathLst>
                <a:path w="23" h="51">
                  <a:moveTo>
                    <a:pt x="0" y="4"/>
                  </a:moveTo>
                  <a:lnTo>
                    <a:pt x="0" y="3"/>
                  </a:lnTo>
                  <a:lnTo>
                    <a:pt x="8" y="51"/>
                  </a:lnTo>
                  <a:lnTo>
                    <a:pt x="23" y="49"/>
                  </a:lnTo>
                  <a:lnTo>
                    <a:pt x="15" y="1"/>
                  </a:lnTo>
                  <a:lnTo>
                    <a:pt x="15" y="0"/>
                  </a:lnTo>
                  <a:lnTo>
                    <a:pt x="0" y="4"/>
                  </a:lnTo>
                  <a:close/>
                </a:path>
              </a:pathLst>
            </a:custGeom>
            <a:solidFill>
              <a:srgbClr val="000000"/>
            </a:solidFill>
            <a:ln w="9525">
              <a:noFill/>
              <a:round/>
              <a:headEnd/>
              <a:tailEnd/>
            </a:ln>
          </p:spPr>
          <p:txBody>
            <a:bodyPr/>
            <a:lstStyle/>
            <a:p>
              <a:endParaRPr lang="en-US"/>
            </a:p>
          </p:txBody>
        </p:sp>
        <p:sp>
          <p:nvSpPr>
            <p:cNvPr id="95371" name="Freeform 139"/>
            <p:cNvSpPr>
              <a:spLocks/>
            </p:cNvSpPr>
            <p:nvPr/>
          </p:nvSpPr>
          <p:spPr bwMode="auto">
            <a:xfrm>
              <a:off x="3565" y="2108"/>
              <a:ext cx="4" cy="7"/>
            </a:xfrm>
            <a:custGeom>
              <a:avLst/>
              <a:gdLst/>
              <a:ahLst/>
              <a:cxnLst>
                <a:cxn ang="0">
                  <a:pos x="1" y="6"/>
                </a:cxn>
                <a:cxn ang="0">
                  <a:pos x="0" y="5"/>
                </a:cxn>
                <a:cxn ang="0">
                  <a:pos x="15" y="54"/>
                </a:cxn>
                <a:cxn ang="0">
                  <a:pos x="30" y="50"/>
                </a:cxn>
                <a:cxn ang="0">
                  <a:pos x="15" y="1"/>
                </a:cxn>
                <a:cxn ang="0">
                  <a:pos x="14" y="0"/>
                </a:cxn>
                <a:cxn ang="0">
                  <a:pos x="1" y="6"/>
                </a:cxn>
              </a:cxnLst>
              <a:rect l="0" t="0" r="r" b="b"/>
              <a:pathLst>
                <a:path w="30" h="54">
                  <a:moveTo>
                    <a:pt x="1" y="6"/>
                  </a:moveTo>
                  <a:lnTo>
                    <a:pt x="0" y="5"/>
                  </a:lnTo>
                  <a:lnTo>
                    <a:pt x="15" y="54"/>
                  </a:lnTo>
                  <a:lnTo>
                    <a:pt x="30" y="50"/>
                  </a:lnTo>
                  <a:lnTo>
                    <a:pt x="15" y="1"/>
                  </a:lnTo>
                  <a:lnTo>
                    <a:pt x="14" y="0"/>
                  </a:lnTo>
                  <a:lnTo>
                    <a:pt x="1" y="6"/>
                  </a:lnTo>
                  <a:close/>
                </a:path>
              </a:pathLst>
            </a:custGeom>
            <a:solidFill>
              <a:srgbClr val="000000"/>
            </a:solidFill>
            <a:ln w="9525">
              <a:noFill/>
              <a:round/>
              <a:headEnd/>
              <a:tailEnd/>
            </a:ln>
          </p:spPr>
          <p:txBody>
            <a:bodyPr/>
            <a:lstStyle/>
            <a:p>
              <a:endParaRPr lang="en-US"/>
            </a:p>
          </p:txBody>
        </p:sp>
        <p:sp>
          <p:nvSpPr>
            <p:cNvPr id="95372" name="Freeform 140"/>
            <p:cNvSpPr>
              <a:spLocks/>
            </p:cNvSpPr>
            <p:nvPr/>
          </p:nvSpPr>
          <p:spPr bwMode="auto">
            <a:xfrm>
              <a:off x="3562" y="2101"/>
              <a:ext cx="5" cy="8"/>
            </a:xfrm>
            <a:custGeom>
              <a:avLst/>
              <a:gdLst/>
              <a:ahLst/>
              <a:cxnLst>
                <a:cxn ang="0">
                  <a:pos x="0" y="6"/>
                </a:cxn>
                <a:cxn ang="0">
                  <a:pos x="0" y="6"/>
                </a:cxn>
                <a:cxn ang="0">
                  <a:pos x="22" y="52"/>
                </a:cxn>
                <a:cxn ang="0">
                  <a:pos x="35" y="46"/>
                </a:cxn>
                <a:cxn ang="0">
                  <a:pos x="13" y="0"/>
                </a:cxn>
                <a:cxn ang="0">
                  <a:pos x="13" y="0"/>
                </a:cxn>
                <a:cxn ang="0">
                  <a:pos x="0" y="6"/>
                </a:cxn>
              </a:cxnLst>
              <a:rect l="0" t="0" r="r" b="b"/>
              <a:pathLst>
                <a:path w="35" h="52">
                  <a:moveTo>
                    <a:pt x="0" y="6"/>
                  </a:moveTo>
                  <a:lnTo>
                    <a:pt x="0" y="6"/>
                  </a:lnTo>
                  <a:lnTo>
                    <a:pt x="22" y="52"/>
                  </a:lnTo>
                  <a:lnTo>
                    <a:pt x="35" y="46"/>
                  </a:lnTo>
                  <a:lnTo>
                    <a:pt x="13" y="0"/>
                  </a:lnTo>
                  <a:lnTo>
                    <a:pt x="13" y="0"/>
                  </a:lnTo>
                  <a:lnTo>
                    <a:pt x="0" y="6"/>
                  </a:lnTo>
                  <a:close/>
                </a:path>
              </a:pathLst>
            </a:custGeom>
            <a:solidFill>
              <a:srgbClr val="000000"/>
            </a:solidFill>
            <a:ln w="9525">
              <a:noFill/>
              <a:round/>
              <a:headEnd/>
              <a:tailEnd/>
            </a:ln>
          </p:spPr>
          <p:txBody>
            <a:bodyPr/>
            <a:lstStyle/>
            <a:p>
              <a:endParaRPr lang="en-US"/>
            </a:p>
          </p:txBody>
        </p:sp>
        <p:sp>
          <p:nvSpPr>
            <p:cNvPr id="95373" name="Freeform 141"/>
            <p:cNvSpPr>
              <a:spLocks/>
            </p:cNvSpPr>
            <p:nvPr/>
          </p:nvSpPr>
          <p:spPr bwMode="auto">
            <a:xfrm>
              <a:off x="3558" y="2095"/>
              <a:ext cx="6" cy="7"/>
            </a:xfrm>
            <a:custGeom>
              <a:avLst/>
              <a:gdLst/>
              <a:ahLst/>
              <a:cxnLst>
                <a:cxn ang="0">
                  <a:pos x="0" y="9"/>
                </a:cxn>
                <a:cxn ang="0">
                  <a:pos x="0" y="7"/>
                </a:cxn>
                <a:cxn ang="0">
                  <a:pos x="25" y="50"/>
                </a:cxn>
                <a:cxn ang="0">
                  <a:pos x="38" y="44"/>
                </a:cxn>
                <a:cxn ang="0">
                  <a:pos x="13" y="1"/>
                </a:cxn>
                <a:cxn ang="0">
                  <a:pos x="13" y="0"/>
                </a:cxn>
                <a:cxn ang="0">
                  <a:pos x="0" y="9"/>
                </a:cxn>
              </a:cxnLst>
              <a:rect l="0" t="0" r="r" b="b"/>
              <a:pathLst>
                <a:path w="38" h="50">
                  <a:moveTo>
                    <a:pt x="0" y="9"/>
                  </a:moveTo>
                  <a:lnTo>
                    <a:pt x="0" y="7"/>
                  </a:lnTo>
                  <a:lnTo>
                    <a:pt x="25" y="50"/>
                  </a:lnTo>
                  <a:lnTo>
                    <a:pt x="38" y="44"/>
                  </a:lnTo>
                  <a:lnTo>
                    <a:pt x="13" y="1"/>
                  </a:lnTo>
                  <a:lnTo>
                    <a:pt x="13" y="0"/>
                  </a:lnTo>
                  <a:lnTo>
                    <a:pt x="0" y="9"/>
                  </a:lnTo>
                  <a:close/>
                </a:path>
              </a:pathLst>
            </a:custGeom>
            <a:solidFill>
              <a:srgbClr val="000000"/>
            </a:solidFill>
            <a:ln w="9525">
              <a:noFill/>
              <a:round/>
              <a:headEnd/>
              <a:tailEnd/>
            </a:ln>
          </p:spPr>
          <p:txBody>
            <a:bodyPr/>
            <a:lstStyle/>
            <a:p>
              <a:endParaRPr lang="en-US"/>
            </a:p>
          </p:txBody>
        </p:sp>
        <p:sp>
          <p:nvSpPr>
            <p:cNvPr id="95374" name="Freeform 142"/>
            <p:cNvSpPr>
              <a:spLocks/>
            </p:cNvSpPr>
            <p:nvPr/>
          </p:nvSpPr>
          <p:spPr bwMode="auto">
            <a:xfrm>
              <a:off x="3555" y="2090"/>
              <a:ext cx="5" cy="6"/>
            </a:xfrm>
            <a:custGeom>
              <a:avLst/>
              <a:gdLst/>
              <a:ahLst/>
              <a:cxnLst>
                <a:cxn ang="0">
                  <a:pos x="7" y="4"/>
                </a:cxn>
                <a:cxn ang="0">
                  <a:pos x="0" y="8"/>
                </a:cxn>
                <a:cxn ang="0">
                  <a:pos x="25" y="44"/>
                </a:cxn>
                <a:cxn ang="0">
                  <a:pos x="38" y="35"/>
                </a:cxn>
                <a:cxn ang="0">
                  <a:pos x="13" y="0"/>
                </a:cxn>
                <a:cxn ang="0">
                  <a:pos x="7" y="4"/>
                </a:cxn>
                <a:cxn ang="0">
                  <a:pos x="7" y="4"/>
                </a:cxn>
              </a:cxnLst>
              <a:rect l="0" t="0" r="r" b="b"/>
              <a:pathLst>
                <a:path w="38" h="44">
                  <a:moveTo>
                    <a:pt x="7" y="4"/>
                  </a:moveTo>
                  <a:lnTo>
                    <a:pt x="0" y="8"/>
                  </a:lnTo>
                  <a:lnTo>
                    <a:pt x="25" y="44"/>
                  </a:lnTo>
                  <a:lnTo>
                    <a:pt x="38" y="35"/>
                  </a:lnTo>
                  <a:lnTo>
                    <a:pt x="13" y="0"/>
                  </a:lnTo>
                  <a:lnTo>
                    <a:pt x="7" y="4"/>
                  </a:lnTo>
                  <a:lnTo>
                    <a:pt x="7" y="4"/>
                  </a:lnTo>
                  <a:close/>
                </a:path>
              </a:pathLst>
            </a:custGeom>
            <a:solidFill>
              <a:srgbClr val="000000"/>
            </a:solidFill>
            <a:ln w="9525">
              <a:noFill/>
              <a:round/>
              <a:headEnd/>
              <a:tailEnd/>
            </a:ln>
          </p:spPr>
          <p:txBody>
            <a:bodyPr/>
            <a:lstStyle/>
            <a:p>
              <a:endParaRPr lang="en-US"/>
            </a:p>
          </p:txBody>
        </p:sp>
        <p:sp>
          <p:nvSpPr>
            <p:cNvPr id="95375" name="Freeform 143"/>
            <p:cNvSpPr>
              <a:spLocks/>
            </p:cNvSpPr>
            <p:nvPr/>
          </p:nvSpPr>
          <p:spPr bwMode="auto">
            <a:xfrm>
              <a:off x="2656" y="1293"/>
              <a:ext cx="75" cy="63"/>
            </a:xfrm>
            <a:custGeom>
              <a:avLst/>
              <a:gdLst/>
              <a:ahLst/>
              <a:cxnLst>
                <a:cxn ang="0">
                  <a:pos x="527" y="441"/>
                </a:cxn>
                <a:cxn ang="0">
                  <a:pos x="395" y="427"/>
                </a:cxn>
                <a:cxn ang="0">
                  <a:pos x="297" y="427"/>
                </a:cxn>
                <a:cxn ang="0">
                  <a:pos x="182" y="378"/>
                </a:cxn>
                <a:cxn ang="0">
                  <a:pos x="93" y="315"/>
                </a:cxn>
                <a:cxn ang="0">
                  <a:pos x="53" y="264"/>
                </a:cxn>
                <a:cxn ang="0">
                  <a:pos x="16" y="225"/>
                </a:cxn>
                <a:cxn ang="0">
                  <a:pos x="0" y="164"/>
                </a:cxn>
                <a:cxn ang="0">
                  <a:pos x="0" y="98"/>
                </a:cxn>
                <a:cxn ang="0">
                  <a:pos x="0" y="31"/>
                </a:cxn>
                <a:cxn ang="0">
                  <a:pos x="66" y="0"/>
                </a:cxn>
                <a:cxn ang="0">
                  <a:pos x="93" y="8"/>
                </a:cxn>
                <a:cxn ang="0">
                  <a:pos x="164" y="31"/>
                </a:cxn>
                <a:cxn ang="0">
                  <a:pos x="199" y="66"/>
                </a:cxn>
                <a:cxn ang="0">
                  <a:pos x="230" y="131"/>
                </a:cxn>
                <a:cxn ang="0">
                  <a:pos x="262" y="229"/>
                </a:cxn>
                <a:cxn ang="0">
                  <a:pos x="284" y="264"/>
                </a:cxn>
                <a:cxn ang="0">
                  <a:pos x="329" y="328"/>
                </a:cxn>
                <a:cxn ang="0">
                  <a:pos x="395" y="393"/>
                </a:cxn>
                <a:cxn ang="0">
                  <a:pos x="461" y="427"/>
                </a:cxn>
                <a:cxn ang="0">
                  <a:pos x="527" y="441"/>
                </a:cxn>
              </a:cxnLst>
              <a:rect l="0" t="0" r="r" b="b"/>
              <a:pathLst>
                <a:path w="527" h="441">
                  <a:moveTo>
                    <a:pt x="527" y="441"/>
                  </a:moveTo>
                  <a:lnTo>
                    <a:pt x="395" y="427"/>
                  </a:lnTo>
                  <a:lnTo>
                    <a:pt x="297" y="427"/>
                  </a:lnTo>
                  <a:lnTo>
                    <a:pt x="182" y="378"/>
                  </a:lnTo>
                  <a:lnTo>
                    <a:pt x="93" y="315"/>
                  </a:lnTo>
                  <a:lnTo>
                    <a:pt x="53" y="264"/>
                  </a:lnTo>
                  <a:lnTo>
                    <a:pt x="16" y="225"/>
                  </a:lnTo>
                  <a:lnTo>
                    <a:pt x="0" y="164"/>
                  </a:lnTo>
                  <a:lnTo>
                    <a:pt x="0" y="98"/>
                  </a:lnTo>
                  <a:lnTo>
                    <a:pt x="0" y="31"/>
                  </a:lnTo>
                  <a:lnTo>
                    <a:pt x="66" y="0"/>
                  </a:lnTo>
                  <a:lnTo>
                    <a:pt x="93" y="8"/>
                  </a:lnTo>
                  <a:lnTo>
                    <a:pt x="164" y="31"/>
                  </a:lnTo>
                  <a:lnTo>
                    <a:pt x="199" y="66"/>
                  </a:lnTo>
                  <a:lnTo>
                    <a:pt x="230" y="131"/>
                  </a:lnTo>
                  <a:lnTo>
                    <a:pt x="262" y="229"/>
                  </a:lnTo>
                  <a:lnTo>
                    <a:pt x="284" y="264"/>
                  </a:lnTo>
                  <a:lnTo>
                    <a:pt x="329" y="328"/>
                  </a:lnTo>
                  <a:lnTo>
                    <a:pt x="395" y="393"/>
                  </a:lnTo>
                  <a:lnTo>
                    <a:pt x="461" y="427"/>
                  </a:lnTo>
                  <a:lnTo>
                    <a:pt x="527" y="441"/>
                  </a:lnTo>
                  <a:close/>
                </a:path>
              </a:pathLst>
            </a:custGeom>
            <a:solidFill>
              <a:srgbClr val="FFFFFF"/>
            </a:solidFill>
            <a:ln w="0">
              <a:solidFill>
                <a:srgbClr val="FFFFFF"/>
              </a:solidFill>
              <a:prstDash val="solid"/>
              <a:round/>
              <a:headEnd/>
              <a:tailEnd/>
            </a:ln>
          </p:spPr>
          <p:txBody>
            <a:bodyPr/>
            <a:lstStyle/>
            <a:p>
              <a:endParaRPr lang="en-US"/>
            </a:p>
          </p:txBody>
        </p:sp>
        <p:sp>
          <p:nvSpPr>
            <p:cNvPr id="95376" name="Freeform 144"/>
            <p:cNvSpPr>
              <a:spLocks/>
            </p:cNvSpPr>
            <p:nvPr/>
          </p:nvSpPr>
          <p:spPr bwMode="auto">
            <a:xfrm>
              <a:off x="3213" y="1161"/>
              <a:ext cx="64" cy="117"/>
            </a:xfrm>
            <a:custGeom>
              <a:avLst/>
              <a:gdLst/>
              <a:ahLst/>
              <a:cxnLst>
                <a:cxn ang="0">
                  <a:pos x="0" y="814"/>
                </a:cxn>
                <a:cxn ang="0">
                  <a:pos x="40" y="751"/>
                </a:cxn>
                <a:cxn ang="0">
                  <a:pos x="88" y="656"/>
                </a:cxn>
                <a:cxn ang="0">
                  <a:pos x="154" y="556"/>
                </a:cxn>
                <a:cxn ang="0">
                  <a:pos x="188" y="492"/>
                </a:cxn>
                <a:cxn ang="0">
                  <a:pos x="243" y="420"/>
                </a:cxn>
                <a:cxn ang="0">
                  <a:pos x="320" y="293"/>
                </a:cxn>
                <a:cxn ang="0">
                  <a:pos x="384" y="203"/>
                </a:cxn>
                <a:cxn ang="0">
                  <a:pos x="422" y="165"/>
                </a:cxn>
                <a:cxn ang="0">
                  <a:pos x="418" y="97"/>
                </a:cxn>
                <a:cxn ang="0">
                  <a:pos x="447" y="65"/>
                </a:cxn>
                <a:cxn ang="0">
                  <a:pos x="422" y="0"/>
                </a:cxn>
                <a:cxn ang="0">
                  <a:pos x="397" y="0"/>
                </a:cxn>
                <a:cxn ang="0">
                  <a:pos x="357" y="0"/>
                </a:cxn>
                <a:cxn ang="0">
                  <a:pos x="281" y="65"/>
                </a:cxn>
                <a:cxn ang="0">
                  <a:pos x="191" y="165"/>
                </a:cxn>
                <a:cxn ang="0">
                  <a:pos x="166" y="229"/>
                </a:cxn>
                <a:cxn ang="0">
                  <a:pos x="116" y="356"/>
                </a:cxn>
                <a:cxn ang="0">
                  <a:pos x="77" y="457"/>
                </a:cxn>
                <a:cxn ang="0">
                  <a:pos x="40" y="547"/>
                </a:cxn>
                <a:cxn ang="0">
                  <a:pos x="27" y="649"/>
                </a:cxn>
                <a:cxn ang="0">
                  <a:pos x="0" y="814"/>
                </a:cxn>
              </a:cxnLst>
              <a:rect l="0" t="0" r="r" b="b"/>
              <a:pathLst>
                <a:path w="447" h="814">
                  <a:moveTo>
                    <a:pt x="0" y="814"/>
                  </a:moveTo>
                  <a:lnTo>
                    <a:pt x="40" y="751"/>
                  </a:lnTo>
                  <a:lnTo>
                    <a:pt x="88" y="656"/>
                  </a:lnTo>
                  <a:lnTo>
                    <a:pt x="154" y="556"/>
                  </a:lnTo>
                  <a:lnTo>
                    <a:pt x="188" y="492"/>
                  </a:lnTo>
                  <a:lnTo>
                    <a:pt x="243" y="420"/>
                  </a:lnTo>
                  <a:lnTo>
                    <a:pt x="320" y="293"/>
                  </a:lnTo>
                  <a:lnTo>
                    <a:pt x="384" y="203"/>
                  </a:lnTo>
                  <a:lnTo>
                    <a:pt x="422" y="165"/>
                  </a:lnTo>
                  <a:lnTo>
                    <a:pt x="418" y="97"/>
                  </a:lnTo>
                  <a:lnTo>
                    <a:pt x="447" y="65"/>
                  </a:lnTo>
                  <a:lnTo>
                    <a:pt x="422" y="0"/>
                  </a:lnTo>
                  <a:lnTo>
                    <a:pt x="397" y="0"/>
                  </a:lnTo>
                  <a:lnTo>
                    <a:pt x="357" y="0"/>
                  </a:lnTo>
                  <a:lnTo>
                    <a:pt x="281" y="65"/>
                  </a:lnTo>
                  <a:lnTo>
                    <a:pt x="191" y="165"/>
                  </a:lnTo>
                  <a:lnTo>
                    <a:pt x="166" y="229"/>
                  </a:lnTo>
                  <a:lnTo>
                    <a:pt x="116" y="356"/>
                  </a:lnTo>
                  <a:lnTo>
                    <a:pt x="77" y="457"/>
                  </a:lnTo>
                  <a:lnTo>
                    <a:pt x="40" y="547"/>
                  </a:lnTo>
                  <a:lnTo>
                    <a:pt x="27" y="649"/>
                  </a:lnTo>
                  <a:lnTo>
                    <a:pt x="0" y="814"/>
                  </a:lnTo>
                  <a:close/>
                </a:path>
              </a:pathLst>
            </a:custGeom>
            <a:solidFill>
              <a:srgbClr val="FFFFFF"/>
            </a:solidFill>
            <a:ln w="0">
              <a:solidFill>
                <a:srgbClr val="FFFFFF"/>
              </a:solidFill>
              <a:prstDash val="solid"/>
              <a:round/>
              <a:headEnd/>
              <a:tailEnd/>
            </a:ln>
          </p:spPr>
          <p:txBody>
            <a:bodyPr/>
            <a:lstStyle/>
            <a:p>
              <a:endParaRPr lang="en-US"/>
            </a:p>
          </p:txBody>
        </p:sp>
        <p:sp>
          <p:nvSpPr>
            <p:cNvPr id="95377" name="Freeform 145"/>
            <p:cNvSpPr>
              <a:spLocks/>
            </p:cNvSpPr>
            <p:nvPr/>
          </p:nvSpPr>
          <p:spPr bwMode="auto">
            <a:xfrm>
              <a:off x="3594" y="1183"/>
              <a:ext cx="94" cy="91"/>
            </a:xfrm>
            <a:custGeom>
              <a:avLst/>
              <a:gdLst/>
              <a:ahLst/>
              <a:cxnLst>
                <a:cxn ang="0">
                  <a:pos x="0" y="636"/>
                </a:cxn>
                <a:cxn ang="0">
                  <a:pos x="39" y="599"/>
                </a:cxn>
                <a:cxn ang="0">
                  <a:pos x="130" y="536"/>
                </a:cxn>
                <a:cxn ang="0">
                  <a:pos x="196" y="470"/>
                </a:cxn>
                <a:cxn ang="0">
                  <a:pos x="255" y="433"/>
                </a:cxn>
                <a:cxn ang="0">
                  <a:pos x="332" y="383"/>
                </a:cxn>
                <a:cxn ang="0">
                  <a:pos x="427" y="340"/>
                </a:cxn>
                <a:cxn ang="0">
                  <a:pos x="493" y="305"/>
                </a:cxn>
                <a:cxn ang="0">
                  <a:pos x="526" y="273"/>
                </a:cxn>
                <a:cxn ang="0">
                  <a:pos x="593" y="175"/>
                </a:cxn>
                <a:cxn ang="0">
                  <a:pos x="625" y="141"/>
                </a:cxn>
                <a:cxn ang="0">
                  <a:pos x="662" y="77"/>
                </a:cxn>
                <a:cxn ang="0">
                  <a:pos x="662" y="13"/>
                </a:cxn>
                <a:cxn ang="0">
                  <a:pos x="662" y="13"/>
                </a:cxn>
                <a:cxn ang="0">
                  <a:pos x="625" y="0"/>
                </a:cxn>
                <a:cxn ang="0">
                  <a:pos x="526" y="11"/>
                </a:cxn>
                <a:cxn ang="0">
                  <a:pos x="461" y="43"/>
                </a:cxn>
                <a:cxn ang="0">
                  <a:pos x="395" y="109"/>
                </a:cxn>
                <a:cxn ang="0">
                  <a:pos x="328" y="175"/>
                </a:cxn>
                <a:cxn ang="0">
                  <a:pos x="262" y="242"/>
                </a:cxn>
                <a:cxn ang="0">
                  <a:pos x="179" y="343"/>
                </a:cxn>
                <a:cxn ang="0">
                  <a:pos x="76" y="509"/>
                </a:cxn>
                <a:cxn ang="0">
                  <a:pos x="0" y="636"/>
                </a:cxn>
              </a:cxnLst>
              <a:rect l="0" t="0" r="r" b="b"/>
              <a:pathLst>
                <a:path w="662" h="636">
                  <a:moveTo>
                    <a:pt x="0" y="636"/>
                  </a:moveTo>
                  <a:lnTo>
                    <a:pt x="39" y="599"/>
                  </a:lnTo>
                  <a:lnTo>
                    <a:pt x="130" y="536"/>
                  </a:lnTo>
                  <a:lnTo>
                    <a:pt x="196" y="470"/>
                  </a:lnTo>
                  <a:lnTo>
                    <a:pt x="255" y="433"/>
                  </a:lnTo>
                  <a:lnTo>
                    <a:pt x="332" y="383"/>
                  </a:lnTo>
                  <a:lnTo>
                    <a:pt x="427" y="340"/>
                  </a:lnTo>
                  <a:lnTo>
                    <a:pt x="493" y="305"/>
                  </a:lnTo>
                  <a:lnTo>
                    <a:pt x="526" y="273"/>
                  </a:lnTo>
                  <a:lnTo>
                    <a:pt x="593" y="175"/>
                  </a:lnTo>
                  <a:lnTo>
                    <a:pt x="625" y="141"/>
                  </a:lnTo>
                  <a:lnTo>
                    <a:pt x="662" y="77"/>
                  </a:lnTo>
                  <a:lnTo>
                    <a:pt x="662" y="13"/>
                  </a:lnTo>
                  <a:lnTo>
                    <a:pt x="662" y="13"/>
                  </a:lnTo>
                  <a:lnTo>
                    <a:pt x="625" y="0"/>
                  </a:lnTo>
                  <a:lnTo>
                    <a:pt x="526" y="11"/>
                  </a:lnTo>
                  <a:lnTo>
                    <a:pt x="461" y="43"/>
                  </a:lnTo>
                  <a:lnTo>
                    <a:pt x="395" y="109"/>
                  </a:lnTo>
                  <a:lnTo>
                    <a:pt x="328" y="175"/>
                  </a:lnTo>
                  <a:lnTo>
                    <a:pt x="262" y="242"/>
                  </a:lnTo>
                  <a:lnTo>
                    <a:pt x="179" y="343"/>
                  </a:lnTo>
                  <a:lnTo>
                    <a:pt x="76" y="509"/>
                  </a:lnTo>
                  <a:lnTo>
                    <a:pt x="0" y="636"/>
                  </a:lnTo>
                  <a:close/>
                </a:path>
              </a:pathLst>
            </a:custGeom>
            <a:solidFill>
              <a:srgbClr val="FFFFFF"/>
            </a:solidFill>
            <a:ln w="0">
              <a:solidFill>
                <a:srgbClr val="FFFFFF"/>
              </a:solidFill>
              <a:prstDash val="solid"/>
              <a:round/>
              <a:headEnd/>
              <a:tailEnd/>
            </a:ln>
          </p:spPr>
          <p:txBody>
            <a:bodyPr/>
            <a:lstStyle/>
            <a:p>
              <a:endParaRPr lang="en-US"/>
            </a:p>
          </p:txBody>
        </p:sp>
        <p:sp>
          <p:nvSpPr>
            <p:cNvPr id="95378" name="Freeform 146"/>
            <p:cNvSpPr>
              <a:spLocks/>
            </p:cNvSpPr>
            <p:nvPr/>
          </p:nvSpPr>
          <p:spPr bwMode="auto">
            <a:xfrm>
              <a:off x="3727" y="1365"/>
              <a:ext cx="76" cy="87"/>
            </a:xfrm>
            <a:custGeom>
              <a:avLst/>
              <a:gdLst/>
              <a:ahLst/>
              <a:cxnLst>
                <a:cxn ang="0">
                  <a:pos x="39" y="609"/>
                </a:cxn>
                <a:cxn ang="0">
                  <a:pos x="0" y="508"/>
                </a:cxn>
                <a:cxn ang="0">
                  <a:pos x="14" y="445"/>
                </a:cxn>
                <a:cxn ang="0">
                  <a:pos x="52" y="342"/>
                </a:cxn>
                <a:cxn ang="0">
                  <a:pos x="141" y="216"/>
                </a:cxn>
                <a:cxn ang="0">
                  <a:pos x="221" y="150"/>
                </a:cxn>
                <a:cxn ang="0">
                  <a:pos x="282" y="62"/>
                </a:cxn>
                <a:cxn ang="0">
                  <a:pos x="384" y="12"/>
                </a:cxn>
                <a:cxn ang="0">
                  <a:pos x="422" y="0"/>
                </a:cxn>
                <a:cxn ang="0">
                  <a:pos x="498" y="0"/>
                </a:cxn>
                <a:cxn ang="0">
                  <a:pos x="518" y="20"/>
                </a:cxn>
                <a:cxn ang="0">
                  <a:pos x="536" y="88"/>
                </a:cxn>
                <a:cxn ang="0">
                  <a:pos x="518" y="150"/>
                </a:cxn>
                <a:cxn ang="0">
                  <a:pos x="420" y="249"/>
                </a:cxn>
                <a:cxn ang="0">
                  <a:pos x="294" y="380"/>
                </a:cxn>
                <a:cxn ang="0">
                  <a:pos x="153" y="482"/>
                </a:cxn>
                <a:cxn ang="0">
                  <a:pos x="64" y="559"/>
                </a:cxn>
                <a:cxn ang="0">
                  <a:pos x="39" y="609"/>
                </a:cxn>
              </a:cxnLst>
              <a:rect l="0" t="0" r="r" b="b"/>
              <a:pathLst>
                <a:path w="536" h="609">
                  <a:moveTo>
                    <a:pt x="39" y="609"/>
                  </a:moveTo>
                  <a:lnTo>
                    <a:pt x="0" y="508"/>
                  </a:lnTo>
                  <a:lnTo>
                    <a:pt x="14" y="445"/>
                  </a:lnTo>
                  <a:lnTo>
                    <a:pt x="52" y="342"/>
                  </a:lnTo>
                  <a:lnTo>
                    <a:pt x="141" y="216"/>
                  </a:lnTo>
                  <a:lnTo>
                    <a:pt x="221" y="150"/>
                  </a:lnTo>
                  <a:lnTo>
                    <a:pt x="282" y="62"/>
                  </a:lnTo>
                  <a:lnTo>
                    <a:pt x="384" y="12"/>
                  </a:lnTo>
                  <a:lnTo>
                    <a:pt x="422" y="0"/>
                  </a:lnTo>
                  <a:lnTo>
                    <a:pt x="498" y="0"/>
                  </a:lnTo>
                  <a:lnTo>
                    <a:pt x="518" y="20"/>
                  </a:lnTo>
                  <a:lnTo>
                    <a:pt x="536" y="88"/>
                  </a:lnTo>
                  <a:lnTo>
                    <a:pt x="518" y="150"/>
                  </a:lnTo>
                  <a:lnTo>
                    <a:pt x="420" y="249"/>
                  </a:lnTo>
                  <a:lnTo>
                    <a:pt x="294" y="380"/>
                  </a:lnTo>
                  <a:lnTo>
                    <a:pt x="153" y="482"/>
                  </a:lnTo>
                  <a:lnTo>
                    <a:pt x="64" y="559"/>
                  </a:lnTo>
                  <a:lnTo>
                    <a:pt x="39" y="609"/>
                  </a:lnTo>
                  <a:close/>
                </a:path>
              </a:pathLst>
            </a:custGeom>
            <a:solidFill>
              <a:srgbClr val="FFFFFF"/>
            </a:solidFill>
            <a:ln w="0">
              <a:solidFill>
                <a:srgbClr val="FFFFFF"/>
              </a:solidFill>
              <a:prstDash val="solid"/>
              <a:round/>
              <a:headEnd/>
              <a:tailEnd/>
            </a:ln>
          </p:spPr>
          <p:txBody>
            <a:bodyPr/>
            <a:lstStyle/>
            <a:p>
              <a:endParaRPr lang="en-US"/>
            </a:p>
          </p:txBody>
        </p:sp>
        <p:sp>
          <p:nvSpPr>
            <p:cNvPr id="95379" name="Freeform 147"/>
            <p:cNvSpPr>
              <a:spLocks/>
            </p:cNvSpPr>
            <p:nvPr/>
          </p:nvSpPr>
          <p:spPr bwMode="auto">
            <a:xfrm>
              <a:off x="2649" y="1288"/>
              <a:ext cx="92" cy="70"/>
            </a:xfrm>
            <a:custGeom>
              <a:avLst/>
              <a:gdLst/>
              <a:ahLst/>
              <a:cxnLst>
                <a:cxn ang="0">
                  <a:pos x="511" y="462"/>
                </a:cxn>
                <a:cxn ang="0">
                  <a:pos x="409" y="387"/>
                </a:cxn>
                <a:cxn ang="0">
                  <a:pos x="345" y="336"/>
                </a:cxn>
                <a:cxn ang="0">
                  <a:pos x="307" y="298"/>
                </a:cxn>
                <a:cxn ang="0">
                  <a:pos x="280" y="259"/>
                </a:cxn>
                <a:cxn ang="0">
                  <a:pos x="267" y="196"/>
                </a:cxn>
                <a:cxn ang="0">
                  <a:pos x="247" y="132"/>
                </a:cxn>
                <a:cxn ang="0">
                  <a:pos x="212" y="100"/>
                </a:cxn>
                <a:cxn ang="0">
                  <a:pos x="180" y="65"/>
                </a:cxn>
                <a:cxn ang="0">
                  <a:pos x="114" y="65"/>
                </a:cxn>
                <a:cxn ang="0">
                  <a:pos x="80" y="100"/>
                </a:cxn>
                <a:cxn ang="0">
                  <a:pos x="64" y="132"/>
                </a:cxn>
                <a:cxn ang="0">
                  <a:pos x="76" y="221"/>
                </a:cxn>
                <a:cxn ang="0">
                  <a:pos x="114" y="298"/>
                </a:cxn>
                <a:cxn ang="0">
                  <a:pos x="141" y="336"/>
                </a:cxn>
                <a:cxn ang="0">
                  <a:pos x="242" y="412"/>
                </a:cxn>
                <a:cxn ang="0">
                  <a:pos x="307" y="437"/>
                </a:cxn>
                <a:cxn ang="0">
                  <a:pos x="382" y="450"/>
                </a:cxn>
                <a:cxn ang="0">
                  <a:pos x="476" y="461"/>
                </a:cxn>
                <a:cxn ang="0">
                  <a:pos x="575" y="461"/>
                </a:cxn>
                <a:cxn ang="0">
                  <a:pos x="641" y="461"/>
                </a:cxn>
                <a:cxn ang="0">
                  <a:pos x="607" y="493"/>
                </a:cxn>
                <a:cxn ang="0">
                  <a:pos x="543" y="493"/>
                </a:cxn>
                <a:cxn ang="0">
                  <a:pos x="411" y="493"/>
                </a:cxn>
                <a:cxn ang="0">
                  <a:pos x="345" y="493"/>
                </a:cxn>
                <a:cxn ang="0">
                  <a:pos x="280" y="475"/>
                </a:cxn>
                <a:cxn ang="0">
                  <a:pos x="242" y="462"/>
                </a:cxn>
                <a:cxn ang="0">
                  <a:pos x="179" y="425"/>
                </a:cxn>
                <a:cxn ang="0">
                  <a:pos x="141" y="400"/>
                </a:cxn>
                <a:cxn ang="0">
                  <a:pos x="80" y="329"/>
                </a:cxn>
                <a:cxn ang="0">
                  <a:pos x="64" y="311"/>
                </a:cxn>
                <a:cxn ang="0">
                  <a:pos x="25" y="234"/>
                </a:cxn>
                <a:cxn ang="0">
                  <a:pos x="0" y="132"/>
                </a:cxn>
                <a:cxn ang="0">
                  <a:pos x="0" y="95"/>
                </a:cxn>
                <a:cxn ang="0">
                  <a:pos x="0" y="70"/>
                </a:cxn>
                <a:cxn ang="0">
                  <a:pos x="25" y="30"/>
                </a:cxn>
                <a:cxn ang="0">
                  <a:pos x="80" y="0"/>
                </a:cxn>
                <a:cxn ang="0">
                  <a:pos x="141" y="5"/>
                </a:cxn>
                <a:cxn ang="0">
                  <a:pos x="179" y="17"/>
                </a:cxn>
                <a:cxn ang="0">
                  <a:pos x="230" y="57"/>
                </a:cxn>
                <a:cxn ang="0">
                  <a:pos x="280" y="132"/>
                </a:cxn>
                <a:cxn ang="0">
                  <a:pos x="310" y="198"/>
                </a:cxn>
                <a:cxn ang="0">
                  <a:pos x="332" y="259"/>
                </a:cxn>
                <a:cxn ang="0">
                  <a:pos x="357" y="298"/>
                </a:cxn>
                <a:cxn ang="0">
                  <a:pos x="421" y="361"/>
                </a:cxn>
                <a:cxn ang="0">
                  <a:pos x="471" y="412"/>
                </a:cxn>
                <a:cxn ang="0">
                  <a:pos x="511" y="437"/>
                </a:cxn>
                <a:cxn ang="0">
                  <a:pos x="511" y="462"/>
                </a:cxn>
              </a:cxnLst>
              <a:rect l="0" t="0" r="r" b="b"/>
              <a:pathLst>
                <a:path w="641" h="493">
                  <a:moveTo>
                    <a:pt x="511" y="462"/>
                  </a:moveTo>
                  <a:lnTo>
                    <a:pt x="409" y="387"/>
                  </a:lnTo>
                  <a:lnTo>
                    <a:pt x="345" y="336"/>
                  </a:lnTo>
                  <a:lnTo>
                    <a:pt x="307" y="298"/>
                  </a:lnTo>
                  <a:lnTo>
                    <a:pt x="280" y="259"/>
                  </a:lnTo>
                  <a:lnTo>
                    <a:pt x="267" y="196"/>
                  </a:lnTo>
                  <a:lnTo>
                    <a:pt x="247" y="132"/>
                  </a:lnTo>
                  <a:lnTo>
                    <a:pt x="212" y="100"/>
                  </a:lnTo>
                  <a:lnTo>
                    <a:pt x="180" y="65"/>
                  </a:lnTo>
                  <a:lnTo>
                    <a:pt x="114" y="65"/>
                  </a:lnTo>
                  <a:lnTo>
                    <a:pt x="80" y="100"/>
                  </a:lnTo>
                  <a:lnTo>
                    <a:pt x="64" y="132"/>
                  </a:lnTo>
                  <a:lnTo>
                    <a:pt x="76" y="221"/>
                  </a:lnTo>
                  <a:lnTo>
                    <a:pt x="114" y="298"/>
                  </a:lnTo>
                  <a:lnTo>
                    <a:pt x="141" y="336"/>
                  </a:lnTo>
                  <a:lnTo>
                    <a:pt x="242" y="412"/>
                  </a:lnTo>
                  <a:lnTo>
                    <a:pt x="307" y="437"/>
                  </a:lnTo>
                  <a:lnTo>
                    <a:pt x="382" y="450"/>
                  </a:lnTo>
                  <a:lnTo>
                    <a:pt x="476" y="461"/>
                  </a:lnTo>
                  <a:lnTo>
                    <a:pt x="575" y="461"/>
                  </a:lnTo>
                  <a:lnTo>
                    <a:pt x="641" y="461"/>
                  </a:lnTo>
                  <a:lnTo>
                    <a:pt x="607" y="493"/>
                  </a:lnTo>
                  <a:lnTo>
                    <a:pt x="543" y="493"/>
                  </a:lnTo>
                  <a:lnTo>
                    <a:pt x="411" y="493"/>
                  </a:lnTo>
                  <a:lnTo>
                    <a:pt x="345" y="493"/>
                  </a:lnTo>
                  <a:lnTo>
                    <a:pt x="280" y="475"/>
                  </a:lnTo>
                  <a:lnTo>
                    <a:pt x="242" y="462"/>
                  </a:lnTo>
                  <a:lnTo>
                    <a:pt x="179" y="425"/>
                  </a:lnTo>
                  <a:lnTo>
                    <a:pt x="141" y="400"/>
                  </a:lnTo>
                  <a:lnTo>
                    <a:pt x="80" y="329"/>
                  </a:lnTo>
                  <a:lnTo>
                    <a:pt x="64" y="311"/>
                  </a:lnTo>
                  <a:lnTo>
                    <a:pt x="25" y="234"/>
                  </a:lnTo>
                  <a:lnTo>
                    <a:pt x="0" y="132"/>
                  </a:lnTo>
                  <a:lnTo>
                    <a:pt x="0" y="95"/>
                  </a:lnTo>
                  <a:lnTo>
                    <a:pt x="0" y="70"/>
                  </a:lnTo>
                  <a:lnTo>
                    <a:pt x="25" y="30"/>
                  </a:lnTo>
                  <a:lnTo>
                    <a:pt x="80" y="0"/>
                  </a:lnTo>
                  <a:lnTo>
                    <a:pt x="141" y="5"/>
                  </a:lnTo>
                  <a:lnTo>
                    <a:pt x="179" y="17"/>
                  </a:lnTo>
                  <a:lnTo>
                    <a:pt x="230" y="57"/>
                  </a:lnTo>
                  <a:lnTo>
                    <a:pt x="280" y="132"/>
                  </a:lnTo>
                  <a:lnTo>
                    <a:pt x="310" y="198"/>
                  </a:lnTo>
                  <a:lnTo>
                    <a:pt x="332" y="259"/>
                  </a:lnTo>
                  <a:lnTo>
                    <a:pt x="357" y="298"/>
                  </a:lnTo>
                  <a:lnTo>
                    <a:pt x="421" y="361"/>
                  </a:lnTo>
                  <a:lnTo>
                    <a:pt x="471" y="412"/>
                  </a:lnTo>
                  <a:lnTo>
                    <a:pt x="511" y="437"/>
                  </a:lnTo>
                  <a:lnTo>
                    <a:pt x="511" y="462"/>
                  </a:lnTo>
                  <a:close/>
                </a:path>
              </a:pathLst>
            </a:custGeom>
            <a:solidFill>
              <a:srgbClr val="000000"/>
            </a:solidFill>
            <a:ln w="0">
              <a:solidFill>
                <a:srgbClr val="000000"/>
              </a:solidFill>
              <a:prstDash val="solid"/>
              <a:round/>
              <a:headEnd/>
              <a:tailEnd/>
            </a:ln>
          </p:spPr>
          <p:txBody>
            <a:bodyPr/>
            <a:lstStyle/>
            <a:p>
              <a:endParaRPr lang="en-US"/>
            </a:p>
          </p:txBody>
        </p:sp>
        <p:sp>
          <p:nvSpPr>
            <p:cNvPr id="95380" name="Freeform 148"/>
            <p:cNvSpPr>
              <a:spLocks/>
            </p:cNvSpPr>
            <p:nvPr/>
          </p:nvSpPr>
          <p:spPr bwMode="auto">
            <a:xfrm>
              <a:off x="3212" y="1158"/>
              <a:ext cx="67" cy="125"/>
            </a:xfrm>
            <a:custGeom>
              <a:avLst/>
              <a:gdLst/>
              <a:ahLst/>
              <a:cxnLst>
                <a:cxn ang="0">
                  <a:pos x="13" y="877"/>
                </a:cxn>
                <a:cxn ang="0">
                  <a:pos x="90" y="751"/>
                </a:cxn>
                <a:cxn ang="0">
                  <a:pos x="103" y="711"/>
                </a:cxn>
                <a:cxn ang="0">
                  <a:pos x="179" y="610"/>
                </a:cxn>
                <a:cxn ang="0">
                  <a:pos x="204" y="547"/>
                </a:cxn>
                <a:cxn ang="0">
                  <a:pos x="269" y="457"/>
                </a:cxn>
                <a:cxn ang="0">
                  <a:pos x="294" y="406"/>
                </a:cxn>
                <a:cxn ang="0">
                  <a:pos x="365" y="318"/>
                </a:cxn>
                <a:cxn ang="0">
                  <a:pos x="397" y="286"/>
                </a:cxn>
                <a:cxn ang="0">
                  <a:pos x="448" y="216"/>
                </a:cxn>
                <a:cxn ang="0">
                  <a:pos x="460" y="190"/>
                </a:cxn>
                <a:cxn ang="0">
                  <a:pos x="473" y="152"/>
                </a:cxn>
                <a:cxn ang="0">
                  <a:pos x="473" y="127"/>
                </a:cxn>
                <a:cxn ang="0">
                  <a:pos x="473" y="90"/>
                </a:cxn>
                <a:cxn ang="0">
                  <a:pos x="473" y="50"/>
                </a:cxn>
                <a:cxn ang="0">
                  <a:pos x="473" y="50"/>
                </a:cxn>
                <a:cxn ang="0">
                  <a:pos x="448" y="0"/>
                </a:cxn>
                <a:cxn ang="0">
                  <a:pos x="397" y="0"/>
                </a:cxn>
                <a:cxn ang="0">
                  <a:pos x="320" y="12"/>
                </a:cxn>
                <a:cxn ang="0">
                  <a:pos x="256" y="62"/>
                </a:cxn>
                <a:cxn ang="0">
                  <a:pos x="192" y="152"/>
                </a:cxn>
                <a:cxn ang="0">
                  <a:pos x="167" y="216"/>
                </a:cxn>
                <a:cxn ang="0">
                  <a:pos x="154" y="254"/>
                </a:cxn>
                <a:cxn ang="0">
                  <a:pos x="141" y="356"/>
                </a:cxn>
                <a:cxn ang="0">
                  <a:pos x="115" y="420"/>
                </a:cxn>
                <a:cxn ang="0">
                  <a:pos x="78" y="482"/>
                </a:cxn>
                <a:cxn ang="0">
                  <a:pos x="40" y="597"/>
                </a:cxn>
                <a:cxn ang="0">
                  <a:pos x="68" y="581"/>
                </a:cxn>
                <a:cxn ang="0">
                  <a:pos x="103" y="520"/>
                </a:cxn>
                <a:cxn ang="0">
                  <a:pos x="141" y="445"/>
                </a:cxn>
                <a:cxn ang="0">
                  <a:pos x="167" y="381"/>
                </a:cxn>
                <a:cxn ang="0">
                  <a:pos x="179" y="318"/>
                </a:cxn>
                <a:cxn ang="0">
                  <a:pos x="201" y="254"/>
                </a:cxn>
                <a:cxn ang="0">
                  <a:pos x="233" y="188"/>
                </a:cxn>
                <a:cxn ang="0">
                  <a:pos x="267" y="153"/>
                </a:cxn>
                <a:cxn ang="0">
                  <a:pos x="281" y="127"/>
                </a:cxn>
                <a:cxn ang="0">
                  <a:pos x="320" y="90"/>
                </a:cxn>
                <a:cxn ang="0">
                  <a:pos x="370" y="62"/>
                </a:cxn>
                <a:cxn ang="0">
                  <a:pos x="397" y="55"/>
                </a:cxn>
                <a:cxn ang="0">
                  <a:pos x="435" y="50"/>
                </a:cxn>
                <a:cxn ang="0">
                  <a:pos x="448" y="102"/>
                </a:cxn>
                <a:cxn ang="0">
                  <a:pos x="422" y="190"/>
                </a:cxn>
                <a:cxn ang="0">
                  <a:pos x="320" y="318"/>
                </a:cxn>
                <a:cxn ang="0">
                  <a:pos x="281" y="356"/>
                </a:cxn>
                <a:cxn ang="0">
                  <a:pos x="204" y="482"/>
                </a:cxn>
                <a:cxn ang="0">
                  <a:pos x="167" y="549"/>
                </a:cxn>
                <a:cxn ang="0">
                  <a:pos x="134" y="615"/>
                </a:cxn>
                <a:cxn ang="0">
                  <a:pos x="90" y="686"/>
                </a:cxn>
                <a:cxn ang="0">
                  <a:pos x="35" y="779"/>
                </a:cxn>
                <a:cxn ang="0">
                  <a:pos x="0" y="865"/>
                </a:cxn>
                <a:cxn ang="0">
                  <a:pos x="13" y="877"/>
                </a:cxn>
              </a:cxnLst>
              <a:rect l="0" t="0" r="r" b="b"/>
              <a:pathLst>
                <a:path w="473" h="877">
                  <a:moveTo>
                    <a:pt x="13" y="877"/>
                  </a:moveTo>
                  <a:lnTo>
                    <a:pt x="90" y="751"/>
                  </a:lnTo>
                  <a:lnTo>
                    <a:pt x="103" y="711"/>
                  </a:lnTo>
                  <a:lnTo>
                    <a:pt x="179" y="610"/>
                  </a:lnTo>
                  <a:lnTo>
                    <a:pt x="204" y="547"/>
                  </a:lnTo>
                  <a:lnTo>
                    <a:pt x="269" y="457"/>
                  </a:lnTo>
                  <a:lnTo>
                    <a:pt x="294" y="406"/>
                  </a:lnTo>
                  <a:lnTo>
                    <a:pt x="365" y="318"/>
                  </a:lnTo>
                  <a:lnTo>
                    <a:pt x="397" y="286"/>
                  </a:lnTo>
                  <a:lnTo>
                    <a:pt x="448" y="216"/>
                  </a:lnTo>
                  <a:lnTo>
                    <a:pt x="460" y="190"/>
                  </a:lnTo>
                  <a:lnTo>
                    <a:pt x="473" y="152"/>
                  </a:lnTo>
                  <a:lnTo>
                    <a:pt x="473" y="127"/>
                  </a:lnTo>
                  <a:lnTo>
                    <a:pt x="473" y="90"/>
                  </a:lnTo>
                  <a:lnTo>
                    <a:pt x="473" y="50"/>
                  </a:lnTo>
                  <a:lnTo>
                    <a:pt x="473" y="50"/>
                  </a:lnTo>
                  <a:lnTo>
                    <a:pt x="448" y="0"/>
                  </a:lnTo>
                  <a:lnTo>
                    <a:pt x="397" y="0"/>
                  </a:lnTo>
                  <a:lnTo>
                    <a:pt x="320" y="12"/>
                  </a:lnTo>
                  <a:lnTo>
                    <a:pt x="256" y="62"/>
                  </a:lnTo>
                  <a:lnTo>
                    <a:pt x="192" y="152"/>
                  </a:lnTo>
                  <a:lnTo>
                    <a:pt x="167" y="216"/>
                  </a:lnTo>
                  <a:lnTo>
                    <a:pt x="154" y="254"/>
                  </a:lnTo>
                  <a:lnTo>
                    <a:pt x="141" y="356"/>
                  </a:lnTo>
                  <a:lnTo>
                    <a:pt x="115" y="420"/>
                  </a:lnTo>
                  <a:lnTo>
                    <a:pt x="78" y="482"/>
                  </a:lnTo>
                  <a:lnTo>
                    <a:pt x="40" y="597"/>
                  </a:lnTo>
                  <a:lnTo>
                    <a:pt x="68" y="581"/>
                  </a:lnTo>
                  <a:lnTo>
                    <a:pt x="103" y="520"/>
                  </a:lnTo>
                  <a:lnTo>
                    <a:pt x="141" y="445"/>
                  </a:lnTo>
                  <a:lnTo>
                    <a:pt x="167" y="381"/>
                  </a:lnTo>
                  <a:lnTo>
                    <a:pt x="179" y="318"/>
                  </a:lnTo>
                  <a:lnTo>
                    <a:pt x="201" y="254"/>
                  </a:lnTo>
                  <a:lnTo>
                    <a:pt x="233" y="188"/>
                  </a:lnTo>
                  <a:lnTo>
                    <a:pt x="267" y="153"/>
                  </a:lnTo>
                  <a:lnTo>
                    <a:pt x="281" y="127"/>
                  </a:lnTo>
                  <a:lnTo>
                    <a:pt x="320" y="90"/>
                  </a:lnTo>
                  <a:lnTo>
                    <a:pt x="370" y="62"/>
                  </a:lnTo>
                  <a:lnTo>
                    <a:pt x="397" y="55"/>
                  </a:lnTo>
                  <a:lnTo>
                    <a:pt x="435" y="50"/>
                  </a:lnTo>
                  <a:lnTo>
                    <a:pt x="448" y="102"/>
                  </a:lnTo>
                  <a:lnTo>
                    <a:pt x="422" y="190"/>
                  </a:lnTo>
                  <a:lnTo>
                    <a:pt x="320" y="318"/>
                  </a:lnTo>
                  <a:lnTo>
                    <a:pt x="281" y="356"/>
                  </a:lnTo>
                  <a:lnTo>
                    <a:pt x="204" y="482"/>
                  </a:lnTo>
                  <a:lnTo>
                    <a:pt x="167" y="549"/>
                  </a:lnTo>
                  <a:lnTo>
                    <a:pt x="134" y="615"/>
                  </a:lnTo>
                  <a:lnTo>
                    <a:pt x="90" y="686"/>
                  </a:lnTo>
                  <a:lnTo>
                    <a:pt x="35" y="779"/>
                  </a:lnTo>
                  <a:lnTo>
                    <a:pt x="0" y="865"/>
                  </a:lnTo>
                  <a:lnTo>
                    <a:pt x="13" y="877"/>
                  </a:lnTo>
                  <a:close/>
                </a:path>
              </a:pathLst>
            </a:custGeom>
            <a:solidFill>
              <a:srgbClr val="000000"/>
            </a:solidFill>
            <a:ln w="0">
              <a:solidFill>
                <a:srgbClr val="000000"/>
              </a:solidFill>
              <a:prstDash val="solid"/>
              <a:round/>
              <a:headEnd/>
              <a:tailEnd/>
            </a:ln>
          </p:spPr>
          <p:txBody>
            <a:bodyPr/>
            <a:lstStyle/>
            <a:p>
              <a:endParaRPr lang="en-US"/>
            </a:p>
          </p:txBody>
        </p:sp>
        <p:sp>
          <p:nvSpPr>
            <p:cNvPr id="95381" name="Freeform 149"/>
            <p:cNvSpPr>
              <a:spLocks/>
            </p:cNvSpPr>
            <p:nvPr/>
          </p:nvSpPr>
          <p:spPr bwMode="auto">
            <a:xfrm>
              <a:off x="3584" y="1179"/>
              <a:ext cx="108" cy="104"/>
            </a:xfrm>
            <a:custGeom>
              <a:avLst/>
              <a:gdLst/>
              <a:ahLst/>
              <a:cxnLst>
                <a:cxn ang="0">
                  <a:pos x="220" y="395"/>
                </a:cxn>
                <a:cxn ang="0">
                  <a:pos x="284" y="330"/>
                </a:cxn>
                <a:cxn ang="0">
                  <a:pos x="322" y="268"/>
                </a:cxn>
                <a:cxn ang="0">
                  <a:pos x="334" y="242"/>
                </a:cxn>
                <a:cxn ang="0">
                  <a:pos x="359" y="216"/>
                </a:cxn>
                <a:cxn ang="0">
                  <a:pos x="412" y="166"/>
                </a:cxn>
                <a:cxn ang="0">
                  <a:pos x="463" y="127"/>
                </a:cxn>
                <a:cxn ang="0">
                  <a:pos x="525" y="89"/>
                </a:cxn>
                <a:cxn ang="0">
                  <a:pos x="603" y="64"/>
                </a:cxn>
                <a:cxn ang="0">
                  <a:pos x="642" y="64"/>
                </a:cxn>
                <a:cxn ang="0">
                  <a:pos x="668" y="64"/>
                </a:cxn>
                <a:cxn ang="0">
                  <a:pos x="692" y="89"/>
                </a:cxn>
                <a:cxn ang="0">
                  <a:pos x="680" y="154"/>
                </a:cxn>
                <a:cxn ang="0">
                  <a:pos x="655" y="204"/>
                </a:cxn>
                <a:cxn ang="0">
                  <a:pos x="603" y="254"/>
                </a:cxn>
                <a:cxn ang="0">
                  <a:pos x="525" y="318"/>
                </a:cxn>
                <a:cxn ang="0">
                  <a:pos x="412" y="368"/>
                </a:cxn>
                <a:cxn ang="0">
                  <a:pos x="284" y="445"/>
                </a:cxn>
                <a:cxn ang="0">
                  <a:pos x="181" y="534"/>
                </a:cxn>
                <a:cxn ang="0">
                  <a:pos x="92" y="624"/>
                </a:cxn>
                <a:cxn ang="0">
                  <a:pos x="29" y="699"/>
                </a:cxn>
                <a:cxn ang="0">
                  <a:pos x="0" y="725"/>
                </a:cxn>
                <a:cxn ang="0">
                  <a:pos x="32" y="725"/>
                </a:cxn>
                <a:cxn ang="0">
                  <a:pos x="131" y="649"/>
                </a:cxn>
                <a:cxn ang="0">
                  <a:pos x="233" y="559"/>
                </a:cxn>
                <a:cxn ang="0">
                  <a:pos x="297" y="495"/>
                </a:cxn>
                <a:cxn ang="0">
                  <a:pos x="395" y="429"/>
                </a:cxn>
                <a:cxn ang="0">
                  <a:pos x="494" y="397"/>
                </a:cxn>
                <a:cxn ang="0">
                  <a:pos x="603" y="330"/>
                </a:cxn>
                <a:cxn ang="0">
                  <a:pos x="680" y="254"/>
                </a:cxn>
                <a:cxn ang="0">
                  <a:pos x="717" y="204"/>
                </a:cxn>
                <a:cxn ang="0">
                  <a:pos x="744" y="139"/>
                </a:cxn>
                <a:cxn ang="0">
                  <a:pos x="758" y="102"/>
                </a:cxn>
                <a:cxn ang="0">
                  <a:pos x="758" y="68"/>
                </a:cxn>
                <a:cxn ang="0">
                  <a:pos x="758" y="36"/>
                </a:cxn>
                <a:cxn ang="0">
                  <a:pos x="726" y="1"/>
                </a:cxn>
                <a:cxn ang="0">
                  <a:pos x="655" y="0"/>
                </a:cxn>
                <a:cxn ang="0">
                  <a:pos x="590" y="13"/>
                </a:cxn>
                <a:cxn ang="0">
                  <a:pos x="488" y="64"/>
                </a:cxn>
                <a:cxn ang="0">
                  <a:pos x="427" y="102"/>
                </a:cxn>
                <a:cxn ang="0">
                  <a:pos x="347" y="166"/>
                </a:cxn>
                <a:cxn ang="0">
                  <a:pos x="297" y="232"/>
                </a:cxn>
                <a:cxn ang="0">
                  <a:pos x="258" y="293"/>
                </a:cxn>
                <a:cxn ang="0">
                  <a:pos x="246" y="330"/>
                </a:cxn>
                <a:cxn ang="0">
                  <a:pos x="220" y="395"/>
                </a:cxn>
              </a:cxnLst>
              <a:rect l="0" t="0" r="r" b="b"/>
              <a:pathLst>
                <a:path w="758" h="725">
                  <a:moveTo>
                    <a:pt x="220" y="395"/>
                  </a:moveTo>
                  <a:lnTo>
                    <a:pt x="284" y="330"/>
                  </a:lnTo>
                  <a:lnTo>
                    <a:pt x="322" y="268"/>
                  </a:lnTo>
                  <a:lnTo>
                    <a:pt x="334" y="242"/>
                  </a:lnTo>
                  <a:lnTo>
                    <a:pt x="359" y="216"/>
                  </a:lnTo>
                  <a:lnTo>
                    <a:pt x="412" y="166"/>
                  </a:lnTo>
                  <a:lnTo>
                    <a:pt x="463" y="127"/>
                  </a:lnTo>
                  <a:lnTo>
                    <a:pt x="525" y="89"/>
                  </a:lnTo>
                  <a:lnTo>
                    <a:pt x="603" y="64"/>
                  </a:lnTo>
                  <a:lnTo>
                    <a:pt x="642" y="64"/>
                  </a:lnTo>
                  <a:lnTo>
                    <a:pt x="668" y="64"/>
                  </a:lnTo>
                  <a:lnTo>
                    <a:pt x="692" y="89"/>
                  </a:lnTo>
                  <a:lnTo>
                    <a:pt x="680" y="154"/>
                  </a:lnTo>
                  <a:lnTo>
                    <a:pt x="655" y="204"/>
                  </a:lnTo>
                  <a:lnTo>
                    <a:pt x="603" y="254"/>
                  </a:lnTo>
                  <a:lnTo>
                    <a:pt x="525" y="318"/>
                  </a:lnTo>
                  <a:lnTo>
                    <a:pt x="412" y="368"/>
                  </a:lnTo>
                  <a:lnTo>
                    <a:pt x="284" y="445"/>
                  </a:lnTo>
                  <a:lnTo>
                    <a:pt x="181" y="534"/>
                  </a:lnTo>
                  <a:lnTo>
                    <a:pt x="92" y="624"/>
                  </a:lnTo>
                  <a:lnTo>
                    <a:pt x="29" y="699"/>
                  </a:lnTo>
                  <a:lnTo>
                    <a:pt x="0" y="725"/>
                  </a:lnTo>
                  <a:lnTo>
                    <a:pt x="32" y="725"/>
                  </a:lnTo>
                  <a:lnTo>
                    <a:pt x="131" y="649"/>
                  </a:lnTo>
                  <a:lnTo>
                    <a:pt x="233" y="559"/>
                  </a:lnTo>
                  <a:lnTo>
                    <a:pt x="297" y="495"/>
                  </a:lnTo>
                  <a:lnTo>
                    <a:pt x="395" y="429"/>
                  </a:lnTo>
                  <a:lnTo>
                    <a:pt x="494" y="397"/>
                  </a:lnTo>
                  <a:lnTo>
                    <a:pt x="603" y="330"/>
                  </a:lnTo>
                  <a:lnTo>
                    <a:pt x="680" y="254"/>
                  </a:lnTo>
                  <a:lnTo>
                    <a:pt x="717" y="204"/>
                  </a:lnTo>
                  <a:lnTo>
                    <a:pt x="744" y="139"/>
                  </a:lnTo>
                  <a:lnTo>
                    <a:pt x="758" y="102"/>
                  </a:lnTo>
                  <a:lnTo>
                    <a:pt x="758" y="68"/>
                  </a:lnTo>
                  <a:lnTo>
                    <a:pt x="758" y="36"/>
                  </a:lnTo>
                  <a:lnTo>
                    <a:pt x="726" y="1"/>
                  </a:lnTo>
                  <a:lnTo>
                    <a:pt x="655" y="0"/>
                  </a:lnTo>
                  <a:lnTo>
                    <a:pt x="590" y="13"/>
                  </a:lnTo>
                  <a:lnTo>
                    <a:pt x="488" y="64"/>
                  </a:lnTo>
                  <a:lnTo>
                    <a:pt x="427" y="102"/>
                  </a:lnTo>
                  <a:lnTo>
                    <a:pt x="347" y="166"/>
                  </a:lnTo>
                  <a:lnTo>
                    <a:pt x="297" y="232"/>
                  </a:lnTo>
                  <a:lnTo>
                    <a:pt x="258" y="293"/>
                  </a:lnTo>
                  <a:lnTo>
                    <a:pt x="246" y="330"/>
                  </a:lnTo>
                  <a:lnTo>
                    <a:pt x="220" y="395"/>
                  </a:lnTo>
                  <a:close/>
                </a:path>
              </a:pathLst>
            </a:custGeom>
            <a:solidFill>
              <a:srgbClr val="000000"/>
            </a:solidFill>
            <a:ln w="0">
              <a:solidFill>
                <a:srgbClr val="000000"/>
              </a:solidFill>
              <a:prstDash val="solid"/>
              <a:round/>
              <a:headEnd/>
              <a:tailEnd/>
            </a:ln>
          </p:spPr>
          <p:txBody>
            <a:bodyPr/>
            <a:lstStyle/>
            <a:p>
              <a:endParaRPr lang="en-US"/>
            </a:p>
          </p:txBody>
        </p:sp>
        <p:sp>
          <p:nvSpPr>
            <p:cNvPr id="95382" name="Freeform 150"/>
            <p:cNvSpPr>
              <a:spLocks/>
            </p:cNvSpPr>
            <p:nvPr/>
          </p:nvSpPr>
          <p:spPr bwMode="auto">
            <a:xfrm>
              <a:off x="3723" y="1359"/>
              <a:ext cx="88" cy="98"/>
            </a:xfrm>
            <a:custGeom>
              <a:avLst/>
              <a:gdLst/>
              <a:ahLst/>
              <a:cxnLst>
                <a:cxn ang="0">
                  <a:pos x="77" y="647"/>
                </a:cxn>
                <a:cxn ang="0">
                  <a:pos x="77" y="584"/>
                </a:cxn>
                <a:cxn ang="0">
                  <a:pos x="89" y="546"/>
                </a:cxn>
                <a:cxn ang="0">
                  <a:pos x="102" y="483"/>
                </a:cxn>
                <a:cxn ang="0">
                  <a:pos x="128" y="418"/>
                </a:cxn>
                <a:cxn ang="0">
                  <a:pos x="153" y="368"/>
                </a:cxn>
                <a:cxn ang="0">
                  <a:pos x="178" y="330"/>
                </a:cxn>
                <a:cxn ang="0">
                  <a:pos x="203" y="292"/>
                </a:cxn>
                <a:cxn ang="0">
                  <a:pos x="268" y="216"/>
                </a:cxn>
                <a:cxn ang="0">
                  <a:pos x="312" y="188"/>
                </a:cxn>
                <a:cxn ang="0">
                  <a:pos x="382" y="139"/>
                </a:cxn>
                <a:cxn ang="0">
                  <a:pos x="422" y="114"/>
                </a:cxn>
                <a:cxn ang="0">
                  <a:pos x="477" y="89"/>
                </a:cxn>
                <a:cxn ang="0">
                  <a:pos x="510" y="89"/>
                </a:cxn>
                <a:cxn ang="0">
                  <a:pos x="536" y="100"/>
                </a:cxn>
                <a:cxn ang="0">
                  <a:pos x="523" y="164"/>
                </a:cxn>
                <a:cxn ang="0">
                  <a:pos x="412" y="287"/>
                </a:cxn>
                <a:cxn ang="0">
                  <a:pos x="357" y="355"/>
                </a:cxn>
                <a:cxn ang="0">
                  <a:pos x="256" y="458"/>
                </a:cxn>
                <a:cxn ang="0">
                  <a:pos x="180" y="516"/>
                </a:cxn>
                <a:cxn ang="0">
                  <a:pos x="243" y="495"/>
                </a:cxn>
                <a:cxn ang="0">
                  <a:pos x="344" y="418"/>
                </a:cxn>
                <a:cxn ang="0">
                  <a:pos x="447" y="343"/>
                </a:cxn>
                <a:cxn ang="0">
                  <a:pos x="510" y="254"/>
                </a:cxn>
                <a:cxn ang="0">
                  <a:pos x="548" y="216"/>
                </a:cxn>
                <a:cxn ang="0">
                  <a:pos x="588" y="164"/>
                </a:cxn>
                <a:cxn ang="0">
                  <a:pos x="613" y="88"/>
                </a:cxn>
                <a:cxn ang="0">
                  <a:pos x="613" y="63"/>
                </a:cxn>
                <a:cxn ang="0">
                  <a:pos x="575" y="13"/>
                </a:cxn>
                <a:cxn ang="0">
                  <a:pos x="485" y="0"/>
                </a:cxn>
                <a:cxn ang="0">
                  <a:pos x="382" y="38"/>
                </a:cxn>
                <a:cxn ang="0">
                  <a:pos x="307" y="88"/>
                </a:cxn>
                <a:cxn ang="0">
                  <a:pos x="268" y="114"/>
                </a:cxn>
                <a:cxn ang="0">
                  <a:pos x="203" y="164"/>
                </a:cxn>
                <a:cxn ang="0">
                  <a:pos x="166" y="202"/>
                </a:cxn>
                <a:cxn ang="0">
                  <a:pos x="115" y="254"/>
                </a:cxn>
                <a:cxn ang="0">
                  <a:pos x="77" y="304"/>
                </a:cxn>
                <a:cxn ang="0">
                  <a:pos x="15" y="418"/>
                </a:cxn>
                <a:cxn ang="0">
                  <a:pos x="0" y="483"/>
                </a:cxn>
                <a:cxn ang="0">
                  <a:pos x="0" y="546"/>
                </a:cxn>
                <a:cxn ang="0">
                  <a:pos x="12" y="622"/>
                </a:cxn>
                <a:cxn ang="0">
                  <a:pos x="52" y="674"/>
                </a:cxn>
                <a:cxn ang="0">
                  <a:pos x="77" y="686"/>
                </a:cxn>
                <a:cxn ang="0">
                  <a:pos x="77" y="647"/>
                </a:cxn>
              </a:cxnLst>
              <a:rect l="0" t="0" r="r" b="b"/>
              <a:pathLst>
                <a:path w="613" h="686">
                  <a:moveTo>
                    <a:pt x="77" y="647"/>
                  </a:moveTo>
                  <a:lnTo>
                    <a:pt x="77" y="584"/>
                  </a:lnTo>
                  <a:lnTo>
                    <a:pt x="89" y="546"/>
                  </a:lnTo>
                  <a:lnTo>
                    <a:pt x="102" y="483"/>
                  </a:lnTo>
                  <a:lnTo>
                    <a:pt x="128" y="418"/>
                  </a:lnTo>
                  <a:lnTo>
                    <a:pt x="153" y="368"/>
                  </a:lnTo>
                  <a:lnTo>
                    <a:pt x="178" y="330"/>
                  </a:lnTo>
                  <a:lnTo>
                    <a:pt x="203" y="292"/>
                  </a:lnTo>
                  <a:lnTo>
                    <a:pt x="268" y="216"/>
                  </a:lnTo>
                  <a:lnTo>
                    <a:pt x="312" y="188"/>
                  </a:lnTo>
                  <a:lnTo>
                    <a:pt x="382" y="139"/>
                  </a:lnTo>
                  <a:lnTo>
                    <a:pt x="422" y="114"/>
                  </a:lnTo>
                  <a:lnTo>
                    <a:pt x="477" y="89"/>
                  </a:lnTo>
                  <a:lnTo>
                    <a:pt x="510" y="89"/>
                  </a:lnTo>
                  <a:lnTo>
                    <a:pt x="536" y="100"/>
                  </a:lnTo>
                  <a:lnTo>
                    <a:pt x="523" y="164"/>
                  </a:lnTo>
                  <a:lnTo>
                    <a:pt x="412" y="287"/>
                  </a:lnTo>
                  <a:lnTo>
                    <a:pt x="357" y="355"/>
                  </a:lnTo>
                  <a:lnTo>
                    <a:pt x="256" y="458"/>
                  </a:lnTo>
                  <a:lnTo>
                    <a:pt x="180" y="516"/>
                  </a:lnTo>
                  <a:lnTo>
                    <a:pt x="243" y="495"/>
                  </a:lnTo>
                  <a:lnTo>
                    <a:pt x="344" y="418"/>
                  </a:lnTo>
                  <a:lnTo>
                    <a:pt x="447" y="343"/>
                  </a:lnTo>
                  <a:lnTo>
                    <a:pt x="510" y="254"/>
                  </a:lnTo>
                  <a:lnTo>
                    <a:pt x="548" y="216"/>
                  </a:lnTo>
                  <a:lnTo>
                    <a:pt x="588" y="164"/>
                  </a:lnTo>
                  <a:lnTo>
                    <a:pt x="613" y="88"/>
                  </a:lnTo>
                  <a:lnTo>
                    <a:pt x="613" y="63"/>
                  </a:lnTo>
                  <a:lnTo>
                    <a:pt x="575" y="13"/>
                  </a:lnTo>
                  <a:lnTo>
                    <a:pt x="485" y="0"/>
                  </a:lnTo>
                  <a:lnTo>
                    <a:pt x="382" y="38"/>
                  </a:lnTo>
                  <a:lnTo>
                    <a:pt x="307" y="88"/>
                  </a:lnTo>
                  <a:lnTo>
                    <a:pt x="268" y="114"/>
                  </a:lnTo>
                  <a:lnTo>
                    <a:pt x="203" y="164"/>
                  </a:lnTo>
                  <a:lnTo>
                    <a:pt x="166" y="202"/>
                  </a:lnTo>
                  <a:lnTo>
                    <a:pt x="115" y="254"/>
                  </a:lnTo>
                  <a:lnTo>
                    <a:pt x="77" y="304"/>
                  </a:lnTo>
                  <a:lnTo>
                    <a:pt x="15" y="418"/>
                  </a:lnTo>
                  <a:lnTo>
                    <a:pt x="0" y="483"/>
                  </a:lnTo>
                  <a:lnTo>
                    <a:pt x="0" y="546"/>
                  </a:lnTo>
                  <a:lnTo>
                    <a:pt x="12" y="622"/>
                  </a:lnTo>
                  <a:lnTo>
                    <a:pt x="52" y="674"/>
                  </a:lnTo>
                  <a:lnTo>
                    <a:pt x="77" y="686"/>
                  </a:lnTo>
                  <a:lnTo>
                    <a:pt x="77" y="647"/>
                  </a:lnTo>
                  <a:close/>
                </a:path>
              </a:pathLst>
            </a:custGeom>
            <a:solidFill>
              <a:srgbClr val="000000"/>
            </a:solidFill>
            <a:ln w="0">
              <a:solidFill>
                <a:srgbClr val="000000"/>
              </a:solidFill>
              <a:prstDash val="solid"/>
              <a:round/>
              <a:headEnd/>
              <a:tailEnd/>
            </a:ln>
          </p:spPr>
          <p:txBody>
            <a:bodyP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path" presetSubtype="0" accel="50000" decel="50000" fill="hold" nodeType="clickEffect">
                                  <p:stCondLst>
                                    <p:cond delay="0"/>
                                  </p:stCondLst>
                                  <p:childTnLst>
                                    <p:animMotion origin="layout" path="M 3.20988E-6 -4.07407E-6 L 0.51543 -4.07407E-6 L 0.51543 0.45278 L 3.20988E-6 0.45278 L 3.20988E-6 -4.07407E-6 Z " pathEditMode="relative" rAng="0" ptsTypes="FFFFF">
                                      <p:cBhvr>
                                        <p:cTn id="6" dur="5000" fill="hold"/>
                                        <p:tgtEl>
                                          <p:spTgt spid="95261"/>
                                        </p:tgtEl>
                                        <p:attrNameLst>
                                          <p:attrName>ppt_x</p:attrName>
                                          <p:attrName>ppt_y</p:attrName>
                                        </p:attrNameLst>
                                      </p:cBhvr>
                                      <p:rCtr x="25800" y="22600"/>
                                    </p:animMotion>
                                  </p:childTnLst>
                                </p:cTn>
                              </p:par>
                              <p:par>
                                <p:cTn id="7" presetID="7" presetClass="path" presetSubtype="0" accel="50000" decel="50000" fill="hold" nodeType="withEffect">
                                  <p:stCondLst>
                                    <p:cond delay="0"/>
                                  </p:stCondLst>
                                  <p:childTnLst>
                                    <p:animMotion origin="layout" path="M -1.48148E-6 4.81481E-6 L -1.48148E-6 0.45416 L -0.51389 0.45416 L -0.51389 4.81481E-6 L -1.48148E-6 4.81481E-6 Z " pathEditMode="relative" rAng="5400000" ptsTypes="FFFFF">
                                      <p:cBhvr>
                                        <p:cTn id="8" dur="5000" fill="hold"/>
                                        <p:tgtEl>
                                          <p:spTgt spid="95260"/>
                                        </p:tgtEl>
                                        <p:attrNameLst>
                                          <p:attrName>ppt_x</p:attrName>
                                          <p:attrName>ppt_y</p:attrName>
                                        </p:attrNameLst>
                                      </p:cBhvr>
                                      <p:rCtr x="-25700" y="22700"/>
                                    </p:animMotion>
                                  </p:childTnLst>
                                </p:cTn>
                              </p:par>
                              <p:par>
                                <p:cTn id="9" presetID="7" presetClass="path" presetSubtype="0" accel="50000" decel="50000" fill="hold" nodeType="withEffect">
                                  <p:stCondLst>
                                    <p:cond delay="0"/>
                                  </p:stCondLst>
                                  <p:childTnLst>
                                    <p:animMotion origin="layout" path="M -0.01419 -0.00046 L -0.53209 -0.00046 L -0.53209 -0.45509 L -0.01419 -0.45509 L -0.01419 -0.00046 Z " pathEditMode="relative" rAng="10800000" ptsTypes="FFFFF">
                                      <p:cBhvr>
                                        <p:cTn id="10" dur="5000" fill="hold"/>
                                        <p:tgtEl>
                                          <p:spTgt spid="95265"/>
                                        </p:tgtEl>
                                        <p:attrNameLst>
                                          <p:attrName>ppt_x</p:attrName>
                                          <p:attrName>ppt_y</p:attrName>
                                        </p:attrNameLst>
                                      </p:cBhvr>
                                      <p:rCtr x="-25900" y="-22700"/>
                                    </p:animMotion>
                                  </p:childTnLst>
                                </p:cTn>
                              </p:par>
                              <p:par>
                                <p:cTn id="11" presetID="7" presetClass="path" presetSubtype="0" accel="50000" decel="50000" fill="hold" nodeType="withEffect">
                                  <p:stCondLst>
                                    <p:cond delay="0"/>
                                  </p:stCondLst>
                                  <p:childTnLst>
                                    <p:animMotion origin="layout" path="M 1.23457E-7 1.85185E-6 L 1.23457E-7 -0.45463 L 0.51543 -0.45463 L 0.51543 1.85185E-6 L 1.23457E-7 1.85185E-6 Z " pathEditMode="relative" rAng="16200000" ptsTypes="FFFFF">
                                      <p:cBhvr>
                                        <p:cTn id="12" dur="5000" fill="hold"/>
                                        <p:tgtEl>
                                          <p:spTgt spid="95264"/>
                                        </p:tgtEl>
                                        <p:attrNameLst>
                                          <p:attrName>ppt_x</p:attrName>
                                          <p:attrName>ppt_y</p:attrName>
                                        </p:attrNameLst>
                                      </p:cBhvr>
                                      <p:rCtr x="25800" y="-227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1379" name="Text Box 3"/>
          <p:cNvSpPr txBox="1">
            <a:spLocks noChangeArrowheads="1"/>
          </p:cNvSpPr>
          <p:nvPr/>
        </p:nvSpPr>
        <p:spPr bwMode="auto">
          <a:xfrm>
            <a:off x="2381250" y="577850"/>
            <a:ext cx="5608638" cy="641350"/>
          </a:xfrm>
          <a:prstGeom prst="rect">
            <a:avLst/>
          </a:prstGeom>
          <a:noFill/>
          <a:ln w="11176">
            <a:noFill/>
            <a:miter lim="800000"/>
            <a:headEnd/>
            <a:tailEnd/>
          </a:ln>
          <a:effectLst/>
        </p:spPr>
        <p:txBody>
          <a:bodyPr lIns="0" rIns="0">
            <a:spAutoFit/>
          </a:bodyPr>
          <a:lstStyle/>
          <a:p>
            <a:pPr>
              <a:spcBef>
                <a:spcPct val="50000"/>
              </a:spcBef>
            </a:pPr>
            <a:r>
              <a:rPr lang="en-US" sz="3200" b="1">
                <a:solidFill>
                  <a:srgbClr val="FFFF37"/>
                </a:solidFill>
                <a:latin typeface="Verdana" pitchFamily="34" charset="0"/>
              </a:rPr>
              <a:t>Equipment Evolution</a:t>
            </a:r>
            <a:r>
              <a:rPr lang="en-US" sz="3600" b="1">
                <a:solidFill>
                  <a:schemeClr val="tx2"/>
                </a:solidFill>
                <a:latin typeface="Times New Roman" charset="0"/>
              </a:rPr>
              <a:t> </a:t>
            </a:r>
            <a:endParaRPr lang="en-US" sz="3200" b="1">
              <a:solidFill>
                <a:schemeClr val="tx2"/>
              </a:solidFill>
              <a:latin typeface="Times New Roman" charset="0"/>
            </a:endParaRPr>
          </a:p>
        </p:txBody>
      </p:sp>
      <p:grpSp>
        <p:nvGrpSpPr>
          <p:cNvPr id="101404" name="Group 28"/>
          <p:cNvGrpSpPr>
            <a:grpSpLocks/>
          </p:cNvGrpSpPr>
          <p:nvPr/>
        </p:nvGrpSpPr>
        <p:grpSpPr bwMode="auto">
          <a:xfrm>
            <a:off x="212725" y="2298708"/>
            <a:ext cx="2928938" cy="3204505"/>
            <a:chOff x="278" y="1800"/>
            <a:chExt cx="1509" cy="1534"/>
          </a:xfrm>
        </p:grpSpPr>
        <p:sp>
          <p:nvSpPr>
            <p:cNvPr id="101399" name="Text Box 23"/>
            <p:cNvSpPr txBox="1">
              <a:spLocks noChangeArrowheads="1"/>
            </p:cNvSpPr>
            <p:nvPr/>
          </p:nvSpPr>
          <p:spPr bwMode="auto">
            <a:xfrm>
              <a:off x="360" y="2936"/>
              <a:ext cx="1312" cy="398"/>
            </a:xfrm>
            <a:prstGeom prst="rect">
              <a:avLst/>
            </a:prstGeom>
            <a:noFill/>
            <a:ln w="11113">
              <a:noFill/>
              <a:miter lim="800000"/>
              <a:headEnd/>
              <a:tailEnd/>
            </a:ln>
            <a:effectLst/>
          </p:spPr>
          <p:txBody>
            <a:bodyPr>
              <a:spAutoFit/>
            </a:bodyPr>
            <a:lstStyle/>
            <a:p>
              <a:pPr>
                <a:spcBef>
                  <a:spcPct val="50000"/>
                </a:spcBef>
              </a:pPr>
              <a:r>
                <a:rPr lang="en-US" dirty="0">
                  <a:latin typeface="Verdana" pitchFamily="34" charset="0"/>
                </a:rPr>
                <a:t>Drake-</a:t>
              </a:r>
              <a:r>
                <a:rPr lang="en-US" dirty="0" err="1">
                  <a:latin typeface="Verdana" pitchFamily="34" charset="0"/>
                </a:rPr>
                <a:t>Willock</a:t>
              </a:r>
              <a:r>
                <a:rPr lang="en-US" dirty="0">
                  <a:latin typeface="Verdana" pitchFamily="34" charset="0"/>
                </a:rPr>
                <a:t> 4002</a:t>
              </a:r>
            </a:p>
          </p:txBody>
        </p:sp>
        <p:pic>
          <p:nvPicPr>
            <p:cNvPr id="101394" name="Picture 18" descr="Drake-Wiillock_4002"/>
            <p:cNvPicPr>
              <a:picLocks noChangeAspect="1" noChangeArrowheads="1"/>
            </p:cNvPicPr>
            <p:nvPr/>
          </p:nvPicPr>
          <p:blipFill>
            <a:blip r:embed="rId3" cstate="print"/>
            <a:srcRect/>
            <a:stretch>
              <a:fillRect/>
            </a:stretch>
          </p:blipFill>
          <p:spPr bwMode="auto">
            <a:xfrm>
              <a:off x="278" y="1800"/>
              <a:ext cx="1509" cy="1132"/>
            </a:xfrm>
            <a:prstGeom prst="rect">
              <a:avLst/>
            </a:prstGeom>
            <a:noFill/>
          </p:spPr>
        </p:pic>
      </p:grpSp>
      <p:grpSp>
        <p:nvGrpSpPr>
          <p:cNvPr id="101405" name="Group 29"/>
          <p:cNvGrpSpPr>
            <a:grpSpLocks/>
          </p:cNvGrpSpPr>
          <p:nvPr/>
        </p:nvGrpSpPr>
        <p:grpSpPr bwMode="auto">
          <a:xfrm>
            <a:off x="3136901" y="1919296"/>
            <a:ext cx="2286000" cy="3571917"/>
            <a:chOff x="1968" y="1297"/>
            <a:chExt cx="1312" cy="2167"/>
          </a:xfrm>
        </p:grpSpPr>
        <p:pic>
          <p:nvPicPr>
            <p:cNvPr id="101395" name="Picture 19" descr="Travenol_RSP"/>
            <p:cNvPicPr>
              <a:picLocks noChangeAspect="1" noChangeArrowheads="1"/>
            </p:cNvPicPr>
            <p:nvPr/>
          </p:nvPicPr>
          <p:blipFill>
            <a:blip r:embed="rId4" cstate="print"/>
            <a:srcRect/>
            <a:stretch>
              <a:fillRect/>
            </a:stretch>
          </p:blipFill>
          <p:spPr bwMode="auto">
            <a:xfrm>
              <a:off x="1971" y="1297"/>
              <a:ext cx="1233" cy="1655"/>
            </a:xfrm>
            <a:prstGeom prst="rect">
              <a:avLst/>
            </a:prstGeom>
            <a:noFill/>
          </p:spPr>
        </p:pic>
        <p:sp>
          <p:nvSpPr>
            <p:cNvPr id="101400" name="Text Box 24"/>
            <p:cNvSpPr txBox="1">
              <a:spLocks noChangeArrowheads="1"/>
            </p:cNvSpPr>
            <p:nvPr/>
          </p:nvSpPr>
          <p:spPr bwMode="auto">
            <a:xfrm>
              <a:off x="1968" y="2960"/>
              <a:ext cx="1312" cy="504"/>
            </a:xfrm>
            <a:prstGeom prst="rect">
              <a:avLst/>
            </a:prstGeom>
            <a:noFill/>
            <a:ln w="11113">
              <a:noFill/>
              <a:miter lim="800000"/>
              <a:headEnd/>
              <a:tailEnd/>
            </a:ln>
            <a:effectLst/>
          </p:spPr>
          <p:txBody>
            <a:bodyPr>
              <a:spAutoFit/>
            </a:bodyPr>
            <a:lstStyle/>
            <a:p>
              <a:pPr>
                <a:spcBef>
                  <a:spcPct val="50000"/>
                </a:spcBef>
              </a:pPr>
              <a:r>
                <a:rPr lang="en-US" dirty="0">
                  <a:latin typeface="Verdana" pitchFamily="34" charset="0"/>
                </a:rPr>
                <a:t>Travenol</a:t>
              </a:r>
            </a:p>
            <a:p>
              <a:r>
                <a:rPr lang="en-US" dirty="0">
                  <a:latin typeface="Verdana" pitchFamily="34" charset="0"/>
                </a:rPr>
                <a:t>RSP</a:t>
              </a:r>
            </a:p>
          </p:txBody>
        </p:sp>
      </p:grpSp>
      <p:grpSp>
        <p:nvGrpSpPr>
          <p:cNvPr id="101406" name="Group 30"/>
          <p:cNvGrpSpPr>
            <a:grpSpLocks/>
          </p:cNvGrpSpPr>
          <p:nvPr/>
        </p:nvGrpSpPr>
        <p:grpSpPr bwMode="auto">
          <a:xfrm>
            <a:off x="4953001" y="1884363"/>
            <a:ext cx="2324100" cy="3615560"/>
            <a:chOff x="3272" y="1267"/>
            <a:chExt cx="1312" cy="2178"/>
          </a:xfrm>
        </p:grpSpPr>
        <p:pic>
          <p:nvPicPr>
            <p:cNvPr id="101392" name="Picture 16" descr="2008k"/>
            <p:cNvPicPr>
              <a:picLocks noChangeAspect="1" noChangeArrowheads="1"/>
            </p:cNvPicPr>
            <p:nvPr/>
          </p:nvPicPr>
          <p:blipFill>
            <a:blip r:embed="rId5" cstate="print"/>
            <a:srcRect/>
            <a:stretch>
              <a:fillRect/>
            </a:stretch>
          </p:blipFill>
          <p:spPr bwMode="auto">
            <a:xfrm>
              <a:off x="3488" y="1267"/>
              <a:ext cx="884" cy="1673"/>
            </a:xfrm>
            <a:prstGeom prst="rect">
              <a:avLst/>
            </a:prstGeom>
            <a:noFill/>
          </p:spPr>
        </p:pic>
        <p:sp>
          <p:nvSpPr>
            <p:cNvPr id="101401" name="Text Box 25"/>
            <p:cNvSpPr txBox="1">
              <a:spLocks noChangeArrowheads="1"/>
            </p:cNvSpPr>
            <p:nvPr/>
          </p:nvSpPr>
          <p:spPr bwMode="auto">
            <a:xfrm>
              <a:off x="3272" y="2944"/>
              <a:ext cx="1312" cy="501"/>
            </a:xfrm>
            <a:prstGeom prst="rect">
              <a:avLst/>
            </a:prstGeom>
            <a:noFill/>
            <a:ln w="11113">
              <a:noFill/>
              <a:miter lim="800000"/>
              <a:headEnd/>
              <a:tailEnd/>
            </a:ln>
            <a:effectLst/>
          </p:spPr>
          <p:txBody>
            <a:bodyPr>
              <a:spAutoFit/>
            </a:bodyPr>
            <a:lstStyle/>
            <a:p>
              <a:pPr>
                <a:spcBef>
                  <a:spcPct val="50000"/>
                </a:spcBef>
              </a:pPr>
              <a:r>
                <a:rPr lang="en-US" dirty="0">
                  <a:latin typeface="Verdana" pitchFamily="34" charset="0"/>
                </a:rPr>
                <a:t>Fresenius</a:t>
              </a:r>
            </a:p>
            <a:p>
              <a:r>
                <a:rPr lang="en-US" dirty="0">
                  <a:latin typeface="Verdana" pitchFamily="34" charset="0"/>
                </a:rPr>
                <a:t>2008K</a:t>
              </a:r>
            </a:p>
          </p:txBody>
        </p:sp>
      </p:grpSp>
      <p:grpSp>
        <p:nvGrpSpPr>
          <p:cNvPr id="101407" name="Group 31"/>
          <p:cNvGrpSpPr>
            <a:grpSpLocks/>
          </p:cNvGrpSpPr>
          <p:nvPr/>
        </p:nvGrpSpPr>
        <p:grpSpPr bwMode="auto">
          <a:xfrm>
            <a:off x="6940554" y="1765308"/>
            <a:ext cx="1644650" cy="3766066"/>
            <a:chOff x="4460" y="1232"/>
            <a:chExt cx="900" cy="2217"/>
          </a:xfrm>
        </p:grpSpPr>
        <p:pic>
          <p:nvPicPr>
            <p:cNvPr id="101397" name="Picture 21" descr="Braun_Dialog"/>
            <p:cNvPicPr>
              <a:picLocks noChangeAspect="1" noChangeArrowheads="1"/>
            </p:cNvPicPr>
            <p:nvPr/>
          </p:nvPicPr>
          <p:blipFill>
            <a:blip r:embed="rId6" cstate="print"/>
            <a:srcRect/>
            <a:stretch>
              <a:fillRect/>
            </a:stretch>
          </p:blipFill>
          <p:spPr bwMode="auto">
            <a:xfrm>
              <a:off x="4460" y="1232"/>
              <a:ext cx="856" cy="1712"/>
            </a:xfrm>
            <a:prstGeom prst="rect">
              <a:avLst/>
            </a:prstGeom>
            <a:noFill/>
          </p:spPr>
        </p:pic>
        <p:sp>
          <p:nvSpPr>
            <p:cNvPr id="101402" name="Text Box 26"/>
            <p:cNvSpPr txBox="1">
              <a:spLocks noChangeArrowheads="1"/>
            </p:cNvSpPr>
            <p:nvPr/>
          </p:nvSpPr>
          <p:spPr bwMode="auto">
            <a:xfrm>
              <a:off x="4472" y="2960"/>
              <a:ext cx="888" cy="489"/>
            </a:xfrm>
            <a:prstGeom prst="rect">
              <a:avLst/>
            </a:prstGeom>
            <a:noFill/>
            <a:ln w="11113">
              <a:noFill/>
              <a:miter lim="800000"/>
              <a:headEnd/>
              <a:tailEnd/>
            </a:ln>
            <a:effectLst/>
          </p:spPr>
          <p:txBody>
            <a:bodyPr>
              <a:spAutoFit/>
            </a:bodyPr>
            <a:lstStyle/>
            <a:p>
              <a:pPr>
                <a:spcBef>
                  <a:spcPct val="50000"/>
                </a:spcBef>
              </a:pPr>
              <a:r>
                <a:rPr lang="en-US" dirty="0">
                  <a:latin typeface="Verdana" pitchFamily="34" charset="0"/>
                </a:rPr>
                <a:t>B. Braun</a:t>
              </a:r>
            </a:p>
            <a:p>
              <a:r>
                <a:rPr lang="en-US" dirty="0">
                  <a:latin typeface="Verdana" pitchFamily="34" charset="0"/>
                </a:rPr>
                <a:t>Dialog</a:t>
              </a:r>
            </a:p>
          </p:txBody>
        </p:sp>
      </p:grpSp>
      <p:grpSp>
        <p:nvGrpSpPr>
          <p:cNvPr id="101408" name="Group 32"/>
          <p:cNvGrpSpPr>
            <a:grpSpLocks/>
          </p:cNvGrpSpPr>
          <p:nvPr/>
        </p:nvGrpSpPr>
        <p:grpSpPr bwMode="auto">
          <a:xfrm>
            <a:off x="8470900" y="1697042"/>
            <a:ext cx="1663700" cy="3834030"/>
            <a:chOff x="5336" y="1157"/>
            <a:chExt cx="888" cy="2292"/>
          </a:xfrm>
        </p:grpSpPr>
        <p:pic>
          <p:nvPicPr>
            <p:cNvPr id="101398" name="Picture 22" descr="Gambro_Phoenix"/>
            <p:cNvPicPr>
              <a:picLocks noChangeAspect="1" noChangeArrowheads="1"/>
            </p:cNvPicPr>
            <p:nvPr/>
          </p:nvPicPr>
          <p:blipFill>
            <a:blip r:embed="rId7" cstate="print"/>
            <a:srcRect/>
            <a:stretch>
              <a:fillRect/>
            </a:stretch>
          </p:blipFill>
          <p:spPr bwMode="auto">
            <a:xfrm>
              <a:off x="5380" y="1157"/>
              <a:ext cx="757" cy="1789"/>
            </a:xfrm>
            <a:prstGeom prst="rect">
              <a:avLst/>
            </a:prstGeom>
            <a:noFill/>
          </p:spPr>
        </p:pic>
        <p:sp>
          <p:nvSpPr>
            <p:cNvPr id="101403" name="Text Box 27"/>
            <p:cNvSpPr txBox="1">
              <a:spLocks noChangeArrowheads="1"/>
            </p:cNvSpPr>
            <p:nvPr/>
          </p:nvSpPr>
          <p:spPr bwMode="auto">
            <a:xfrm>
              <a:off x="5336" y="2952"/>
              <a:ext cx="888" cy="497"/>
            </a:xfrm>
            <a:prstGeom prst="rect">
              <a:avLst/>
            </a:prstGeom>
            <a:noFill/>
            <a:ln w="11113">
              <a:noFill/>
              <a:miter lim="800000"/>
              <a:headEnd/>
              <a:tailEnd/>
            </a:ln>
            <a:effectLst/>
          </p:spPr>
          <p:txBody>
            <a:bodyPr>
              <a:spAutoFit/>
            </a:bodyPr>
            <a:lstStyle/>
            <a:p>
              <a:pPr>
                <a:spcBef>
                  <a:spcPct val="50000"/>
                </a:spcBef>
              </a:pPr>
              <a:r>
                <a:rPr lang="en-US" dirty="0">
                  <a:latin typeface="Verdana" pitchFamily="34" charset="0"/>
                </a:rPr>
                <a:t>Gambro</a:t>
              </a:r>
            </a:p>
            <a:p>
              <a:r>
                <a:rPr lang="en-US" dirty="0">
                  <a:latin typeface="Verdana" pitchFamily="34" charset="0"/>
                </a:rPr>
                <a:t>Phoenix</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140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1405"/>
                                        </p:tgtEl>
                                        <p:attrNameLst>
                                          <p:attrName>style.visibility</p:attrName>
                                        </p:attrNameLst>
                                      </p:cBhvr>
                                      <p:to>
                                        <p:strVal val="visible"/>
                                      </p:to>
                                    </p:set>
                                  </p:childTnLst>
                                </p:cTn>
                              </p:par>
                              <p:par>
                                <p:cTn id="9" presetID="63" presetClass="path" presetSubtype="0" accel="50000" decel="50000" fill="hold" nodeType="withEffect">
                                  <p:stCondLst>
                                    <p:cond delay="0"/>
                                  </p:stCondLst>
                                  <p:childTnLst>
                                    <p:animMotion origin="layout" path="M -3.82716E-6 3.7037E-6 L 0.21297 -0.00186 " pathEditMode="relative" rAng="0" ptsTypes="AA">
                                      <p:cBhvr>
                                        <p:cTn id="10" dur="2000" fill="hold"/>
                                        <p:tgtEl>
                                          <p:spTgt spid="101404"/>
                                        </p:tgtEl>
                                        <p:attrNameLst>
                                          <p:attrName>ppt_x</p:attrName>
                                          <p:attrName>ppt_y</p:attrName>
                                        </p:attrNameLst>
                                      </p:cBhvr>
                                      <p:rCtr x="106" y="-1"/>
                                    </p:animMotion>
                                  </p:childTnLst>
                                </p:cTn>
                              </p:par>
                              <p:par>
                                <p:cTn id="11" presetID="63" presetClass="path" presetSubtype="0" accel="50000" decel="50000" fill="hold" nodeType="withEffect">
                                  <p:stCondLst>
                                    <p:cond delay="0"/>
                                  </p:stCondLst>
                                  <p:childTnLst>
                                    <p:animMotion origin="layout" path="M 6.17284E-7 2.96296E-6 L 0.25741 2.96296E-6 " pathEditMode="relative" rAng="0" ptsTypes="AA">
                                      <p:cBhvr>
                                        <p:cTn id="12" dur="2000" fill="hold"/>
                                        <p:tgtEl>
                                          <p:spTgt spid="101405"/>
                                        </p:tgtEl>
                                        <p:attrNameLst>
                                          <p:attrName>ppt_x</p:attrName>
                                          <p:attrName>ppt_y</p:attrName>
                                        </p:attrNameLst>
                                      </p:cBhvr>
                                      <p:rCtr x="129" y="0"/>
                                    </p:animMotion>
                                  </p:childTnLst>
                                </p:cTn>
                              </p:par>
                            </p:childTnLst>
                          </p:cTn>
                        </p:par>
                      </p:childTnLst>
                    </p:cTn>
                  </p:par>
                  <p:par>
                    <p:cTn id="13" fill="hold">
                      <p:stCondLst>
                        <p:cond delay="indefinite"/>
                      </p:stCondLst>
                      <p:childTnLst>
                        <p:par>
                          <p:cTn id="14" fill="hold">
                            <p:stCondLst>
                              <p:cond delay="0"/>
                            </p:stCondLst>
                            <p:childTnLst>
                              <p:par>
                                <p:cTn id="15" presetID="9" presetClass="exit" presetSubtype="0" fill="hold" nodeType="clickEffect">
                                  <p:stCondLst>
                                    <p:cond delay="0"/>
                                  </p:stCondLst>
                                  <p:childTnLst>
                                    <p:animEffect transition="out" filter="dissolve">
                                      <p:cBhvr>
                                        <p:cTn id="16" dur="500"/>
                                        <p:tgtEl>
                                          <p:spTgt spid="101404"/>
                                        </p:tgtEl>
                                      </p:cBhvr>
                                    </p:animEffect>
                                    <p:set>
                                      <p:cBhvr>
                                        <p:cTn id="17" dur="1" fill="hold">
                                          <p:stCondLst>
                                            <p:cond delay="499"/>
                                          </p:stCondLst>
                                        </p:cTn>
                                        <p:tgtEl>
                                          <p:spTgt spid="101404"/>
                                        </p:tgtEl>
                                        <p:attrNameLst>
                                          <p:attrName>style.visibility</p:attrName>
                                        </p:attrNameLst>
                                      </p:cBhvr>
                                      <p:to>
                                        <p:strVal val="hidden"/>
                                      </p:to>
                                    </p:set>
                                  </p:childTnLst>
                                </p:cTn>
                              </p:par>
                              <p:par>
                                <p:cTn id="18" presetID="9" presetClass="exit" presetSubtype="0" fill="hold" nodeType="withEffect">
                                  <p:stCondLst>
                                    <p:cond delay="0"/>
                                  </p:stCondLst>
                                  <p:childTnLst>
                                    <p:animEffect transition="out" filter="dissolve">
                                      <p:cBhvr>
                                        <p:cTn id="19" dur="500"/>
                                        <p:tgtEl>
                                          <p:spTgt spid="101405"/>
                                        </p:tgtEl>
                                      </p:cBhvr>
                                    </p:animEffect>
                                    <p:set>
                                      <p:cBhvr>
                                        <p:cTn id="20" dur="1" fill="hold">
                                          <p:stCondLst>
                                            <p:cond delay="499"/>
                                          </p:stCondLst>
                                        </p:cTn>
                                        <p:tgtEl>
                                          <p:spTgt spid="101405"/>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10140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140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1408"/>
                                        </p:tgtEl>
                                        <p:attrNameLst>
                                          <p:attrName>style.visibility</p:attrName>
                                        </p:attrNameLst>
                                      </p:cBhvr>
                                      <p:to>
                                        <p:strVal val="visible"/>
                                      </p:to>
                                    </p:set>
                                  </p:childTnLst>
                                </p:cTn>
                              </p:par>
                              <p:par>
                                <p:cTn id="27" presetID="35" presetClass="path" presetSubtype="0" accel="50000" decel="50000" fill="hold" nodeType="withEffect">
                                  <p:stCondLst>
                                    <p:cond delay="0"/>
                                  </p:stCondLst>
                                  <p:childTnLst>
                                    <p:animMotion origin="layout" path="M -0.00123 0.0074 L -0.31419 0.00185 " pathEditMode="relative" rAng="0" ptsTypes="AA">
                                      <p:cBhvr>
                                        <p:cTn id="28" dur="2000" fill="hold"/>
                                        <p:tgtEl>
                                          <p:spTgt spid="101406"/>
                                        </p:tgtEl>
                                        <p:attrNameLst>
                                          <p:attrName>ppt_x</p:attrName>
                                          <p:attrName>ppt_y</p:attrName>
                                        </p:attrNameLst>
                                      </p:cBhvr>
                                      <p:rCtr x="-156" y="-3"/>
                                    </p:animMotion>
                                  </p:childTnLst>
                                </p:cTn>
                              </p:par>
                              <p:par>
                                <p:cTn id="29" presetID="35" presetClass="path" presetSubtype="0" accel="50000" decel="50000" fill="hold" nodeType="withEffect">
                                  <p:stCondLst>
                                    <p:cond delay="0"/>
                                  </p:stCondLst>
                                  <p:childTnLst>
                                    <p:animMotion origin="layout" path="M 3.7037E-7 -3.7037E-6 L -0.24753 0.00186 " pathEditMode="relative" rAng="0" ptsTypes="AA">
                                      <p:cBhvr>
                                        <p:cTn id="30" dur="2000" fill="hold"/>
                                        <p:tgtEl>
                                          <p:spTgt spid="101407"/>
                                        </p:tgtEl>
                                        <p:attrNameLst>
                                          <p:attrName>ppt_x</p:attrName>
                                          <p:attrName>ppt_y</p:attrName>
                                        </p:attrNameLst>
                                      </p:cBhvr>
                                      <p:rCtr x="-124" y="1"/>
                                    </p:animMotion>
                                  </p:childTnLst>
                                </p:cTn>
                              </p:par>
                              <p:par>
                                <p:cTn id="31" presetID="35" presetClass="path" presetSubtype="0" accel="50000" decel="50000" fill="hold" nodeType="withEffect">
                                  <p:stCondLst>
                                    <p:cond delay="0"/>
                                  </p:stCondLst>
                                  <p:childTnLst>
                                    <p:animMotion origin="layout" path="M -9.87654E-7 -4.44444E-6 L -0.18086 0.00186 " pathEditMode="relative" rAng="0" ptsTypes="AA">
                                      <p:cBhvr>
                                        <p:cTn id="32" dur="2000" fill="hold"/>
                                        <p:tgtEl>
                                          <p:spTgt spid="101408"/>
                                        </p:tgtEl>
                                        <p:attrNameLst>
                                          <p:attrName>ppt_x</p:attrName>
                                          <p:attrName>ppt_y</p:attrName>
                                        </p:attrNameLst>
                                      </p:cBhvr>
                                      <p:rCtr x="-90" y="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91492" name="Picture 4" descr="j0429827"/>
          <p:cNvPicPr>
            <a:picLocks noChangeAspect="1" noChangeArrowheads="1"/>
          </p:cNvPicPr>
          <p:nvPr/>
        </p:nvPicPr>
        <p:blipFill>
          <a:blip r:embed="rId3" cstate="print"/>
          <a:srcRect/>
          <a:stretch>
            <a:fillRect/>
          </a:stretch>
        </p:blipFill>
        <p:spPr bwMode="auto">
          <a:xfrm>
            <a:off x="8980489" y="536575"/>
            <a:ext cx="795337" cy="971550"/>
          </a:xfrm>
          <a:prstGeom prst="rect">
            <a:avLst/>
          </a:prstGeom>
          <a:noFill/>
        </p:spPr>
      </p:pic>
      <p:sp>
        <p:nvSpPr>
          <p:cNvPr id="191504" name="Text Box 16"/>
          <p:cNvSpPr txBox="1">
            <a:spLocks noChangeArrowheads="1"/>
          </p:cNvSpPr>
          <p:nvPr/>
        </p:nvSpPr>
        <p:spPr bwMode="auto">
          <a:xfrm>
            <a:off x="972001" y="663575"/>
            <a:ext cx="7599363" cy="579438"/>
          </a:xfrm>
          <a:prstGeom prst="rect">
            <a:avLst/>
          </a:prstGeom>
          <a:noFill/>
          <a:ln w="11113">
            <a:noFill/>
            <a:miter lim="800000"/>
            <a:headEnd/>
            <a:tailEnd/>
          </a:ln>
          <a:effectLst/>
        </p:spPr>
        <p:txBody>
          <a:bodyPr>
            <a:spAutoFit/>
          </a:bodyPr>
          <a:lstStyle/>
          <a:p>
            <a:pPr>
              <a:spcBef>
                <a:spcPct val="50000"/>
              </a:spcBef>
            </a:pPr>
            <a:r>
              <a:rPr lang="en-US" sz="3200" b="1">
                <a:solidFill>
                  <a:srgbClr val="FFFF37"/>
                </a:solidFill>
                <a:latin typeface="Verdana" pitchFamily="34" charset="0"/>
              </a:rPr>
              <a:t>Perspective on the Present</a:t>
            </a:r>
          </a:p>
        </p:txBody>
      </p:sp>
      <p:sp>
        <p:nvSpPr>
          <p:cNvPr id="191506" name="Text Box 18"/>
          <p:cNvSpPr txBox="1">
            <a:spLocks noChangeArrowheads="1"/>
          </p:cNvSpPr>
          <p:nvPr/>
        </p:nvSpPr>
        <p:spPr bwMode="auto">
          <a:xfrm>
            <a:off x="1219200" y="1600203"/>
            <a:ext cx="8216900" cy="800219"/>
          </a:xfrm>
          <a:prstGeom prst="rect">
            <a:avLst/>
          </a:prstGeom>
          <a:noFill/>
          <a:ln w="11113">
            <a:noFill/>
            <a:miter lim="800000"/>
            <a:headEnd/>
            <a:tailEnd/>
          </a:ln>
          <a:effectLst/>
        </p:spPr>
        <p:txBody>
          <a:bodyPr>
            <a:spAutoFit/>
          </a:bodyPr>
          <a:lstStyle/>
          <a:p>
            <a:pPr algn="l">
              <a:spcBef>
                <a:spcPct val="50000"/>
              </a:spcBef>
              <a:buFont typeface="Wingdings" pitchFamily="2" charset="2"/>
              <a:buChar char="þ"/>
            </a:pPr>
            <a:r>
              <a:rPr lang="en-US" dirty="0">
                <a:solidFill>
                  <a:srgbClr val="FAFD00"/>
                </a:solidFill>
                <a:latin typeface="Verdana" pitchFamily="34" charset="0"/>
              </a:rPr>
              <a:t>  </a:t>
            </a:r>
            <a:r>
              <a:rPr lang="en-US" dirty="0">
                <a:solidFill>
                  <a:srgbClr val="FFFF00"/>
                </a:solidFill>
                <a:latin typeface="Verdana" pitchFamily="34" charset="0"/>
              </a:rPr>
              <a:t>One biomed for multiple clinics (common)</a:t>
            </a:r>
          </a:p>
          <a:p>
            <a:pPr lvl="1" algn="l">
              <a:buFont typeface="Wingdings" pitchFamily="2" charset="2"/>
              <a:buNone/>
            </a:pPr>
            <a:r>
              <a:rPr lang="en-US" sz="2200" dirty="0">
                <a:latin typeface="Verdana" pitchFamily="34" charset="0"/>
              </a:rPr>
              <a:t>- Considerable travel  </a:t>
            </a:r>
          </a:p>
        </p:txBody>
      </p:sp>
      <p:sp>
        <p:nvSpPr>
          <p:cNvPr id="191507" name="Text Box 19"/>
          <p:cNvSpPr txBox="1">
            <a:spLocks noChangeArrowheads="1"/>
          </p:cNvSpPr>
          <p:nvPr/>
        </p:nvSpPr>
        <p:spPr bwMode="auto">
          <a:xfrm>
            <a:off x="1206501" y="2451100"/>
            <a:ext cx="8547100" cy="2523768"/>
          </a:xfrm>
          <a:prstGeom prst="rect">
            <a:avLst/>
          </a:prstGeom>
          <a:noFill/>
          <a:ln w="11113">
            <a:noFill/>
            <a:miter lim="800000"/>
            <a:headEnd/>
            <a:tailEnd/>
          </a:ln>
          <a:effectLst/>
        </p:spPr>
        <p:txBody>
          <a:bodyPr>
            <a:spAutoFit/>
          </a:bodyPr>
          <a:lstStyle/>
          <a:p>
            <a:pPr algn="l">
              <a:spcBef>
                <a:spcPct val="50000"/>
              </a:spcBef>
              <a:buFont typeface="Wingdings" pitchFamily="2" charset="2"/>
              <a:buChar char="þ"/>
            </a:pPr>
            <a:r>
              <a:rPr lang="en-US" dirty="0">
                <a:solidFill>
                  <a:srgbClr val="FAFD00"/>
                </a:solidFill>
                <a:latin typeface="Verdana" pitchFamily="34" charset="0"/>
              </a:rPr>
              <a:t>  </a:t>
            </a:r>
            <a:r>
              <a:rPr lang="en-US" dirty="0">
                <a:solidFill>
                  <a:srgbClr val="FFFF00"/>
                </a:solidFill>
                <a:latin typeface="Verdana" pitchFamily="34" charset="0"/>
              </a:rPr>
              <a:t>Responsibilities of biomed technicians</a:t>
            </a:r>
          </a:p>
          <a:p>
            <a:pPr lvl="1" algn="l">
              <a:buFontTx/>
              <a:buChar char="-"/>
            </a:pPr>
            <a:r>
              <a:rPr lang="en-US" sz="2200" dirty="0">
                <a:latin typeface="Verdana" pitchFamily="34" charset="0"/>
              </a:rPr>
              <a:t> Repair/maintain complex equipment (software driven) </a:t>
            </a:r>
          </a:p>
          <a:p>
            <a:pPr lvl="1" algn="l">
              <a:buFontTx/>
              <a:buChar char="-"/>
            </a:pPr>
            <a:r>
              <a:rPr lang="en-US" sz="2200" dirty="0">
                <a:latin typeface="Verdana" pitchFamily="34" charset="0"/>
              </a:rPr>
              <a:t> Inventory control (formal) for multiple clinics  </a:t>
            </a:r>
          </a:p>
          <a:p>
            <a:pPr lvl="1" algn="l">
              <a:buFontTx/>
              <a:buChar char="-"/>
            </a:pPr>
            <a:r>
              <a:rPr lang="en-US" sz="2200" dirty="0">
                <a:latin typeface="Verdana" pitchFamily="34" charset="0"/>
              </a:rPr>
              <a:t> Procedure management in relation to greatly </a:t>
            </a:r>
          </a:p>
          <a:p>
            <a:pPr lvl="1" algn="l"/>
            <a:r>
              <a:rPr lang="en-US" sz="2200" dirty="0">
                <a:latin typeface="Verdana" pitchFamily="34" charset="0"/>
              </a:rPr>
              <a:t>   increased regulatory requirements</a:t>
            </a:r>
          </a:p>
          <a:p>
            <a:pPr lvl="1" algn="l">
              <a:buFontTx/>
              <a:buChar char="-"/>
            </a:pPr>
            <a:r>
              <a:rPr lang="en-US" sz="2200" dirty="0">
                <a:latin typeface="Verdana" pitchFamily="34" charset="0"/>
              </a:rPr>
              <a:t> Manage dialyzer reuse programs (where applicable)</a:t>
            </a:r>
          </a:p>
          <a:p>
            <a:pPr lvl="1" algn="l"/>
            <a:r>
              <a:rPr lang="en-US" sz="2200" dirty="0">
                <a:latin typeface="Verdana" pitchFamily="34" charset="0"/>
              </a:rPr>
              <a:t>- Provide multiple clinics w/ training &amp; misc. support</a:t>
            </a:r>
            <a:r>
              <a:rPr lang="en-US" dirty="0">
                <a:latin typeface="Times New Roman" charset="0"/>
              </a:rPr>
              <a:t>   </a:t>
            </a:r>
          </a:p>
        </p:txBody>
      </p:sp>
      <p:sp>
        <p:nvSpPr>
          <p:cNvPr id="191508" name="Text Box 20"/>
          <p:cNvSpPr txBox="1">
            <a:spLocks noChangeArrowheads="1"/>
          </p:cNvSpPr>
          <p:nvPr/>
        </p:nvSpPr>
        <p:spPr bwMode="auto">
          <a:xfrm>
            <a:off x="1193801" y="5003800"/>
            <a:ext cx="8699500" cy="1415772"/>
          </a:xfrm>
          <a:prstGeom prst="rect">
            <a:avLst/>
          </a:prstGeom>
          <a:noFill/>
          <a:ln w="11113">
            <a:noFill/>
            <a:miter lim="800000"/>
            <a:headEnd/>
            <a:tailEnd/>
          </a:ln>
          <a:effectLst/>
        </p:spPr>
        <p:txBody>
          <a:bodyPr>
            <a:spAutoFit/>
          </a:bodyPr>
          <a:lstStyle/>
          <a:p>
            <a:pPr algn="l">
              <a:spcBef>
                <a:spcPct val="50000"/>
              </a:spcBef>
              <a:buFont typeface="Wingdings" pitchFamily="2" charset="2"/>
              <a:buChar char="þ"/>
            </a:pPr>
            <a:r>
              <a:rPr lang="en-US" dirty="0">
                <a:solidFill>
                  <a:srgbClr val="FAFD00"/>
                </a:solidFill>
                <a:latin typeface="Verdana" pitchFamily="34" charset="0"/>
              </a:rPr>
              <a:t>  </a:t>
            </a:r>
            <a:r>
              <a:rPr lang="en-US" dirty="0">
                <a:solidFill>
                  <a:srgbClr val="FFFF00"/>
                </a:solidFill>
                <a:latin typeface="Verdana" pitchFamily="34" charset="0"/>
              </a:rPr>
              <a:t>Training of biomed technicians</a:t>
            </a:r>
          </a:p>
          <a:p>
            <a:pPr lvl="1" algn="l">
              <a:buFontTx/>
              <a:buChar char="-"/>
            </a:pPr>
            <a:r>
              <a:rPr lang="en-US" sz="2200" dirty="0">
                <a:latin typeface="Verdana" pitchFamily="34" charset="0"/>
              </a:rPr>
              <a:t> Education budget emphasizes receipt of training from </a:t>
            </a:r>
          </a:p>
          <a:p>
            <a:pPr lvl="1" algn="l"/>
            <a:r>
              <a:rPr lang="en-US" sz="2200" dirty="0">
                <a:latin typeface="Verdana" pitchFamily="34" charset="0"/>
              </a:rPr>
              <a:t>  within the dialysis provider organization </a:t>
            </a:r>
            <a:endParaRPr lang="en-US" sz="1800" dirty="0">
              <a:latin typeface="Verdana" pitchFamily="34" charset="0"/>
            </a:endParaRPr>
          </a:p>
          <a:p>
            <a:pPr lvl="1" algn="l">
              <a:buFont typeface="Wingdings" pitchFamily="2" charset="2"/>
              <a:buNone/>
            </a:pPr>
            <a:endParaRPr lang="en-US" sz="1800" dirty="0">
              <a:latin typeface="Verdana"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150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150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150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1506" grpId="0"/>
      <p:bldP spid="191507" grpId="0"/>
      <p:bldP spid="19150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5" name="Text Box 3"/>
          <p:cNvSpPr txBox="1">
            <a:spLocks noChangeArrowheads="1"/>
          </p:cNvSpPr>
          <p:nvPr/>
        </p:nvSpPr>
        <p:spPr bwMode="auto">
          <a:xfrm>
            <a:off x="2436814" y="638175"/>
            <a:ext cx="5195887" cy="579438"/>
          </a:xfrm>
          <a:prstGeom prst="rect">
            <a:avLst/>
          </a:prstGeom>
          <a:noFill/>
          <a:ln w="11113">
            <a:noFill/>
            <a:miter lim="800000"/>
            <a:headEnd/>
            <a:tailEnd/>
          </a:ln>
          <a:effectLst/>
        </p:spPr>
        <p:txBody>
          <a:bodyPr>
            <a:spAutoFit/>
          </a:bodyPr>
          <a:lstStyle/>
          <a:p>
            <a:pPr>
              <a:spcBef>
                <a:spcPct val="50000"/>
              </a:spcBef>
            </a:pPr>
            <a:r>
              <a:rPr lang="en-US" b="1">
                <a:solidFill>
                  <a:schemeClr val="tx2"/>
                </a:solidFill>
                <a:latin typeface="Times New Roman" charset="0"/>
              </a:rPr>
              <a:t>  </a:t>
            </a:r>
            <a:r>
              <a:rPr lang="en-US" sz="3200" b="1">
                <a:solidFill>
                  <a:srgbClr val="FFFF37"/>
                </a:solidFill>
                <a:latin typeface="Verdana" pitchFamily="34" charset="0"/>
              </a:rPr>
              <a:t>Do You Agree?</a:t>
            </a:r>
            <a:r>
              <a:rPr lang="en-US" sz="2600" b="1">
                <a:solidFill>
                  <a:schemeClr val="tx2"/>
                </a:solidFill>
                <a:latin typeface="Verdana" pitchFamily="34" charset="0"/>
              </a:rPr>
              <a:t> </a:t>
            </a:r>
          </a:p>
        </p:txBody>
      </p:sp>
      <p:sp>
        <p:nvSpPr>
          <p:cNvPr id="177168" name="Rectangle 16"/>
          <p:cNvSpPr>
            <a:spLocks noChangeArrowheads="1"/>
          </p:cNvSpPr>
          <p:nvPr/>
        </p:nvSpPr>
        <p:spPr bwMode="auto">
          <a:xfrm>
            <a:off x="1595440" y="1660922"/>
            <a:ext cx="6575425" cy="523220"/>
          </a:xfrm>
          <a:prstGeom prst="rect">
            <a:avLst/>
          </a:prstGeom>
          <a:noFill/>
          <a:ln w="11113">
            <a:noFill/>
            <a:miter lim="800000"/>
            <a:headEnd/>
            <a:tailEnd/>
          </a:ln>
          <a:effectLst/>
        </p:spPr>
        <p:txBody>
          <a:bodyPr>
            <a:spAutoFit/>
          </a:bodyPr>
          <a:lstStyle/>
          <a:p>
            <a:pPr marL="457200" indent="-457200" algn="l">
              <a:buClr>
                <a:schemeClr val="tx2"/>
              </a:buClr>
              <a:buFont typeface="Wingdings" pitchFamily="2" charset="2"/>
              <a:buChar char="þ"/>
            </a:pPr>
            <a:r>
              <a:rPr lang="en-US" sz="2800">
                <a:latin typeface="Verdana" pitchFamily="34" charset="0"/>
              </a:rPr>
              <a:t>Sluggish reimbursement rate</a:t>
            </a:r>
            <a:r>
              <a:rPr lang="en-US">
                <a:latin typeface="Verdana" pitchFamily="34" charset="0"/>
              </a:rPr>
              <a:t> </a:t>
            </a:r>
          </a:p>
        </p:txBody>
      </p:sp>
      <p:sp>
        <p:nvSpPr>
          <p:cNvPr id="177172" name="Rectangle 20"/>
          <p:cNvSpPr>
            <a:spLocks noChangeArrowheads="1"/>
          </p:cNvSpPr>
          <p:nvPr/>
        </p:nvSpPr>
        <p:spPr bwMode="auto">
          <a:xfrm>
            <a:off x="1601788" y="2293326"/>
            <a:ext cx="3513137" cy="519113"/>
          </a:xfrm>
          <a:prstGeom prst="rect">
            <a:avLst/>
          </a:prstGeom>
          <a:noFill/>
          <a:ln w="11113">
            <a:noFill/>
            <a:miter lim="800000"/>
            <a:headEnd/>
            <a:tailEnd/>
          </a:ln>
          <a:effectLst/>
        </p:spPr>
        <p:txBody>
          <a:bodyPr>
            <a:spAutoFit/>
          </a:bodyPr>
          <a:lstStyle/>
          <a:p>
            <a:pPr marL="457200" indent="-457200" algn="l">
              <a:buClr>
                <a:schemeClr val="tx2"/>
              </a:buClr>
              <a:buFont typeface="Wingdings" pitchFamily="2" charset="2"/>
              <a:buChar char="þ"/>
            </a:pPr>
            <a:r>
              <a:rPr lang="en-US" sz="2800">
                <a:latin typeface="Verdana" pitchFamily="34" charset="0"/>
              </a:rPr>
              <a:t>Consolidation</a:t>
            </a:r>
            <a:r>
              <a:rPr lang="en-US">
                <a:latin typeface="Verdana" pitchFamily="34" charset="0"/>
              </a:rPr>
              <a:t> </a:t>
            </a:r>
          </a:p>
        </p:txBody>
      </p:sp>
      <p:sp>
        <p:nvSpPr>
          <p:cNvPr id="177173" name="Rectangle 21"/>
          <p:cNvSpPr>
            <a:spLocks noChangeArrowheads="1"/>
          </p:cNvSpPr>
          <p:nvPr/>
        </p:nvSpPr>
        <p:spPr bwMode="auto">
          <a:xfrm>
            <a:off x="1597025" y="2894501"/>
            <a:ext cx="4630739" cy="523220"/>
          </a:xfrm>
          <a:prstGeom prst="rect">
            <a:avLst/>
          </a:prstGeom>
          <a:noFill/>
          <a:ln w="11113">
            <a:noFill/>
            <a:miter lim="800000"/>
            <a:headEnd/>
            <a:tailEnd/>
          </a:ln>
          <a:effectLst/>
        </p:spPr>
        <p:txBody>
          <a:bodyPr>
            <a:spAutoFit/>
          </a:bodyPr>
          <a:lstStyle/>
          <a:p>
            <a:pPr marL="457200" indent="-457200" algn="l">
              <a:buClr>
                <a:schemeClr val="tx2"/>
              </a:buClr>
              <a:buFont typeface="Wingdings" pitchFamily="2" charset="2"/>
              <a:buChar char="þ"/>
            </a:pPr>
            <a:r>
              <a:rPr lang="en-US" sz="2800">
                <a:latin typeface="Verdana" pitchFamily="34" charset="0"/>
              </a:rPr>
              <a:t>Increased regulation</a:t>
            </a:r>
            <a:r>
              <a:rPr lang="en-US">
                <a:latin typeface="Verdana" pitchFamily="34" charset="0"/>
              </a:rPr>
              <a:t> </a:t>
            </a:r>
          </a:p>
        </p:txBody>
      </p:sp>
      <p:sp>
        <p:nvSpPr>
          <p:cNvPr id="177174" name="Rectangle 22"/>
          <p:cNvSpPr>
            <a:spLocks noChangeArrowheads="1"/>
          </p:cNvSpPr>
          <p:nvPr/>
        </p:nvSpPr>
        <p:spPr bwMode="auto">
          <a:xfrm>
            <a:off x="1573261" y="3571882"/>
            <a:ext cx="4630737" cy="523220"/>
          </a:xfrm>
          <a:prstGeom prst="rect">
            <a:avLst/>
          </a:prstGeom>
          <a:noFill/>
          <a:ln w="11113">
            <a:noFill/>
            <a:miter lim="800000"/>
            <a:headEnd/>
            <a:tailEnd/>
          </a:ln>
          <a:effectLst/>
        </p:spPr>
        <p:txBody>
          <a:bodyPr>
            <a:spAutoFit/>
          </a:bodyPr>
          <a:lstStyle/>
          <a:p>
            <a:pPr marL="457200" indent="-457200" algn="l">
              <a:buClr>
                <a:schemeClr val="tx2"/>
              </a:buClr>
              <a:buFont typeface="Wingdings" pitchFamily="2" charset="2"/>
              <a:buChar char="þ"/>
            </a:pPr>
            <a:r>
              <a:rPr lang="en-US" sz="2800">
                <a:latin typeface="Verdana" pitchFamily="34" charset="0"/>
              </a:rPr>
              <a:t>Equipment evolution</a:t>
            </a:r>
            <a:r>
              <a:rPr lang="en-US">
                <a:latin typeface="Verdana" pitchFamily="34" charset="0"/>
              </a:rPr>
              <a:t> </a:t>
            </a:r>
          </a:p>
        </p:txBody>
      </p:sp>
      <p:sp>
        <p:nvSpPr>
          <p:cNvPr id="177175" name="Rectangle 23"/>
          <p:cNvSpPr>
            <a:spLocks noChangeArrowheads="1"/>
          </p:cNvSpPr>
          <p:nvPr/>
        </p:nvSpPr>
        <p:spPr bwMode="auto">
          <a:xfrm>
            <a:off x="767241" y="4377226"/>
            <a:ext cx="8751887" cy="1384995"/>
          </a:xfrm>
          <a:prstGeom prst="rect">
            <a:avLst/>
          </a:prstGeom>
          <a:noFill/>
          <a:ln w="11113">
            <a:noFill/>
            <a:miter lim="800000"/>
            <a:headEnd/>
            <a:tailEnd/>
          </a:ln>
          <a:effectLst/>
        </p:spPr>
        <p:txBody>
          <a:bodyPr>
            <a:spAutoFit/>
          </a:bodyPr>
          <a:lstStyle/>
          <a:p>
            <a:pPr marL="457200" indent="-457200" algn="l">
              <a:buClr>
                <a:schemeClr val="tx2"/>
              </a:buClr>
              <a:buFont typeface="Wingdings" pitchFamily="2" charset="2"/>
              <a:buNone/>
            </a:pPr>
            <a:r>
              <a:rPr lang="en-US" sz="2800">
                <a:latin typeface="Verdana" pitchFamily="34" charset="0"/>
              </a:rPr>
              <a:t>    … have all contributed  to a critical need for Biomed Techs to take on a greater number of tasks and increased responsibility.</a:t>
            </a:r>
            <a:endParaRPr lang="en-US">
              <a:latin typeface="Verdana"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716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717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717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717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717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7168" grpId="0"/>
      <p:bldP spid="177172" grpId="0"/>
      <p:bldP spid="177173" grpId="0"/>
      <p:bldP spid="177174" grpId="0"/>
      <p:bldP spid="17717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7" name="Text Box 7"/>
          <p:cNvSpPr txBox="1">
            <a:spLocks noChangeArrowheads="1"/>
          </p:cNvSpPr>
          <p:nvPr/>
        </p:nvSpPr>
        <p:spPr bwMode="auto">
          <a:xfrm>
            <a:off x="959329" y="824705"/>
            <a:ext cx="7599363" cy="579437"/>
          </a:xfrm>
          <a:prstGeom prst="rect">
            <a:avLst/>
          </a:prstGeom>
          <a:noFill/>
          <a:ln w="11113">
            <a:noFill/>
            <a:miter lim="800000"/>
            <a:headEnd/>
            <a:tailEnd/>
          </a:ln>
          <a:effectLst/>
        </p:spPr>
        <p:txBody>
          <a:bodyPr>
            <a:spAutoFit/>
          </a:bodyPr>
          <a:lstStyle/>
          <a:p>
            <a:pPr>
              <a:spcBef>
                <a:spcPct val="50000"/>
              </a:spcBef>
            </a:pPr>
            <a:r>
              <a:rPr lang="en-US" sz="3200" b="1">
                <a:solidFill>
                  <a:srgbClr val="FFFF37"/>
                </a:solidFill>
                <a:latin typeface="Verdana" pitchFamily="34" charset="0"/>
              </a:rPr>
              <a:t>Predictions for the Future </a:t>
            </a:r>
          </a:p>
        </p:txBody>
      </p:sp>
      <p:pic>
        <p:nvPicPr>
          <p:cNvPr id="107530" name="Picture 10" descr="j0429827"/>
          <p:cNvPicPr>
            <a:picLocks noChangeAspect="1" noChangeArrowheads="1"/>
          </p:cNvPicPr>
          <p:nvPr/>
        </p:nvPicPr>
        <p:blipFill>
          <a:blip r:embed="rId3" cstate="print"/>
          <a:srcRect/>
          <a:stretch>
            <a:fillRect/>
          </a:stretch>
        </p:blipFill>
        <p:spPr bwMode="auto">
          <a:xfrm>
            <a:off x="9000087" y="536575"/>
            <a:ext cx="776287" cy="949325"/>
          </a:xfrm>
          <a:prstGeom prst="rect">
            <a:avLst/>
          </a:prstGeom>
          <a:noFill/>
        </p:spPr>
      </p:pic>
      <p:sp>
        <p:nvSpPr>
          <p:cNvPr id="107531" name="Text Box 11"/>
          <p:cNvSpPr txBox="1">
            <a:spLocks noChangeArrowheads="1"/>
          </p:cNvSpPr>
          <p:nvPr/>
        </p:nvSpPr>
        <p:spPr bwMode="auto">
          <a:xfrm>
            <a:off x="1765303" y="2109176"/>
            <a:ext cx="6362700" cy="519113"/>
          </a:xfrm>
          <a:prstGeom prst="rect">
            <a:avLst/>
          </a:prstGeom>
          <a:noFill/>
          <a:ln w="11113">
            <a:noFill/>
            <a:miter lim="800000"/>
            <a:headEnd/>
            <a:tailEnd/>
          </a:ln>
          <a:effectLst/>
        </p:spPr>
        <p:txBody>
          <a:bodyPr>
            <a:spAutoFit/>
          </a:bodyPr>
          <a:lstStyle/>
          <a:p>
            <a:pPr algn="l">
              <a:spcBef>
                <a:spcPct val="50000"/>
              </a:spcBef>
              <a:buFontTx/>
              <a:buChar char="•"/>
            </a:pPr>
            <a:r>
              <a:rPr lang="en-US">
                <a:latin typeface="Verdana" pitchFamily="34" charset="0"/>
              </a:rPr>
              <a:t> </a:t>
            </a:r>
            <a:r>
              <a:rPr lang="en-US" sz="2800">
                <a:latin typeface="Verdana" pitchFamily="34" charset="0"/>
              </a:rPr>
              <a:t>Increased visibility</a:t>
            </a:r>
          </a:p>
        </p:txBody>
      </p:sp>
      <p:sp>
        <p:nvSpPr>
          <p:cNvPr id="107534" name="Text Box 14"/>
          <p:cNvSpPr txBox="1">
            <a:spLocks noChangeArrowheads="1"/>
          </p:cNvSpPr>
          <p:nvPr/>
        </p:nvSpPr>
        <p:spPr bwMode="auto">
          <a:xfrm>
            <a:off x="1752604" y="3112476"/>
            <a:ext cx="6362700" cy="519113"/>
          </a:xfrm>
          <a:prstGeom prst="rect">
            <a:avLst/>
          </a:prstGeom>
          <a:noFill/>
          <a:ln w="11113">
            <a:noFill/>
            <a:miter lim="800000"/>
            <a:headEnd/>
            <a:tailEnd/>
          </a:ln>
          <a:effectLst/>
        </p:spPr>
        <p:txBody>
          <a:bodyPr>
            <a:spAutoFit/>
          </a:bodyPr>
          <a:lstStyle/>
          <a:p>
            <a:pPr algn="l">
              <a:spcBef>
                <a:spcPct val="50000"/>
              </a:spcBef>
              <a:buFontTx/>
              <a:buChar char="•"/>
            </a:pPr>
            <a:r>
              <a:rPr lang="en-US">
                <a:latin typeface="Verdana" pitchFamily="34" charset="0"/>
              </a:rPr>
              <a:t> </a:t>
            </a:r>
            <a:r>
              <a:rPr lang="en-US" sz="2800">
                <a:latin typeface="Verdana" pitchFamily="34" charset="0"/>
              </a:rPr>
              <a:t>Greater recognition</a:t>
            </a:r>
          </a:p>
        </p:txBody>
      </p:sp>
      <p:sp>
        <p:nvSpPr>
          <p:cNvPr id="107535" name="Text Box 15"/>
          <p:cNvSpPr txBox="1">
            <a:spLocks noChangeArrowheads="1"/>
          </p:cNvSpPr>
          <p:nvPr/>
        </p:nvSpPr>
        <p:spPr bwMode="auto">
          <a:xfrm>
            <a:off x="1778000" y="4052106"/>
            <a:ext cx="7721600" cy="1384995"/>
          </a:xfrm>
          <a:prstGeom prst="rect">
            <a:avLst/>
          </a:prstGeom>
          <a:noFill/>
          <a:ln w="11113">
            <a:noFill/>
            <a:miter lim="800000"/>
            <a:headEnd/>
            <a:tailEnd/>
          </a:ln>
          <a:effectLst/>
        </p:spPr>
        <p:txBody>
          <a:bodyPr>
            <a:spAutoFit/>
          </a:bodyPr>
          <a:lstStyle/>
          <a:p>
            <a:pPr algn="l">
              <a:spcBef>
                <a:spcPct val="50000"/>
              </a:spcBef>
              <a:buFontTx/>
              <a:buChar char="•"/>
            </a:pPr>
            <a:r>
              <a:rPr lang="en-US">
                <a:latin typeface="Verdana" pitchFamily="34" charset="0"/>
              </a:rPr>
              <a:t> </a:t>
            </a:r>
            <a:r>
              <a:rPr lang="en-US" sz="2800">
                <a:latin typeface="Verdana" pitchFamily="34" charset="0"/>
              </a:rPr>
              <a:t>Higher compensation rate for biomeds  </a:t>
            </a:r>
          </a:p>
          <a:p>
            <a:pPr algn="l"/>
            <a:r>
              <a:rPr lang="en-US" sz="2800">
                <a:latin typeface="Verdana" pitchFamily="34" charset="0"/>
              </a:rPr>
              <a:t>  that have expanded responsibilities and  </a:t>
            </a:r>
          </a:p>
          <a:p>
            <a:pPr algn="l"/>
            <a:r>
              <a:rPr lang="en-US" sz="2800">
                <a:latin typeface="Verdana" pitchFamily="34" charset="0"/>
              </a:rPr>
              <a:t>  certification.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2"/>
          <p:cNvSpPr>
            <a:spLocks noGrp="1" noChangeArrowheads="1"/>
          </p:cNvSpPr>
          <p:nvPr>
            <p:ph type="title"/>
          </p:nvPr>
        </p:nvSpPr>
        <p:spPr>
          <a:xfrm>
            <a:off x="7771362" y="3983837"/>
            <a:ext cx="1373187" cy="490537"/>
          </a:xfrm>
          <a:noFill/>
        </p:spPr>
        <p:txBody>
          <a:bodyPr lIns="0" tIns="0" rIns="0" bIns="0"/>
          <a:lstStyle/>
          <a:p>
            <a:r>
              <a:rPr lang="en-US" sz="2000" dirty="0">
                <a:solidFill>
                  <a:srgbClr val="FFFF37"/>
                </a:solidFill>
                <a:latin typeface="Verdana" pitchFamily="34" charset="0"/>
              </a:rPr>
              <a:t>Training!</a:t>
            </a:r>
            <a:r>
              <a:rPr lang="en-US" dirty="0"/>
              <a:t> </a:t>
            </a:r>
          </a:p>
        </p:txBody>
      </p:sp>
      <p:sp>
        <p:nvSpPr>
          <p:cNvPr id="195587" name="Text Box 3"/>
          <p:cNvSpPr txBox="1">
            <a:spLocks noChangeArrowheads="1"/>
          </p:cNvSpPr>
          <p:nvPr/>
        </p:nvSpPr>
        <p:spPr bwMode="auto">
          <a:xfrm>
            <a:off x="1330331" y="669925"/>
            <a:ext cx="7735888" cy="579438"/>
          </a:xfrm>
          <a:prstGeom prst="rect">
            <a:avLst/>
          </a:prstGeom>
          <a:noFill/>
          <a:ln w="11113">
            <a:noFill/>
            <a:miter lim="800000"/>
            <a:headEnd/>
            <a:tailEnd/>
          </a:ln>
          <a:effectLst/>
        </p:spPr>
        <p:txBody>
          <a:bodyPr>
            <a:spAutoFit/>
          </a:bodyPr>
          <a:lstStyle/>
          <a:p>
            <a:pPr>
              <a:spcBef>
                <a:spcPct val="50000"/>
              </a:spcBef>
            </a:pPr>
            <a:r>
              <a:rPr lang="en-US" b="1">
                <a:solidFill>
                  <a:schemeClr val="tx2"/>
                </a:solidFill>
                <a:latin typeface="Times New Roman" charset="0"/>
              </a:rPr>
              <a:t> </a:t>
            </a:r>
            <a:r>
              <a:rPr lang="en-US" sz="3200" b="1">
                <a:solidFill>
                  <a:srgbClr val="FFFF37"/>
                </a:solidFill>
                <a:latin typeface="Verdana" pitchFamily="34" charset="0"/>
              </a:rPr>
              <a:t>Make it a Bright Future</a:t>
            </a:r>
            <a:r>
              <a:rPr lang="en-US" sz="2600" b="1">
                <a:solidFill>
                  <a:schemeClr val="tx2"/>
                </a:solidFill>
                <a:latin typeface="Verdana" pitchFamily="34" charset="0"/>
              </a:rPr>
              <a:t> </a:t>
            </a:r>
          </a:p>
        </p:txBody>
      </p:sp>
      <p:pic>
        <p:nvPicPr>
          <p:cNvPr id="195588" name="Picture 4" descr="Test-Grad"/>
          <p:cNvPicPr>
            <a:picLocks noChangeAspect="1" noChangeArrowheads="1"/>
          </p:cNvPicPr>
          <p:nvPr/>
        </p:nvPicPr>
        <p:blipFill>
          <a:blip r:embed="rId3" cstate="print"/>
          <a:srcRect/>
          <a:stretch>
            <a:fillRect/>
          </a:stretch>
        </p:blipFill>
        <p:spPr bwMode="auto">
          <a:xfrm>
            <a:off x="7745414" y="2719388"/>
            <a:ext cx="1319212" cy="1319212"/>
          </a:xfrm>
          <a:prstGeom prst="rect">
            <a:avLst/>
          </a:prstGeom>
          <a:noFill/>
        </p:spPr>
      </p:pic>
      <p:sp>
        <p:nvSpPr>
          <p:cNvPr id="195589" name="Rectangle 5"/>
          <p:cNvSpPr>
            <a:spLocks noChangeArrowheads="1"/>
          </p:cNvSpPr>
          <p:nvPr/>
        </p:nvSpPr>
        <p:spPr bwMode="auto">
          <a:xfrm>
            <a:off x="1639894" y="2080027"/>
            <a:ext cx="6373812" cy="523220"/>
          </a:xfrm>
          <a:prstGeom prst="rect">
            <a:avLst/>
          </a:prstGeom>
          <a:noFill/>
          <a:ln w="11113">
            <a:noFill/>
            <a:miter lim="800000"/>
            <a:headEnd/>
            <a:tailEnd/>
          </a:ln>
          <a:effectLst/>
        </p:spPr>
        <p:txBody>
          <a:bodyPr wrap="square">
            <a:spAutoFit/>
          </a:bodyPr>
          <a:lstStyle/>
          <a:p>
            <a:pPr marL="457200" indent="-457200" algn="l">
              <a:buClr>
                <a:schemeClr val="tx2"/>
              </a:buClr>
              <a:buFont typeface="Wingdings" pitchFamily="2" charset="2"/>
              <a:buChar char="þ"/>
            </a:pPr>
            <a:r>
              <a:rPr lang="en-US" sz="2800" dirty="0">
                <a:latin typeface="Verdana" pitchFamily="34" charset="0"/>
              </a:rPr>
              <a:t>Confidence &amp; positive attitude</a:t>
            </a:r>
            <a:r>
              <a:rPr lang="en-US" dirty="0">
                <a:latin typeface="Verdana" pitchFamily="34" charset="0"/>
              </a:rPr>
              <a:t> </a:t>
            </a:r>
          </a:p>
        </p:txBody>
      </p:sp>
      <p:sp>
        <p:nvSpPr>
          <p:cNvPr id="195590" name="Rectangle 6"/>
          <p:cNvSpPr>
            <a:spLocks noChangeArrowheads="1"/>
          </p:cNvSpPr>
          <p:nvPr/>
        </p:nvSpPr>
        <p:spPr bwMode="auto">
          <a:xfrm>
            <a:off x="1631950" y="2728913"/>
            <a:ext cx="3513138" cy="519112"/>
          </a:xfrm>
          <a:prstGeom prst="rect">
            <a:avLst/>
          </a:prstGeom>
          <a:noFill/>
          <a:ln w="11113">
            <a:noFill/>
            <a:miter lim="800000"/>
            <a:headEnd/>
            <a:tailEnd/>
          </a:ln>
          <a:effectLst/>
        </p:spPr>
        <p:txBody>
          <a:bodyPr>
            <a:spAutoFit/>
          </a:bodyPr>
          <a:lstStyle/>
          <a:p>
            <a:pPr marL="457200" indent="-457200" algn="l">
              <a:buClr>
                <a:schemeClr val="tx2"/>
              </a:buClr>
              <a:buFont typeface="Wingdings" pitchFamily="2" charset="2"/>
              <a:buChar char="þ"/>
            </a:pPr>
            <a:r>
              <a:rPr lang="en-US" sz="2800">
                <a:latin typeface="Verdana" pitchFamily="34" charset="0"/>
              </a:rPr>
              <a:t>Certification</a:t>
            </a:r>
            <a:r>
              <a:rPr lang="en-US">
                <a:latin typeface="Verdana" pitchFamily="34" charset="0"/>
              </a:rPr>
              <a:t> </a:t>
            </a:r>
          </a:p>
        </p:txBody>
      </p:sp>
      <p:sp>
        <p:nvSpPr>
          <p:cNvPr id="195591" name="Rectangle 7"/>
          <p:cNvSpPr>
            <a:spLocks noChangeArrowheads="1"/>
          </p:cNvSpPr>
          <p:nvPr/>
        </p:nvSpPr>
        <p:spPr bwMode="auto">
          <a:xfrm>
            <a:off x="1630363" y="3430588"/>
            <a:ext cx="4646612" cy="523220"/>
          </a:xfrm>
          <a:prstGeom prst="rect">
            <a:avLst/>
          </a:prstGeom>
          <a:noFill/>
          <a:ln w="11113">
            <a:noFill/>
            <a:miter lim="800000"/>
            <a:headEnd/>
            <a:tailEnd/>
          </a:ln>
          <a:effectLst/>
        </p:spPr>
        <p:txBody>
          <a:bodyPr>
            <a:spAutoFit/>
          </a:bodyPr>
          <a:lstStyle/>
          <a:p>
            <a:pPr marL="457200" indent="-457200" algn="l">
              <a:buClr>
                <a:schemeClr val="tx2"/>
              </a:buClr>
              <a:buFont typeface="Wingdings" pitchFamily="2" charset="2"/>
              <a:buChar char="þ"/>
            </a:pPr>
            <a:r>
              <a:rPr lang="en-US" sz="2800">
                <a:latin typeface="Verdana" pitchFamily="34" charset="0"/>
              </a:rPr>
              <a:t>Continuing education</a:t>
            </a:r>
            <a:r>
              <a:rPr lang="en-US">
                <a:latin typeface="Verdana" pitchFamily="34" charset="0"/>
              </a:rPr>
              <a:t> </a:t>
            </a:r>
          </a:p>
        </p:txBody>
      </p:sp>
      <p:sp>
        <p:nvSpPr>
          <p:cNvPr id="195593" name="Rectangle 9"/>
          <p:cNvSpPr>
            <a:spLocks noChangeArrowheads="1"/>
          </p:cNvSpPr>
          <p:nvPr/>
        </p:nvSpPr>
        <p:spPr bwMode="auto">
          <a:xfrm>
            <a:off x="649294" y="4478826"/>
            <a:ext cx="8983662" cy="1384995"/>
          </a:xfrm>
          <a:prstGeom prst="rect">
            <a:avLst/>
          </a:prstGeom>
          <a:noFill/>
          <a:ln w="11113">
            <a:noFill/>
            <a:miter lim="800000"/>
            <a:headEnd/>
            <a:tailEnd/>
          </a:ln>
          <a:effectLst/>
        </p:spPr>
        <p:txBody>
          <a:bodyPr>
            <a:spAutoFit/>
          </a:bodyPr>
          <a:lstStyle/>
          <a:p>
            <a:pPr marL="457200" indent="-457200" algn="l">
              <a:buClr>
                <a:schemeClr val="tx2"/>
              </a:buClr>
              <a:buFont typeface="Wingdings" pitchFamily="2" charset="2"/>
              <a:buNone/>
            </a:pPr>
            <a:r>
              <a:rPr lang="en-US" sz="2800" dirty="0">
                <a:latin typeface="Verdana" pitchFamily="34" charset="0"/>
              </a:rPr>
              <a:t>    …  the critical need for Biomed Techs can be converted to an opportunity for advancement and career growth, for those that can adapt.</a:t>
            </a:r>
            <a:endParaRPr lang="en-US" dirty="0">
              <a:latin typeface="Verdana" pitchFamily="34" charset="0"/>
            </a:endParaRPr>
          </a:p>
        </p:txBody>
      </p:sp>
      <p:sp>
        <p:nvSpPr>
          <p:cNvPr id="195594" name="Text Box 10"/>
          <p:cNvSpPr txBox="1">
            <a:spLocks noChangeArrowheads="1"/>
          </p:cNvSpPr>
          <p:nvPr/>
        </p:nvSpPr>
        <p:spPr bwMode="auto">
          <a:xfrm>
            <a:off x="1011244" y="1552575"/>
            <a:ext cx="1581150" cy="457200"/>
          </a:xfrm>
          <a:prstGeom prst="rect">
            <a:avLst/>
          </a:prstGeom>
          <a:noFill/>
          <a:ln w="11113">
            <a:noFill/>
            <a:miter lim="800000"/>
            <a:headEnd/>
            <a:tailEnd/>
          </a:ln>
          <a:effectLst/>
        </p:spPr>
        <p:txBody>
          <a:bodyPr>
            <a:spAutoFit/>
          </a:bodyPr>
          <a:lstStyle/>
          <a:p>
            <a:pPr>
              <a:spcBef>
                <a:spcPct val="50000"/>
              </a:spcBef>
            </a:pPr>
            <a:r>
              <a:rPr lang="en-US" dirty="0">
                <a:latin typeface="Verdana" pitchFamily="34" charset="0"/>
              </a:rPr>
              <a:t>With:</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558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559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5591"/>
                                        </p:tgtEl>
                                        <p:attrNameLst>
                                          <p:attrName>style.visibility</p:attrName>
                                        </p:attrNameLst>
                                      </p:cBhvr>
                                      <p:to>
                                        <p:strVal val="visible"/>
                                      </p:to>
                                    </p:set>
                                  </p:childTnLst>
                                </p:cTn>
                              </p:par>
                              <p:par>
                                <p:cTn id="15" presetID="9" presetClass="entr" presetSubtype="0" fill="hold" nodeType="withEffect">
                                  <p:stCondLst>
                                    <p:cond delay="0"/>
                                  </p:stCondLst>
                                  <p:childTnLst>
                                    <p:set>
                                      <p:cBhvr>
                                        <p:cTn id="16" dur="1" fill="hold">
                                          <p:stCondLst>
                                            <p:cond delay="0"/>
                                          </p:stCondLst>
                                        </p:cTn>
                                        <p:tgtEl>
                                          <p:spTgt spid="195588"/>
                                        </p:tgtEl>
                                        <p:attrNameLst>
                                          <p:attrName>style.visibility</p:attrName>
                                        </p:attrNameLst>
                                      </p:cBhvr>
                                      <p:to>
                                        <p:strVal val="visible"/>
                                      </p:to>
                                    </p:set>
                                    <p:animEffect transition="in" filter="dissolve">
                                      <p:cBhvr>
                                        <p:cTn id="17" dur="500"/>
                                        <p:tgtEl>
                                          <p:spTgt spid="195588"/>
                                        </p:tgtEl>
                                      </p:cBhvr>
                                    </p:animEffect>
                                  </p:childTnLst>
                                </p:cTn>
                              </p:par>
                              <p:par>
                                <p:cTn id="18" presetID="1" presetClass="entr" presetSubtype="0" fill="hold" grpId="0" nodeType="withEffect">
                                  <p:stCondLst>
                                    <p:cond delay="0"/>
                                  </p:stCondLst>
                                  <p:childTnLst>
                                    <p:set>
                                      <p:cBhvr>
                                        <p:cTn id="19" dur="1" fill="hold">
                                          <p:stCondLst>
                                            <p:cond delay="0"/>
                                          </p:stCondLst>
                                        </p:cTn>
                                        <p:tgtEl>
                                          <p:spTgt spid="195586"/>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9559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5586" grpId="0"/>
      <p:bldP spid="195589" grpId="0"/>
      <p:bldP spid="195590" grpId="0"/>
      <p:bldP spid="195591" grpId="0"/>
      <p:bldP spid="19559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p:cNvSpPr>
            <a:spLocks noGrp="1" noChangeArrowheads="1"/>
          </p:cNvSpPr>
          <p:nvPr>
            <p:ph type="ctrTitle"/>
          </p:nvPr>
        </p:nvSpPr>
        <p:spPr>
          <a:xfrm>
            <a:off x="600076" y="457199"/>
            <a:ext cx="9112250" cy="4143376"/>
          </a:xfrm>
          <a:noFill/>
          <a:ln/>
        </p:spPr>
        <p:txBody>
          <a:bodyPr lIns="0" tIns="571297" rIns="0" bIns="0"/>
          <a:lstStyle/>
          <a:p>
            <a:pPr>
              <a:lnSpc>
                <a:spcPct val="150000"/>
              </a:lnSpc>
              <a:spcBef>
                <a:spcPts val="0"/>
              </a:spcBef>
            </a:pPr>
            <a:br>
              <a:rPr lang="en-US" sz="4000" dirty="0">
                <a:solidFill>
                  <a:srgbClr val="FFFF37"/>
                </a:solidFill>
                <a:latin typeface="Verdana" pitchFamily="34" charset="0"/>
              </a:rPr>
            </a:br>
            <a:br>
              <a:rPr lang="en-US" sz="4000" dirty="0">
                <a:solidFill>
                  <a:srgbClr val="FFFF37"/>
                </a:solidFill>
                <a:latin typeface="Verdana" pitchFamily="34" charset="0"/>
              </a:rPr>
            </a:br>
            <a:br>
              <a:rPr lang="en-US" sz="4000" dirty="0">
                <a:solidFill>
                  <a:srgbClr val="FFFF37"/>
                </a:solidFill>
                <a:latin typeface="Verdana" pitchFamily="34" charset="0"/>
              </a:rPr>
            </a:br>
            <a:br>
              <a:rPr lang="en-US" sz="4000" dirty="0">
                <a:solidFill>
                  <a:srgbClr val="FFFF37"/>
                </a:solidFill>
                <a:latin typeface="Verdana" pitchFamily="34" charset="0"/>
              </a:rPr>
            </a:br>
            <a:r>
              <a:rPr lang="en-US" sz="4800" dirty="0">
                <a:solidFill>
                  <a:srgbClr val="FFFF37"/>
                </a:solidFill>
                <a:latin typeface="Verdana" pitchFamily="34" charset="0"/>
              </a:rPr>
              <a:t>Panel of Pioneers:</a:t>
            </a:r>
            <a:br>
              <a:rPr lang="en-US" sz="4800" dirty="0">
                <a:solidFill>
                  <a:srgbClr val="FFFF37"/>
                </a:solidFill>
                <a:latin typeface="Verdana" pitchFamily="34" charset="0"/>
              </a:rPr>
            </a:br>
            <a:r>
              <a:rPr lang="en-US" sz="4400" dirty="0">
                <a:solidFill>
                  <a:srgbClr val="FFFF37"/>
                </a:solidFill>
                <a:latin typeface="Verdana" pitchFamily="34" charset="0"/>
              </a:rPr>
              <a:t>Perspective</a:t>
            </a:r>
            <a:br>
              <a:rPr lang="en-US" sz="4400" dirty="0">
                <a:solidFill>
                  <a:srgbClr val="FFFF37"/>
                </a:solidFill>
                <a:latin typeface="Verdana" pitchFamily="34" charset="0"/>
              </a:rPr>
            </a:br>
            <a:r>
              <a:rPr lang="en-US" sz="4000" dirty="0">
                <a:solidFill>
                  <a:srgbClr val="FFFF37"/>
                </a:solidFill>
                <a:latin typeface="Verdana" pitchFamily="34" charset="0"/>
              </a:rPr>
              <a:t>and</a:t>
            </a:r>
            <a:br>
              <a:rPr lang="en-US" sz="4400" dirty="0">
                <a:solidFill>
                  <a:srgbClr val="FFFF37"/>
                </a:solidFill>
                <a:latin typeface="Verdana" pitchFamily="34" charset="0"/>
              </a:rPr>
            </a:br>
            <a:r>
              <a:rPr lang="en-US" sz="4400" dirty="0">
                <a:solidFill>
                  <a:srgbClr val="FFFF37"/>
                </a:solidFill>
                <a:latin typeface="Verdana" pitchFamily="34" charset="0"/>
              </a:rPr>
              <a:t>Predictions</a:t>
            </a:r>
            <a:br>
              <a:rPr lang="en-US" sz="4000" dirty="0">
                <a:solidFill>
                  <a:srgbClr val="FFFF37"/>
                </a:solidFill>
                <a:latin typeface="Verdana" pitchFamily="34" charset="0"/>
              </a:rPr>
            </a:br>
            <a:br>
              <a:rPr lang="en-US" sz="4000" dirty="0">
                <a:solidFill>
                  <a:srgbClr val="FFFF37"/>
                </a:solidFill>
                <a:latin typeface="Verdana" pitchFamily="34" charset="0"/>
              </a:rPr>
            </a:br>
            <a:br>
              <a:rPr lang="en-US" sz="4000" dirty="0">
                <a:solidFill>
                  <a:srgbClr val="FFFF37"/>
                </a:solidFill>
                <a:latin typeface="Verdana" pitchFamily="34" charset="0"/>
              </a:rPr>
            </a:br>
            <a:br>
              <a:rPr lang="en-US" sz="4000" dirty="0">
                <a:solidFill>
                  <a:srgbClr val="FFFF37"/>
                </a:solidFill>
                <a:latin typeface="Verdana" pitchFamily="34" charset="0"/>
              </a:rPr>
            </a:br>
            <a:r>
              <a:rPr lang="en-US" sz="4000" dirty="0">
                <a:solidFill>
                  <a:srgbClr val="FFFF37"/>
                </a:solidFill>
                <a:latin typeface="Verdana" pitchFamily="34" charset="0"/>
              </a:rPr>
              <a:t> </a:t>
            </a:r>
            <a:br>
              <a:rPr lang="en-US" sz="3600" dirty="0">
                <a:solidFill>
                  <a:srgbClr val="FFFF37"/>
                </a:solidFill>
                <a:latin typeface="Verdana" pitchFamily="34" charset="0"/>
              </a:rPr>
            </a:br>
            <a:endParaRPr lang="en-US" sz="3600" dirty="0">
              <a:solidFill>
                <a:srgbClr val="FFFF37"/>
              </a:solidFill>
              <a:latin typeface="Verdana" pitchFamily="34" charset="0"/>
            </a:endParaRPr>
          </a:p>
        </p:txBody>
      </p:sp>
      <p:sp>
        <p:nvSpPr>
          <p:cNvPr id="25" name="TextBox 24"/>
          <p:cNvSpPr txBox="1"/>
          <p:nvPr/>
        </p:nvSpPr>
        <p:spPr>
          <a:xfrm>
            <a:off x="3910619" y="4853772"/>
            <a:ext cx="2397587" cy="523220"/>
          </a:xfrm>
          <a:prstGeom prst="rect">
            <a:avLst/>
          </a:prstGeom>
          <a:noFill/>
        </p:spPr>
        <p:txBody>
          <a:bodyPr wrap="square" rtlCol="0">
            <a:spAutoFit/>
          </a:bodyPr>
          <a:lstStyle/>
          <a:p>
            <a:r>
              <a:rPr lang="en-US" sz="2800" i="1" dirty="0">
                <a:latin typeface="Verdana" pitchFamily="34" charset="0"/>
              </a:rPr>
              <a:t>Speakers:</a:t>
            </a:r>
            <a:r>
              <a:rPr lang="en-US" sz="2800" dirty="0">
                <a:latin typeface="Verdana" pitchFamily="34" charset="0"/>
              </a:rPr>
              <a:t> </a:t>
            </a:r>
          </a:p>
        </p:txBody>
      </p:sp>
      <p:sp>
        <p:nvSpPr>
          <p:cNvPr id="7" name="TextBox 6"/>
          <p:cNvSpPr txBox="1"/>
          <p:nvPr/>
        </p:nvSpPr>
        <p:spPr>
          <a:xfrm>
            <a:off x="1228725" y="5426060"/>
            <a:ext cx="8058150" cy="523220"/>
          </a:xfrm>
          <a:prstGeom prst="rect">
            <a:avLst/>
          </a:prstGeom>
          <a:noFill/>
        </p:spPr>
        <p:txBody>
          <a:bodyPr wrap="square" rtlCol="0">
            <a:spAutoFit/>
          </a:bodyPr>
          <a:lstStyle/>
          <a:p>
            <a:pPr algn="l"/>
            <a:r>
              <a:rPr lang="en-US" sz="2800" dirty="0">
                <a:latin typeface="Verdana" pitchFamily="34" charset="0"/>
              </a:rPr>
              <a:t>V. Taaffe,  J. Maltais,  G. Rovegno,  R. Ward</a:t>
            </a:r>
          </a:p>
        </p:txBody>
      </p:sp>
      <p:pic>
        <p:nvPicPr>
          <p:cNvPr id="185346" name="Picture 2" descr="C:\Documents and Settings\RPCUser\My Documents\My Pictures\Microsoft Clip Organizer\pe01563_.wmf"/>
          <p:cNvPicPr>
            <a:picLocks noChangeAspect="1" noChangeArrowheads="1"/>
          </p:cNvPicPr>
          <p:nvPr/>
        </p:nvPicPr>
        <p:blipFill>
          <a:blip r:embed="rId3" cstate="print"/>
          <a:srcRect/>
          <a:stretch>
            <a:fillRect/>
          </a:stretch>
        </p:blipFill>
        <p:spPr bwMode="auto">
          <a:xfrm>
            <a:off x="736208" y="1469757"/>
            <a:ext cx="1678380" cy="2134179"/>
          </a:xfrm>
          <a:prstGeom prst="rect">
            <a:avLst/>
          </a:prstGeom>
          <a:noFill/>
        </p:spPr>
      </p:pic>
      <p:grpSp>
        <p:nvGrpSpPr>
          <p:cNvPr id="2" name="Group 94"/>
          <p:cNvGrpSpPr/>
          <p:nvPr/>
        </p:nvGrpSpPr>
        <p:grpSpPr>
          <a:xfrm>
            <a:off x="7786692" y="3114675"/>
            <a:ext cx="1685925" cy="2085974"/>
            <a:chOff x="5400675" y="342900"/>
            <a:chExt cx="4043363" cy="4857751"/>
          </a:xfrm>
        </p:grpSpPr>
        <p:grpSp>
          <p:nvGrpSpPr>
            <p:cNvPr id="3" name="Group 92"/>
            <p:cNvGrpSpPr/>
            <p:nvPr/>
          </p:nvGrpSpPr>
          <p:grpSpPr>
            <a:xfrm>
              <a:off x="5400675" y="342900"/>
              <a:ext cx="4043363" cy="4857751"/>
              <a:chOff x="5486400" y="-44021"/>
              <a:chExt cx="4471989" cy="5873321"/>
            </a:xfrm>
          </p:grpSpPr>
          <p:grpSp>
            <p:nvGrpSpPr>
              <p:cNvPr id="4" name="Group 47"/>
              <p:cNvGrpSpPr>
                <a:grpSpLocks noChangeAspect="1"/>
              </p:cNvGrpSpPr>
              <p:nvPr/>
            </p:nvGrpSpPr>
            <p:grpSpPr bwMode="auto">
              <a:xfrm>
                <a:off x="5486400" y="-44021"/>
                <a:ext cx="4471989" cy="5873321"/>
                <a:chOff x="5184" y="2104"/>
                <a:chExt cx="801" cy="1052"/>
              </a:xfrm>
            </p:grpSpPr>
            <p:sp>
              <p:nvSpPr>
                <p:cNvPr id="185390" name="AutoShape 46"/>
                <p:cNvSpPr>
                  <a:spLocks noChangeAspect="1" noChangeArrowheads="1" noTextEdit="1"/>
                </p:cNvSpPr>
                <p:nvPr/>
              </p:nvSpPr>
              <p:spPr bwMode="auto">
                <a:xfrm>
                  <a:off x="5184" y="2104"/>
                  <a:ext cx="801" cy="1052"/>
                </a:xfrm>
                <a:prstGeom prst="rect">
                  <a:avLst/>
                </a:prstGeom>
                <a:solidFill>
                  <a:schemeClr val="bg1">
                    <a:lumMod val="75000"/>
                  </a:schemeClr>
                </a:solidFill>
                <a:ln w="88900" cap="sq" cmpd="sng" algn="ctr">
                  <a:noFill/>
                  <a:prstDash val="solid"/>
                  <a:miter lim="800000"/>
                  <a:headEnd type="none" w="med" len="med"/>
                  <a:tailEnd type="none" w="med" len="med"/>
                </a:ln>
                <a:effectLst>
                  <a:outerShdw dist="18000" dir="5400000" algn="tl" rotWithShape="0">
                    <a:srgbClr val="000000">
                      <a:alpha val="39999"/>
                    </a:srgbClr>
                  </a:outerShdw>
                </a:effectLst>
              </p:spPr>
              <p:txBody>
                <a:bodyPr vert="horz" wrap="square" lIns="0" tIns="0" rIns="0" bIns="0" numCol="1" anchor="t" anchorCtr="0" compatLnSpc="1">
                  <a:prstTxWarp prst="textNoShape">
                    <a:avLst/>
                  </a:prstTxWarp>
                </a:bodyPr>
                <a:lstStyle/>
                <a:p>
                  <a:endParaRPr lang="en-US"/>
                </a:p>
              </p:txBody>
            </p:sp>
            <p:sp>
              <p:nvSpPr>
                <p:cNvPr id="185392" name="Rectangle 48"/>
                <p:cNvSpPr>
                  <a:spLocks noChangeArrowheads="1"/>
                </p:cNvSpPr>
                <p:nvPr/>
              </p:nvSpPr>
              <p:spPr bwMode="auto">
                <a:xfrm>
                  <a:off x="5184" y="2104"/>
                  <a:ext cx="801" cy="993"/>
                </a:xfrm>
                <a:prstGeom prst="rect">
                  <a:avLst/>
                </a:prstGeom>
                <a:solidFill>
                  <a:srgbClr val="A6E9F0"/>
                </a:solidFill>
                <a:ln w="9525">
                  <a:noFill/>
                  <a:miter lim="800000"/>
                  <a:headEnd/>
                  <a:tailEnd/>
                </a:ln>
              </p:spPr>
              <p:txBody>
                <a:bodyPr vert="horz" wrap="square" lIns="0" tIns="0" rIns="0" bIns="0" numCol="1" anchor="t" anchorCtr="0" compatLnSpc="1">
                  <a:prstTxWarp prst="textNoShape">
                    <a:avLst/>
                  </a:prstTxWarp>
                </a:bodyPr>
                <a:lstStyle/>
                <a:p>
                  <a:endParaRPr lang="en-US"/>
                </a:p>
              </p:txBody>
            </p:sp>
            <p:sp>
              <p:nvSpPr>
                <p:cNvPr id="185393" name="Freeform 49"/>
                <p:cNvSpPr>
                  <a:spLocks/>
                </p:cNvSpPr>
                <p:nvPr/>
              </p:nvSpPr>
              <p:spPr bwMode="auto">
                <a:xfrm>
                  <a:off x="5238" y="2319"/>
                  <a:ext cx="677" cy="772"/>
                </a:xfrm>
                <a:custGeom>
                  <a:avLst/>
                  <a:gdLst/>
                  <a:ahLst/>
                  <a:cxnLst>
                    <a:cxn ang="0">
                      <a:pos x="608" y="1502"/>
                    </a:cxn>
                    <a:cxn ang="0">
                      <a:pos x="523" y="1472"/>
                    </a:cxn>
                    <a:cxn ang="0">
                      <a:pos x="445" y="1438"/>
                    </a:cxn>
                    <a:cxn ang="0">
                      <a:pos x="373" y="1401"/>
                    </a:cxn>
                    <a:cxn ang="0">
                      <a:pos x="307" y="1360"/>
                    </a:cxn>
                    <a:cxn ang="0">
                      <a:pos x="247" y="1316"/>
                    </a:cxn>
                    <a:cxn ang="0">
                      <a:pos x="194" y="1270"/>
                    </a:cxn>
                    <a:cxn ang="0">
                      <a:pos x="147" y="1222"/>
                    </a:cxn>
                    <a:cxn ang="0">
                      <a:pos x="105" y="1171"/>
                    </a:cxn>
                    <a:cxn ang="0">
                      <a:pos x="72" y="1119"/>
                    </a:cxn>
                    <a:cxn ang="0">
                      <a:pos x="44" y="1066"/>
                    </a:cxn>
                    <a:cxn ang="0">
                      <a:pos x="23" y="1011"/>
                    </a:cxn>
                    <a:cxn ang="0">
                      <a:pos x="8" y="957"/>
                    </a:cxn>
                    <a:cxn ang="0">
                      <a:pos x="1" y="903"/>
                    </a:cxn>
                    <a:cxn ang="0">
                      <a:pos x="0" y="848"/>
                    </a:cxn>
                    <a:cxn ang="0">
                      <a:pos x="6" y="794"/>
                    </a:cxn>
                    <a:cxn ang="0">
                      <a:pos x="19" y="737"/>
                    </a:cxn>
                    <a:cxn ang="0">
                      <a:pos x="43" y="682"/>
                    </a:cxn>
                    <a:cxn ang="0">
                      <a:pos x="75" y="633"/>
                    </a:cxn>
                    <a:cxn ang="0">
                      <a:pos x="117" y="591"/>
                    </a:cxn>
                    <a:cxn ang="0">
                      <a:pos x="169" y="555"/>
                    </a:cxn>
                    <a:cxn ang="0">
                      <a:pos x="232" y="525"/>
                    </a:cxn>
                    <a:cxn ang="0">
                      <a:pos x="307" y="503"/>
                    </a:cxn>
                    <a:cxn ang="0">
                      <a:pos x="395" y="486"/>
                    </a:cxn>
                    <a:cxn ang="0">
                      <a:pos x="489" y="474"/>
                    </a:cxn>
                    <a:cxn ang="0">
                      <a:pos x="558" y="451"/>
                    </a:cxn>
                    <a:cxn ang="0">
                      <a:pos x="602" y="417"/>
                    </a:cxn>
                    <a:cxn ang="0">
                      <a:pos x="630" y="372"/>
                    </a:cxn>
                    <a:cxn ang="0">
                      <a:pos x="647" y="317"/>
                    </a:cxn>
                    <a:cxn ang="0">
                      <a:pos x="663" y="251"/>
                    </a:cxn>
                    <a:cxn ang="0">
                      <a:pos x="684" y="178"/>
                    </a:cxn>
                    <a:cxn ang="0">
                      <a:pos x="719" y="96"/>
                    </a:cxn>
                    <a:cxn ang="0">
                      <a:pos x="774" y="19"/>
                    </a:cxn>
                    <a:cxn ang="0">
                      <a:pos x="850" y="0"/>
                    </a:cxn>
                    <a:cxn ang="0">
                      <a:pos x="939" y="36"/>
                    </a:cxn>
                    <a:cxn ang="0">
                      <a:pos x="1034" y="116"/>
                    </a:cxn>
                    <a:cxn ang="0">
                      <a:pos x="1129" y="230"/>
                    </a:cxn>
                    <a:cxn ang="0">
                      <a:pos x="1215" y="366"/>
                    </a:cxn>
                    <a:cxn ang="0">
                      <a:pos x="1286" y="514"/>
                    </a:cxn>
                    <a:cxn ang="0">
                      <a:pos x="1333" y="664"/>
                    </a:cxn>
                    <a:cxn ang="0">
                      <a:pos x="1349" y="773"/>
                    </a:cxn>
                    <a:cxn ang="0">
                      <a:pos x="1352" y="850"/>
                    </a:cxn>
                    <a:cxn ang="0">
                      <a:pos x="1350" y="929"/>
                    </a:cxn>
                    <a:cxn ang="0">
                      <a:pos x="1343" y="1007"/>
                    </a:cxn>
                    <a:cxn ang="0">
                      <a:pos x="1329" y="1085"/>
                    </a:cxn>
                    <a:cxn ang="0">
                      <a:pos x="1308" y="1161"/>
                    </a:cxn>
                    <a:cxn ang="0">
                      <a:pos x="1282" y="1234"/>
                    </a:cxn>
                    <a:cxn ang="0">
                      <a:pos x="1248" y="1302"/>
                    </a:cxn>
                    <a:cxn ang="0">
                      <a:pos x="1207" y="1363"/>
                    </a:cxn>
                    <a:cxn ang="0">
                      <a:pos x="1158" y="1419"/>
                    </a:cxn>
                    <a:cxn ang="0">
                      <a:pos x="1103" y="1465"/>
                    </a:cxn>
                    <a:cxn ang="0">
                      <a:pos x="1039" y="1502"/>
                    </a:cxn>
                    <a:cxn ang="0">
                      <a:pos x="969" y="1527"/>
                    </a:cxn>
                    <a:cxn ang="0">
                      <a:pos x="889" y="1541"/>
                    </a:cxn>
                    <a:cxn ang="0">
                      <a:pos x="800" y="1542"/>
                    </a:cxn>
                    <a:cxn ang="0">
                      <a:pos x="704" y="1527"/>
                    </a:cxn>
                  </a:cxnLst>
                  <a:rect l="0" t="0" r="r" b="b"/>
                  <a:pathLst>
                    <a:path w="1352" h="1543">
                      <a:moveTo>
                        <a:pt x="652" y="1515"/>
                      </a:moveTo>
                      <a:lnTo>
                        <a:pt x="608" y="1502"/>
                      </a:lnTo>
                      <a:lnTo>
                        <a:pt x="565" y="1487"/>
                      </a:lnTo>
                      <a:lnTo>
                        <a:pt x="523" y="1472"/>
                      </a:lnTo>
                      <a:lnTo>
                        <a:pt x="483" y="1456"/>
                      </a:lnTo>
                      <a:lnTo>
                        <a:pt x="445" y="1438"/>
                      </a:lnTo>
                      <a:lnTo>
                        <a:pt x="408" y="1420"/>
                      </a:lnTo>
                      <a:lnTo>
                        <a:pt x="373" y="1401"/>
                      </a:lnTo>
                      <a:lnTo>
                        <a:pt x="339" y="1381"/>
                      </a:lnTo>
                      <a:lnTo>
                        <a:pt x="307" y="1360"/>
                      </a:lnTo>
                      <a:lnTo>
                        <a:pt x="276" y="1339"/>
                      </a:lnTo>
                      <a:lnTo>
                        <a:pt x="247" y="1316"/>
                      </a:lnTo>
                      <a:lnTo>
                        <a:pt x="219" y="1293"/>
                      </a:lnTo>
                      <a:lnTo>
                        <a:pt x="194" y="1270"/>
                      </a:lnTo>
                      <a:lnTo>
                        <a:pt x="169" y="1246"/>
                      </a:lnTo>
                      <a:lnTo>
                        <a:pt x="147" y="1222"/>
                      </a:lnTo>
                      <a:lnTo>
                        <a:pt x="126" y="1196"/>
                      </a:lnTo>
                      <a:lnTo>
                        <a:pt x="105" y="1171"/>
                      </a:lnTo>
                      <a:lnTo>
                        <a:pt x="88" y="1145"/>
                      </a:lnTo>
                      <a:lnTo>
                        <a:pt x="72" y="1119"/>
                      </a:lnTo>
                      <a:lnTo>
                        <a:pt x="57" y="1092"/>
                      </a:lnTo>
                      <a:lnTo>
                        <a:pt x="44" y="1066"/>
                      </a:lnTo>
                      <a:lnTo>
                        <a:pt x="33" y="1039"/>
                      </a:lnTo>
                      <a:lnTo>
                        <a:pt x="23" y="1011"/>
                      </a:lnTo>
                      <a:lnTo>
                        <a:pt x="15" y="985"/>
                      </a:lnTo>
                      <a:lnTo>
                        <a:pt x="8" y="957"/>
                      </a:lnTo>
                      <a:lnTo>
                        <a:pt x="4" y="929"/>
                      </a:lnTo>
                      <a:lnTo>
                        <a:pt x="1" y="903"/>
                      </a:lnTo>
                      <a:lnTo>
                        <a:pt x="0" y="875"/>
                      </a:lnTo>
                      <a:lnTo>
                        <a:pt x="0" y="848"/>
                      </a:lnTo>
                      <a:lnTo>
                        <a:pt x="2" y="821"/>
                      </a:lnTo>
                      <a:lnTo>
                        <a:pt x="6" y="794"/>
                      </a:lnTo>
                      <a:lnTo>
                        <a:pt x="11" y="767"/>
                      </a:lnTo>
                      <a:lnTo>
                        <a:pt x="19" y="737"/>
                      </a:lnTo>
                      <a:lnTo>
                        <a:pt x="31" y="709"/>
                      </a:lnTo>
                      <a:lnTo>
                        <a:pt x="43" y="682"/>
                      </a:lnTo>
                      <a:lnTo>
                        <a:pt x="57" y="656"/>
                      </a:lnTo>
                      <a:lnTo>
                        <a:pt x="75" y="633"/>
                      </a:lnTo>
                      <a:lnTo>
                        <a:pt x="94" y="611"/>
                      </a:lnTo>
                      <a:lnTo>
                        <a:pt x="117" y="591"/>
                      </a:lnTo>
                      <a:lnTo>
                        <a:pt x="141" y="571"/>
                      </a:lnTo>
                      <a:lnTo>
                        <a:pt x="169" y="555"/>
                      </a:lnTo>
                      <a:lnTo>
                        <a:pt x="199" y="539"/>
                      </a:lnTo>
                      <a:lnTo>
                        <a:pt x="232" y="525"/>
                      </a:lnTo>
                      <a:lnTo>
                        <a:pt x="268" y="513"/>
                      </a:lnTo>
                      <a:lnTo>
                        <a:pt x="307" y="503"/>
                      </a:lnTo>
                      <a:lnTo>
                        <a:pt x="349" y="493"/>
                      </a:lnTo>
                      <a:lnTo>
                        <a:pt x="395" y="486"/>
                      </a:lnTo>
                      <a:lnTo>
                        <a:pt x="443" y="480"/>
                      </a:lnTo>
                      <a:lnTo>
                        <a:pt x="489" y="474"/>
                      </a:lnTo>
                      <a:lnTo>
                        <a:pt x="527" y="464"/>
                      </a:lnTo>
                      <a:lnTo>
                        <a:pt x="558" y="451"/>
                      </a:lnTo>
                      <a:lnTo>
                        <a:pt x="583" y="436"/>
                      </a:lnTo>
                      <a:lnTo>
                        <a:pt x="602" y="417"/>
                      </a:lnTo>
                      <a:lnTo>
                        <a:pt x="618" y="396"/>
                      </a:lnTo>
                      <a:lnTo>
                        <a:pt x="630" y="372"/>
                      </a:lnTo>
                      <a:lnTo>
                        <a:pt x="639" y="346"/>
                      </a:lnTo>
                      <a:lnTo>
                        <a:pt x="647" y="317"/>
                      </a:lnTo>
                      <a:lnTo>
                        <a:pt x="655" y="285"/>
                      </a:lnTo>
                      <a:lnTo>
                        <a:pt x="663" y="251"/>
                      </a:lnTo>
                      <a:lnTo>
                        <a:pt x="672" y="216"/>
                      </a:lnTo>
                      <a:lnTo>
                        <a:pt x="684" y="178"/>
                      </a:lnTo>
                      <a:lnTo>
                        <a:pt x="700" y="138"/>
                      </a:lnTo>
                      <a:lnTo>
                        <a:pt x="719" y="96"/>
                      </a:lnTo>
                      <a:lnTo>
                        <a:pt x="744" y="53"/>
                      </a:lnTo>
                      <a:lnTo>
                        <a:pt x="774" y="19"/>
                      </a:lnTo>
                      <a:lnTo>
                        <a:pt x="810" y="2"/>
                      </a:lnTo>
                      <a:lnTo>
                        <a:pt x="850" y="0"/>
                      </a:lnTo>
                      <a:lnTo>
                        <a:pt x="893" y="11"/>
                      </a:lnTo>
                      <a:lnTo>
                        <a:pt x="939" y="36"/>
                      </a:lnTo>
                      <a:lnTo>
                        <a:pt x="986" y="71"/>
                      </a:lnTo>
                      <a:lnTo>
                        <a:pt x="1034" y="116"/>
                      </a:lnTo>
                      <a:lnTo>
                        <a:pt x="1081" y="169"/>
                      </a:lnTo>
                      <a:lnTo>
                        <a:pt x="1129" y="230"/>
                      </a:lnTo>
                      <a:lnTo>
                        <a:pt x="1173" y="295"/>
                      </a:lnTo>
                      <a:lnTo>
                        <a:pt x="1215" y="366"/>
                      </a:lnTo>
                      <a:lnTo>
                        <a:pt x="1253" y="439"/>
                      </a:lnTo>
                      <a:lnTo>
                        <a:pt x="1286" y="514"/>
                      </a:lnTo>
                      <a:lnTo>
                        <a:pt x="1312" y="590"/>
                      </a:lnTo>
                      <a:lnTo>
                        <a:pt x="1333" y="664"/>
                      </a:lnTo>
                      <a:lnTo>
                        <a:pt x="1345" y="735"/>
                      </a:lnTo>
                      <a:lnTo>
                        <a:pt x="1349" y="773"/>
                      </a:lnTo>
                      <a:lnTo>
                        <a:pt x="1351" y="811"/>
                      </a:lnTo>
                      <a:lnTo>
                        <a:pt x="1352" y="850"/>
                      </a:lnTo>
                      <a:lnTo>
                        <a:pt x="1352" y="889"/>
                      </a:lnTo>
                      <a:lnTo>
                        <a:pt x="1350" y="929"/>
                      </a:lnTo>
                      <a:lnTo>
                        <a:pt x="1347" y="968"/>
                      </a:lnTo>
                      <a:lnTo>
                        <a:pt x="1343" y="1007"/>
                      </a:lnTo>
                      <a:lnTo>
                        <a:pt x="1336" y="1047"/>
                      </a:lnTo>
                      <a:lnTo>
                        <a:pt x="1329" y="1085"/>
                      </a:lnTo>
                      <a:lnTo>
                        <a:pt x="1320" y="1124"/>
                      </a:lnTo>
                      <a:lnTo>
                        <a:pt x="1308" y="1161"/>
                      </a:lnTo>
                      <a:lnTo>
                        <a:pt x="1296" y="1198"/>
                      </a:lnTo>
                      <a:lnTo>
                        <a:pt x="1282" y="1234"/>
                      </a:lnTo>
                      <a:lnTo>
                        <a:pt x="1265" y="1269"/>
                      </a:lnTo>
                      <a:lnTo>
                        <a:pt x="1248" y="1302"/>
                      </a:lnTo>
                      <a:lnTo>
                        <a:pt x="1228" y="1333"/>
                      </a:lnTo>
                      <a:lnTo>
                        <a:pt x="1207" y="1363"/>
                      </a:lnTo>
                      <a:lnTo>
                        <a:pt x="1183" y="1392"/>
                      </a:lnTo>
                      <a:lnTo>
                        <a:pt x="1158" y="1419"/>
                      </a:lnTo>
                      <a:lnTo>
                        <a:pt x="1132" y="1442"/>
                      </a:lnTo>
                      <a:lnTo>
                        <a:pt x="1103" y="1465"/>
                      </a:lnTo>
                      <a:lnTo>
                        <a:pt x="1072" y="1484"/>
                      </a:lnTo>
                      <a:lnTo>
                        <a:pt x="1039" y="1502"/>
                      </a:lnTo>
                      <a:lnTo>
                        <a:pt x="1004" y="1516"/>
                      </a:lnTo>
                      <a:lnTo>
                        <a:pt x="969" y="1527"/>
                      </a:lnTo>
                      <a:lnTo>
                        <a:pt x="930" y="1536"/>
                      </a:lnTo>
                      <a:lnTo>
                        <a:pt x="889" y="1541"/>
                      </a:lnTo>
                      <a:lnTo>
                        <a:pt x="845" y="1543"/>
                      </a:lnTo>
                      <a:lnTo>
                        <a:pt x="800" y="1542"/>
                      </a:lnTo>
                      <a:lnTo>
                        <a:pt x="753" y="1537"/>
                      </a:lnTo>
                      <a:lnTo>
                        <a:pt x="704" y="1527"/>
                      </a:lnTo>
                      <a:lnTo>
                        <a:pt x="652" y="1515"/>
                      </a:lnTo>
                      <a:close/>
                    </a:path>
                  </a:pathLst>
                </a:custGeom>
                <a:solidFill>
                  <a:srgbClr val="A55F13"/>
                </a:solidFill>
                <a:ln w="9525">
                  <a:noFill/>
                  <a:round/>
                  <a:headEnd/>
                  <a:tailEnd/>
                </a:ln>
              </p:spPr>
              <p:txBody>
                <a:bodyPr vert="horz" wrap="square" lIns="0" tIns="0" rIns="0" bIns="0" numCol="1" anchor="t" anchorCtr="0" compatLnSpc="1">
                  <a:prstTxWarp prst="textNoShape">
                    <a:avLst/>
                  </a:prstTxWarp>
                </a:bodyPr>
                <a:lstStyle/>
                <a:p>
                  <a:endParaRPr lang="en-US"/>
                </a:p>
              </p:txBody>
            </p:sp>
            <p:sp>
              <p:nvSpPr>
                <p:cNvPr id="185394" name="Freeform 50"/>
                <p:cNvSpPr>
                  <a:spLocks/>
                </p:cNvSpPr>
                <p:nvPr/>
              </p:nvSpPr>
              <p:spPr bwMode="auto">
                <a:xfrm>
                  <a:off x="5407" y="2655"/>
                  <a:ext cx="368" cy="450"/>
                </a:xfrm>
                <a:custGeom>
                  <a:avLst/>
                  <a:gdLst/>
                  <a:ahLst/>
                  <a:cxnLst>
                    <a:cxn ang="0">
                      <a:pos x="405" y="898"/>
                    </a:cxn>
                    <a:cxn ang="0">
                      <a:pos x="477" y="880"/>
                    </a:cxn>
                    <a:cxn ang="0">
                      <a:pos x="542" y="846"/>
                    </a:cxn>
                    <a:cxn ang="0">
                      <a:pos x="601" y="798"/>
                    </a:cxn>
                    <a:cxn ang="0">
                      <a:pos x="651" y="736"/>
                    </a:cxn>
                    <a:cxn ang="0">
                      <a:pos x="691" y="664"/>
                    </a:cxn>
                    <a:cxn ang="0">
                      <a:pos x="719" y="583"/>
                    </a:cxn>
                    <a:cxn ang="0">
                      <a:pos x="733" y="495"/>
                    </a:cxn>
                    <a:cxn ang="0">
                      <a:pos x="733" y="403"/>
                    </a:cxn>
                    <a:cxn ang="0">
                      <a:pos x="719" y="316"/>
                    </a:cxn>
                    <a:cxn ang="0">
                      <a:pos x="691" y="235"/>
                    </a:cxn>
                    <a:cxn ang="0">
                      <a:pos x="651" y="163"/>
                    </a:cxn>
                    <a:cxn ang="0">
                      <a:pos x="601" y="102"/>
                    </a:cxn>
                    <a:cxn ang="0">
                      <a:pos x="542" y="54"/>
                    </a:cxn>
                    <a:cxn ang="0">
                      <a:pos x="477" y="20"/>
                    </a:cxn>
                    <a:cxn ang="0">
                      <a:pos x="405" y="2"/>
                    </a:cxn>
                    <a:cxn ang="0">
                      <a:pos x="331" y="2"/>
                    </a:cxn>
                    <a:cxn ang="0">
                      <a:pos x="259" y="20"/>
                    </a:cxn>
                    <a:cxn ang="0">
                      <a:pos x="193" y="54"/>
                    </a:cxn>
                    <a:cxn ang="0">
                      <a:pos x="135" y="102"/>
                    </a:cxn>
                    <a:cxn ang="0">
                      <a:pos x="85" y="163"/>
                    </a:cxn>
                    <a:cxn ang="0">
                      <a:pos x="45" y="235"/>
                    </a:cxn>
                    <a:cxn ang="0">
                      <a:pos x="17" y="316"/>
                    </a:cxn>
                    <a:cxn ang="0">
                      <a:pos x="2" y="403"/>
                    </a:cxn>
                    <a:cxn ang="0">
                      <a:pos x="2" y="495"/>
                    </a:cxn>
                    <a:cxn ang="0">
                      <a:pos x="17" y="583"/>
                    </a:cxn>
                    <a:cxn ang="0">
                      <a:pos x="45" y="664"/>
                    </a:cxn>
                    <a:cxn ang="0">
                      <a:pos x="85" y="736"/>
                    </a:cxn>
                    <a:cxn ang="0">
                      <a:pos x="135" y="798"/>
                    </a:cxn>
                    <a:cxn ang="0">
                      <a:pos x="193" y="846"/>
                    </a:cxn>
                    <a:cxn ang="0">
                      <a:pos x="259" y="880"/>
                    </a:cxn>
                    <a:cxn ang="0">
                      <a:pos x="331" y="898"/>
                    </a:cxn>
                  </a:cxnLst>
                  <a:rect l="0" t="0" r="r" b="b"/>
                  <a:pathLst>
                    <a:path w="735" h="900">
                      <a:moveTo>
                        <a:pt x="368" y="900"/>
                      </a:moveTo>
                      <a:lnTo>
                        <a:pt x="405" y="898"/>
                      </a:lnTo>
                      <a:lnTo>
                        <a:pt x="442" y="891"/>
                      </a:lnTo>
                      <a:lnTo>
                        <a:pt x="477" y="880"/>
                      </a:lnTo>
                      <a:lnTo>
                        <a:pt x="510" y="865"/>
                      </a:lnTo>
                      <a:lnTo>
                        <a:pt x="542" y="846"/>
                      </a:lnTo>
                      <a:lnTo>
                        <a:pt x="573" y="824"/>
                      </a:lnTo>
                      <a:lnTo>
                        <a:pt x="601" y="798"/>
                      </a:lnTo>
                      <a:lnTo>
                        <a:pt x="627" y="768"/>
                      </a:lnTo>
                      <a:lnTo>
                        <a:pt x="651" y="736"/>
                      </a:lnTo>
                      <a:lnTo>
                        <a:pt x="673" y="701"/>
                      </a:lnTo>
                      <a:lnTo>
                        <a:pt x="691" y="664"/>
                      </a:lnTo>
                      <a:lnTo>
                        <a:pt x="706" y="624"/>
                      </a:lnTo>
                      <a:lnTo>
                        <a:pt x="719" y="583"/>
                      </a:lnTo>
                      <a:lnTo>
                        <a:pt x="728" y="540"/>
                      </a:lnTo>
                      <a:lnTo>
                        <a:pt x="733" y="495"/>
                      </a:lnTo>
                      <a:lnTo>
                        <a:pt x="735" y="449"/>
                      </a:lnTo>
                      <a:lnTo>
                        <a:pt x="733" y="403"/>
                      </a:lnTo>
                      <a:lnTo>
                        <a:pt x="728" y="359"/>
                      </a:lnTo>
                      <a:lnTo>
                        <a:pt x="719" y="316"/>
                      </a:lnTo>
                      <a:lnTo>
                        <a:pt x="706" y="274"/>
                      </a:lnTo>
                      <a:lnTo>
                        <a:pt x="691" y="235"/>
                      </a:lnTo>
                      <a:lnTo>
                        <a:pt x="673" y="198"/>
                      </a:lnTo>
                      <a:lnTo>
                        <a:pt x="651" y="163"/>
                      </a:lnTo>
                      <a:lnTo>
                        <a:pt x="627" y="131"/>
                      </a:lnTo>
                      <a:lnTo>
                        <a:pt x="601" y="102"/>
                      </a:lnTo>
                      <a:lnTo>
                        <a:pt x="573" y="77"/>
                      </a:lnTo>
                      <a:lnTo>
                        <a:pt x="542" y="54"/>
                      </a:lnTo>
                      <a:lnTo>
                        <a:pt x="510" y="35"/>
                      </a:lnTo>
                      <a:lnTo>
                        <a:pt x="477" y="20"/>
                      </a:lnTo>
                      <a:lnTo>
                        <a:pt x="442" y="9"/>
                      </a:lnTo>
                      <a:lnTo>
                        <a:pt x="405" y="2"/>
                      </a:lnTo>
                      <a:lnTo>
                        <a:pt x="368" y="0"/>
                      </a:lnTo>
                      <a:lnTo>
                        <a:pt x="331" y="2"/>
                      </a:lnTo>
                      <a:lnTo>
                        <a:pt x="294" y="9"/>
                      </a:lnTo>
                      <a:lnTo>
                        <a:pt x="259" y="20"/>
                      </a:lnTo>
                      <a:lnTo>
                        <a:pt x="225" y="35"/>
                      </a:lnTo>
                      <a:lnTo>
                        <a:pt x="193" y="54"/>
                      </a:lnTo>
                      <a:lnTo>
                        <a:pt x="163" y="77"/>
                      </a:lnTo>
                      <a:lnTo>
                        <a:pt x="135" y="102"/>
                      </a:lnTo>
                      <a:lnTo>
                        <a:pt x="108" y="131"/>
                      </a:lnTo>
                      <a:lnTo>
                        <a:pt x="85" y="163"/>
                      </a:lnTo>
                      <a:lnTo>
                        <a:pt x="63" y="198"/>
                      </a:lnTo>
                      <a:lnTo>
                        <a:pt x="45" y="235"/>
                      </a:lnTo>
                      <a:lnTo>
                        <a:pt x="29" y="274"/>
                      </a:lnTo>
                      <a:lnTo>
                        <a:pt x="17" y="316"/>
                      </a:lnTo>
                      <a:lnTo>
                        <a:pt x="8" y="359"/>
                      </a:lnTo>
                      <a:lnTo>
                        <a:pt x="2" y="403"/>
                      </a:lnTo>
                      <a:lnTo>
                        <a:pt x="0" y="449"/>
                      </a:lnTo>
                      <a:lnTo>
                        <a:pt x="2" y="495"/>
                      </a:lnTo>
                      <a:lnTo>
                        <a:pt x="8" y="540"/>
                      </a:lnTo>
                      <a:lnTo>
                        <a:pt x="17" y="583"/>
                      </a:lnTo>
                      <a:lnTo>
                        <a:pt x="29" y="624"/>
                      </a:lnTo>
                      <a:lnTo>
                        <a:pt x="45" y="664"/>
                      </a:lnTo>
                      <a:lnTo>
                        <a:pt x="63" y="701"/>
                      </a:lnTo>
                      <a:lnTo>
                        <a:pt x="85" y="736"/>
                      </a:lnTo>
                      <a:lnTo>
                        <a:pt x="108" y="768"/>
                      </a:lnTo>
                      <a:lnTo>
                        <a:pt x="135" y="798"/>
                      </a:lnTo>
                      <a:lnTo>
                        <a:pt x="163" y="824"/>
                      </a:lnTo>
                      <a:lnTo>
                        <a:pt x="193" y="846"/>
                      </a:lnTo>
                      <a:lnTo>
                        <a:pt x="225" y="865"/>
                      </a:lnTo>
                      <a:lnTo>
                        <a:pt x="259" y="880"/>
                      </a:lnTo>
                      <a:lnTo>
                        <a:pt x="294" y="891"/>
                      </a:lnTo>
                      <a:lnTo>
                        <a:pt x="331" y="898"/>
                      </a:lnTo>
                      <a:lnTo>
                        <a:pt x="368" y="900"/>
                      </a:lnTo>
                      <a:close/>
                    </a:path>
                  </a:pathLst>
                </a:custGeom>
                <a:solidFill>
                  <a:srgbClr val="FFFFFF"/>
                </a:solidFill>
                <a:ln w="9525">
                  <a:noFill/>
                  <a:round/>
                  <a:headEnd/>
                  <a:tailEnd/>
                </a:ln>
              </p:spPr>
              <p:txBody>
                <a:bodyPr vert="horz" wrap="square" lIns="0" tIns="0" rIns="0" bIns="0" numCol="1" anchor="t" anchorCtr="0" compatLnSpc="1">
                  <a:prstTxWarp prst="textNoShape">
                    <a:avLst/>
                  </a:prstTxWarp>
                </a:bodyPr>
                <a:lstStyle/>
                <a:p>
                  <a:endParaRPr lang="en-US"/>
                </a:p>
              </p:txBody>
            </p:sp>
            <p:sp>
              <p:nvSpPr>
                <p:cNvPr id="185395" name="Freeform 51"/>
                <p:cNvSpPr>
                  <a:spLocks/>
                </p:cNvSpPr>
                <p:nvPr/>
              </p:nvSpPr>
              <p:spPr bwMode="auto">
                <a:xfrm>
                  <a:off x="5581" y="2715"/>
                  <a:ext cx="193" cy="390"/>
                </a:xfrm>
                <a:custGeom>
                  <a:avLst/>
                  <a:gdLst/>
                  <a:ahLst/>
                  <a:cxnLst>
                    <a:cxn ang="0">
                      <a:pos x="204" y="0"/>
                    </a:cxn>
                    <a:cxn ang="0">
                      <a:pos x="206" y="2"/>
                    </a:cxn>
                    <a:cxn ang="0">
                      <a:pos x="213" y="8"/>
                    </a:cxn>
                    <a:cxn ang="0">
                      <a:pos x="222" y="21"/>
                    </a:cxn>
                    <a:cxn ang="0">
                      <a:pos x="232" y="44"/>
                    </a:cxn>
                    <a:cxn ang="0">
                      <a:pos x="245" y="79"/>
                    </a:cxn>
                    <a:cxn ang="0">
                      <a:pos x="255" y="127"/>
                    </a:cxn>
                    <a:cxn ang="0">
                      <a:pos x="264" y="192"/>
                    </a:cxn>
                    <a:cxn ang="0">
                      <a:pos x="270" y="274"/>
                    </a:cxn>
                    <a:cxn ang="0">
                      <a:pos x="270" y="314"/>
                    </a:cxn>
                    <a:cxn ang="0">
                      <a:pos x="266" y="353"/>
                    </a:cxn>
                    <a:cxn ang="0">
                      <a:pos x="259" y="392"/>
                    </a:cxn>
                    <a:cxn ang="0">
                      <a:pos x="249" y="430"/>
                    </a:cxn>
                    <a:cxn ang="0">
                      <a:pos x="235" y="467"/>
                    </a:cxn>
                    <a:cxn ang="0">
                      <a:pos x="220" y="503"/>
                    </a:cxn>
                    <a:cxn ang="0">
                      <a:pos x="201" y="538"/>
                    </a:cxn>
                    <a:cxn ang="0">
                      <a:pos x="182" y="572"/>
                    </a:cxn>
                    <a:cxn ang="0">
                      <a:pos x="161" y="605"/>
                    </a:cxn>
                    <a:cxn ang="0">
                      <a:pos x="139" y="636"/>
                    </a:cxn>
                    <a:cxn ang="0">
                      <a:pos x="116" y="665"/>
                    </a:cxn>
                    <a:cxn ang="0">
                      <a:pos x="93" y="692"/>
                    </a:cxn>
                    <a:cxn ang="0">
                      <a:pos x="69" y="717"/>
                    </a:cxn>
                    <a:cxn ang="0">
                      <a:pos x="45" y="739"/>
                    </a:cxn>
                    <a:cxn ang="0">
                      <a:pos x="23" y="760"/>
                    </a:cxn>
                    <a:cxn ang="0">
                      <a:pos x="0" y="777"/>
                    </a:cxn>
                    <a:cxn ang="0">
                      <a:pos x="4" y="777"/>
                    </a:cxn>
                    <a:cxn ang="0">
                      <a:pos x="10" y="777"/>
                    </a:cxn>
                    <a:cxn ang="0">
                      <a:pos x="14" y="778"/>
                    </a:cxn>
                    <a:cxn ang="0">
                      <a:pos x="18" y="778"/>
                    </a:cxn>
                    <a:cxn ang="0">
                      <a:pos x="56" y="776"/>
                    </a:cxn>
                    <a:cxn ang="0">
                      <a:pos x="92" y="769"/>
                    </a:cxn>
                    <a:cxn ang="0">
                      <a:pos x="127" y="758"/>
                    </a:cxn>
                    <a:cxn ang="0">
                      <a:pos x="160" y="743"/>
                    </a:cxn>
                    <a:cxn ang="0">
                      <a:pos x="193" y="724"/>
                    </a:cxn>
                    <a:cxn ang="0">
                      <a:pos x="223" y="701"/>
                    </a:cxn>
                    <a:cxn ang="0">
                      <a:pos x="252" y="676"/>
                    </a:cxn>
                    <a:cxn ang="0">
                      <a:pos x="278" y="646"/>
                    </a:cxn>
                    <a:cxn ang="0">
                      <a:pos x="302" y="614"/>
                    </a:cxn>
                    <a:cxn ang="0">
                      <a:pos x="324" y="579"/>
                    </a:cxn>
                    <a:cxn ang="0">
                      <a:pos x="342" y="542"/>
                    </a:cxn>
                    <a:cxn ang="0">
                      <a:pos x="357" y="502"/>
                    </a:cxn>
                    <a:cxn ang="0">
                      <a:pos x="370" y="461"/>
                    </a:cxn>
                    <a:cxn ang="0">
                      <a:pos x="378" y="418"/>
                    </a:cxn>
                    <a:cxn ang="0">
                      <a:pos x="383" y="373"/>
                    </a:cxn>
                    <a:cxn ang="0">
                      <a:pos x="385" y="327"/>
                    </a:cxn>
                    <a:cxn ang="0">
                      <a:pos x="383" y="277"/>
                    </a:cxn>
                    <a:cxn ang="0">
                      <a:pos x="377" y="233"/>
                    </a:cxn>
                    <a:cxn ang="0">
                      <a:pos x="368" y="193"/>
                    </a:cxn>
                    <a:cxn ang="0">
                      <a:pos x="355" y="158"/>
                    </a:cxn>
                    <a:cxn ang="0">
                      <a:pos x="342" y="127"/>
                    </a:cxn>
                    <a:cxn ang="0">
                      <a:pos x="327" y="100"/>
                    </a:cxn>
                    <a:cxn ang="0">
                      <a:pos x="310" y="77"/>
                    </a:cxn>
                    <a:cxn ang="0">
                      <a:pos x="293" y="58"/>
                    </a:cxn>
                    <a:cxn ang="0">
                      <a:pos x="276" y="42"/>
                    </a:cxn>
                    <a:cxn ang="0">
                      <a:pos x="260" y="30"/>
                    </a:cxn>
                    <a:cxn ang="0">
                      <a:pos x="245" y="19"/>
                    </a:cxn>
                    <a:cxn ang="0">
                      <a:pos x="231" y="11"/>
                    </a:cxn>
                    <a:cxn ang="0">
                      <a:pos x="220" y="6"/>
                    </a:cxn>
                    <a:cxn ang="0">
                      <a:pos x="211" y="2"/>
                    </a:cxn>
                    <a:cxn ang="0">
                      <a:pos x="206" y="1"/>
                    </a:cxn>
                    <a:cxn ang="0">
                      <a:pos x="204" y="0"/>
                    </a:cxn>
                  </a:cxnLst>
                  <a:rect l="0" t="0" r="r" b="b"/>
                  <a:pathLst>
                    <a:path w="385" h="778">
                      <a:moveTo>
                        <a:pt x="204" y="0"/>
                      </a:moveTo>
                      <a:lnTo>
                        <a:pt x="206" y="2"/>
                      </a:lnTo>
                      <a:lnTo>
                        <a:pt x="213" y="8"/>
                      </a:lnTo>
                      <a:lnTo>
                        <a:pt x="222" y="21"/>
                      </a:lnTo>
                      <a:lnTo>
                        <a:pt x="232" y="44"/>
                      </a:lnTo>
                      <a:lnTo>
                        <a:pt x="245" y="79"/>
                      </a:lnTo>
                      <a:lnTo>
                        <a:pt x="255" y="127"/>
                      </a:lnTo>
                      <a:lnTo>
                        <a:pt x="264" y="192"/>
                      </a:lnTo>
                      <a:lnTo>
                        <a:pt x="270" y="274"/>
                      </a:lnTo>
                      <a:lnTo>
                        <a:pt x="270" y="314"/>
                      </a:lnTo>
                      <a:lnTo>
                        <a:pt x="266" y="353"/>
                      </a:lnTo>
                      <a:lnTo>
                        <a:pt x="259" y="392"/>
                      </a:lnTo>
                      <a:lnTo>
                        <a:pt x="249" y="430"/>
                      </a:lnTo>
                      <a:lnTo>
                        <a:pt x="235" y="467"/>
                      </a:lnTo>
                      <a:lnTo>
                        <a:pt x="220" y="503"/>
                      </a:lnTo>
                      <a:lnTo>
                        <a:pt x="201" y="538"/>
                      </a:lnTo>
                      <a:lnTo>
                        <a:pt x="182" y="572"/>
                      </a:lnTo>
                      <a:lnTo>
                        <a:pt x="161" y="605"/>
                      </a:lnTo>
                      <a:lnTo>
                        <a:pt x="139" y="636"/>
                      </a:lnTo>
                      <a:lnTo>
                        <a:pt x="116" y="665"/>
                      </a:lnTo>
                      <a:lnTo>
                        <a:pt x="93" y="692"/>
                      </a:lnTo>
                      <a:lnTo>
                        <a:pt x="69" y="717"/>
                      </a:lnTo>
                      <a:lnTo>
                        <a:pt x="45" y="739"/>
                      </a:lnTo>
                      <a:lnTo>
                        <a:pt x="23" y="760"/>
                      </a:lnTo>
                      <a:lnTo>
                        <a:pt x="0" y="777"/>
                      </a:lnTo>
                      <a:lnTo>
                        <a:pt x="4" y="777"/>
                      </a:lnTo>
                      <a:lnTo>
                        <a:pt x="10" y="777"/>
                      </a:lnTo>
                      <a:lnTo>
                        <a:pt x="14" y="778"/>
                      </a:lnTo>
                      <a:lnTo>
                        <a:pt x="18" y="778"/>
                      </a:lnTo>
                      <a:lnTo>
                        <a:pt x="56" y="776"/>
                      </a:lnTo>
                      <a:lnTo>
                        <a:pt x="92" y="769"/>
                      </a:lnTo>
                      <a:lnTo>
                        <a:pt x="127" y="758"/>
                      </a:lnTo>
                      <a:lnTo>
                        <a:pt x="160" y="743"/>
                      </a:lnTo>
                      <a:lnTo>
                        <a:pt x="193" y="724"/>
                      </a:lnTo>
                      <a:lnTo>
                        <a:pt x="223" y="701"/>
                      </a:lnTo>
                      <a:lnTo>
                        <a:pt x="252" y="676"/>
                      </a:lnTo>
                      <a:lnTo>
                        <a:pt x="278" y="646"/>
                      </a:lnTo>
                      <a:lnTo>
                        <a:pt x="302" y="614"/>
                      </a:lnTo>
                      <a:lnTo>
                        <a:pt x="324" y="579"/>
                      </a:lnTo>
                      <a:lnTo>
                        <a:pt x="342" y="542"/>
                      </a:lnTo>
                      <a:lnTo>
                        <a:pt x="357" y="502"/>
                      </a:lnTo>
                      <a:lnTo>
                        <a:pt x="370" y="461"/>
                      </a:lnTo>
                      <a:lnTo>
                        <a:pt x="378" y="418"/>
                      </a:lnTo>
                      <a:lnTo>
                        <a:pt x="383" y="373"/>
                      </a:lnTo>
                      <a:lnTo>
                        <a:pt x="385" y="327"/>
                      </a:lnTo>
                      <a:lnTo>
                        <a:pt x="383" y="277"/>
                      </a:lnTo>
                      <a:lnTo>
                        <a:pt x="377" y="233"/>
                      </a:lnTo>
                      <a:lnTo>
                        <a:pt x="368" y="193"/>
                      </a:lnTo>
                      <a:lnTo>
                        <a:pt x="355" y="158"/>
                      </a:lnTo>
                      <a:lnTo>
                        <a:pt x="342" y="127"/>
                      </a:lnTo>
                      <a:lnTo>
                        <a:pt x="327" y="100"/>
                      </a:lnTo>
                      <a:lnTo>
                        <a:pt x="310" y="77"/>
                      </a:lnTo>
                      <a:lnTo>
                        <a:pt x="293" y="58"/>
                      </a:lnTo>
                      <a:lnTo>
                        <a:pt x="276" y="42"/>
                      </a:lnTo>
                      <a:lnTo>
                        <a:pt x="260" y="30"/>
                      </a:lnTo>
                      <a:lnTo>
                        <a:pt x="245" y="19"/>
                      </a:lnTo>
                      <a:lnTo>
                        <a:pt x="231" y="11"/>
                      </a:lnTo>
                      <a:lnTo>
                        <a:pt x="220" y="6"/>
                      </a:lnTo>
                      <a:lnTo>
                        <a:pt x="211" y="2"/>
                      </a:lnTo>
                      <a:lnTo>
                        <a:pt x="206" y="1"/>
                      </a:lnTo>
                      <a:lnTo>
                        <a:pt x="204" y="0"/>
                      </a:lnTo>
                      <a:close/>
                    </a:path>
                  </a:pathLst>
                </a:custGeom>
                <a:solidFill>
                  <a:srgbClr val="CEDDE5"/>
                </a:solidFill>
                <a:ln w="9525">
                  <a:noFill/>
                  <a:round/>
                  <a:headEnd/>
                  <a:tailEnd/>
                </a:ln>
              </p:spPr>
              <p:txBody>
                <a:bodyPr vert="horz" wrap="square" lIns="0" tIns="0" rIns="0" bIns="0" numCol="1" anchor="t" anchorCtr="0" compatLnSpc="1">
                  <a:prstTxWarp prst="textNoShape">
                    <a:avLst/>
                  </a:prstTxWarp>
                </a:bodyPr>
                <a:lstStyle/>
                <a:p>
                  <a:endParaRPr lang="en-US"/>
                </a:p>
              </p:txBody>
            </p:sp>
            <p:sp>
              <p:nvSpPr>
                <p:cNvPr id="185396" name="Freeform 52"/>
                <p:cNvSpPr>
                  <a:spLocks/>
                </p:cNvSpPr>
                <p:nvPr/>
              </p:nvSpPr>
              <p:spPr bwMode="auto">
                <a:xfrm>
                  <a:off x="5558" y="2525"/>
                  <a:ext cx="78" cy="144"/>
                </a:xfrm>
                <a:custGeom>
                  <a:avLst/>
                  <a:gdLst/>
                  <a:ahLst/>
                  <a:cxnLst>
                    <a:cxn ang="0">
                      <a:pos x="156" y="147"/>
                    </a:cxn>
                    <a:cxn ang="0">
                      <a:pos x="153" y="179"/>
                    </a:cxn>
                    <a:cxn ang="0">
                      <a:pos x="148" y="207"/>
                    </a:cxn>
                    <a:cxn ang="0">
                      <a:pos x="140" y="232"/>
                    </a:cxn>
                    <a:cxn ang="0">
                      <a:pos x="129" y="254"/>
                    </a:cxn>
                    <a:cxn ang="0">
                      <a:pos x="117" y="270"/>
                    </a:cxn>
                    <a:cxn ang="0">
                      <a:pos x="104" y="281"/>
                    </a:cxn>
                    <a:cxn ang="0">
                      <a:pos x="88" y="287"/>
                    </a:cxn>
                    <a:cxn ang="0">
                      <a:pos x="73" y="287"/>
                    </a:cxn>
                    <a:cxn ang="0">
                      <a:pos x="58" y="280"/>
                    </a:cxn>
                    <a:cxn ang="0">
                      <a:pos x="43" y="268"/>
                    </a:cxn>
                    <a:cxn ang="0">
                      <a:pos x="30" y="251"/>
                    </a:cxn>
                    <a:cxn ang="0">
                      <a:pos x="20" y="229"/>
                    </a:cxn>
                    <a:cxn ang="0">
                      <a:pos x="10" y="203"/>
                    </a:cxn>
                    <a:cxn ang="0">
                      <a:pos x="4" y="175"/>
                    </a:cxn>
                    <a:cxn ang="0">
                      <a:pos x="0" y="144"/>
                    </a:cxn>
                    <a:cxn ang="0">
                      <a:pos x="0" y="112"/>
                    </a:cxn>
                    <a:cxn ang="0">
                      <a:pos x="3" y="78"/>
                    </a:cxn>
                    <a:cxn ang="0">
                      <a:pos x="9" y="48"/>
                    </a:cxn>
                    <a:cxn ang="0">
                      <a:pos x="18" y="22"/>
                    </a:cxn>
                    <a:cxn ang="0">
                      <a:pos x="30" y="0"/>
                    </a:cxn>
                    <a:cxn ang="0">
                      <a:pos x="134" y="23"/>
                    </a:cxn>
                    <a:cxn ang="0">
                      <a:pos x="143" y="49"/>
                    </a:cxn>
                    <a:cxn ang="0">
                      <a:pos x="151" y="79"/>
                    </a:cxn>
                    <a:cxn ang="0">
                      <a:pos x="155" y="112"/>
                    </a:cxn>
                    <a:cxn ang="0">
                      <a:pos x="156" y="147"/>
                    </a:cxn>
                  </a:cxnLst>
                  <a:rect l="0" t="0" r="r" b="b"/>
                  <a:pathLst>
                    <a:path w="156" h="287">
                      <a:moveTo>
                        <a:pt x="156" y="147"/>
                      </a:moveTo>
                      <a:lnTo>
                        <a:pt x="153" y="179"/>
                      </a:lnTo>
                      <a:lnTo>
                        <a:pt x="148" y="207"/>
                      </a:lnTo>
                      <a:lnTo>
                        <a:pt x="140" y="232"/>
                      </a:lnTo>
                      <a:lnTo>
                        <a:pt x="129" y="254"/>
                      </a:lnTo>
                      <a:lnTo>
                        <a:pt x="117" y="270"/>
                      </a:lnTo>
                      <a:lnTo>
                        <a:pt x="104" y="281"/>
                      </a:lnTo>
                      <a:lnTo>
                        <a:pt x="88" y="287"/>
                      </a:lnTo>
                      <a:lnTo>
                        <a:pt x="73" y="287"/>
                      </a:lnTo>
                      <a:lnTo>
                        <a:pt x="58" y="280"/>
                      </a:lnTo>
                      <a:lnTo>
                        <a:pt x="43" y="268"/>
                      </a:lnTo>
                      <a:lnTo>
                        <a:pt x="30" y="251"/>
                      </a:lnTo>
                      <a:lnTo>
                        <a:pt x="20" y="229"/>
                      </a:lnTo>
                      <a:lnTo>
                        <a:pt x="10" y="203"/>
                      </a:lnTo>
                      <a:lnTo>
                        <a:pt x="4" y="175"/>
                      </a:lnTo>
                      <a:lnTo>
                        <a:pt x="0" y="144"/>
                      </a:lnTo>
                      <a:lnTo>
                        <a:pt x="0" y="112"/>
                      </a:lnTo>
                      <a:lnTo>
                        <a:pt x="3" y="78"/>
                      </a:lnTo>
                      <a:lnTo>
                        <a:pt x="9" y="48"/>
                      </a:lnTo>
                      <a:lnTo>
                        <a:pt x="18" y="22"/>
                      </a:lnTo>
                      <a:lnTo>
                        <a:pt x="30" y="0"/>
                      </a:lnTo>
                      <a:lnTo>
                        <a:pt x="134" y="23"/>
                      </a:lnTo>
                      <a:lnTo>
                        <a:pt x="143" y="49"/>
                      </a:lnTo>
                      <a:lnTo>
                        <a:pt x="151" y="79"/>
                      </a:lnTo>
                      <a:lnTo>
                        <a:pt x="155" y="112"/>
                      </a:lnTo>
                      <a:lnTo>
                        <a:pt x="156" y="147"/>
                      </a:lnTo>
                      <a:close/>
                    </a:path>
                  </a:pathLst>
                </a:custGeom>
                <a:solidFill>
                  <a:srgbClr val="FFCCAA"/>
                </a:solidFill>
                <a:ln w="9525">
                  <a:solidFill>
                    <a:srgbClr val="000000"/>
                  </a:solidFill>
                  <a:round/>
                  <a:headEnd/>
                  <a:tailEnd/>
                </a:ln>
              </p:spPr>
              <p:txBody>
                <a:bodyPr vert="horz" wrap="square" lIns="0" tIns="0" rIns="0" bIns="0" numCol="1" anchor="t" anchorCtr="0" compatLnSpc="1">
                  <a:prstTxWarp prst="textNoShape">
                    <a:avLst/>
                  </a:prstTxWarp>
                </a:bodyPr>
                <a:lstStyle/>
                <a:p>
                  <a:endParaRPr lang="en-US"/>
                </a:p>
              </p:txBody>
            </p:sp>
            <p:sp>
              <p:nvSpPr>
                <p:cNvPr id="185397" name="Freeform 53"/>
                <p:cNvSpPr>
                  <a:spLocks/>
                </p:cNvSpPr>
                <p:nvPr/>
              </p:nvSpPr>
              <p:spPr bwMode="auto">
                <a:xfrm>
                  <a:off x="5547" y="2680"/>
                  <a:ext cx="87" cy="341"/>
                </a:xfrm>
                <a:custGeom>
                  <a:avLst/>
                  <a:gdLst/>
                  <a:ahLst/>
                  <a:cxnLst>
                    <a:cxn ang="0">
                      <a:pos x="98" y="0"/>
                    </a:cxn>
                    <a:cxn ang="0">
                      <a:pos x="50" y="52"/>
                    </a:cxn>
                    <a:cxn ang="0">
                      <a:pos x="85" y="106"/>
                    </a:cxn>
                    <a:cxn ang="0">
                      <a:pos x="0" y="532"/>
                    </a:cxn>
                    <a:cxn ang="0">
                      <a:pos x="87" y="681"/>
                    </a:cxn>
                    <a:cxn ang="0">
                      <a:pos x="173" y="544"/>
                    </a:cxn>
                    <a:cxn ang="0">
                      <a:pos x="109" y="109"/>
                    </a:cxn>
                    <a:cxn ang="0">
                      <a:pos x="144" y="60"/>
                    </a:cxn>
                    <a:cxn ang="0">
                      <a:pos x="98" y="0"/>
                    </a:cxn>
                  </a:cxnLst>
                  <a:rect l="0" t="0" r="r" b="b"/>
                  <a:pathLst>
                    <a:path w="173" h="681">
                      <a:moveTo>
                        <a:pt x="98" y="0"/>
                      </a:moveTo>
                      <a:lnTo>
                        <a:pt x="50" y="52"/>
                      </a:lnTo>
                      <a:lnTo>
                        <a:pt x="85" y="106"/>
                      </a:lnTo>
                      <a:lnTo>
                        <a:pt x="0" y="532"/>
                      </a:lnTo>
                      <a:lnTo>
                        <a:pt x="87" y="681"/>
                      </a:lnTo>
                      <a:lnTo>
                        <a:pt x="173" y="544"/>
                      </a:lnTo>
                      <a:lnTo>
                        <a:pt x="109" y="109"/>
                      </a:lnTo>
                      <a:lnTo>
                        <a:pt x="144" y="60"/>
                      </a:lnTo>
                      <a:lnTo>
                        <a:pt x="98" y="0"/>
                      </a:lnTo>
                      <a:close/>
                    </a:path>
                  </a:pathLst>
                </a:custGeom>
                <a:solidFill>
                  <a:srgbClr val="FF3300"/>
                </a:solidFill>
                <a:ln w="9525">
                  <a:solidFill>
                    <a:srgbClr val="000000"/>
                  </a:solidFill>
                  <a:round/>
                  <a:headEnd/>
                  <a:tailEnd/>
                </a:ln>
              </p:spPr>
              <p:txBody>
                <a:bodyPr vert="horz" wrap="square" lIns="0" tIns="0" rIns="0" bIns="0" numCol="1" anchor="t" anchorCtr="0" compatLnSpc="1">
                  <a:prstTxWarp prst="textNoShape">
                    <a:avLst/>
                  </a:prstTxWarp>
                </a:bodyPr>
                <a:lstStyle/>
                <a:p>
                  <a:endParaRPr lang="en-US"/>
                </a:p>
              </p:txBody>
            </p:sp>
            <p:sp>
              <p:nvSpPr>
                <p:cNvPr id="185398" name="Freeform 54"/>
                <p:cNvSpPr>
                  <a:spLocks/>
                </p:cNvSpPr>
                <p:nvPr/>
              </p:nvSpPr>
              <p:spPr bwMode="auto">
                <a:xfrm>
                  <a:off x="5587" y="2416"/>
                  <a:ext cx="92" cy="170"/>
                </a:xfrm>
                <a:custGeom>
                  <a:avLst/>
                  <a:gdLst/>
                  <a:ahLst/>
                  <a:cxnLst>
                    <a:cxn ang="0">
                      <a:pos x="173" y="95"/>
                    </a:cxn>
                    <a:cxn ang="0">
                      <a:pos x="168" y="83"/>
                    </a:cxn>
                    <a:cxn ang="0">
                      <a:pos x="161" y="72"/>
                    </a:cxn>
                    <a:cxn ang="0">
                      <a:pos x="154" y="60"/>
                    </a:cxn>
                    <a:cxn ang="0">
                      <a:pos x="145" y="51"/>
                    </a:cxn>
                    <a:cxn ang="0">
                      <a:pos x="136" y="42"/>
                    </a:cxn>
                    <a:cxn ang="0">
                      <a:pos x="126" y="34"/>
                    </a:cxn>
                    <a:cxn ang="0">
                      <a:pos x="115" y="26"/>
                    </a:cxn>
                    <a:cxn ang="0">
                      <a:pos x="103" y="20"/>
                    </a:cxn>
                    <a:cxn ang="0">
                      <a:pos x="91" y="15"/>
                    </a:cxn>
                    <a:cxn ang="0">
                      <a:pos x="79" y="10"/>
                    </a:cxn>
                    <a:cxn ang="0">
                      <a:pos x="66" y="6"/>
                    </a:cxn>
                    <a:cxn ang="0">
                      <a:pos x="53" y="3"/>
                    </a:cxn>
                    <a:cxn ang="0">
                      <a:pos x="40" y="1"/>
                    </a:cxn>
                    <a:cxn ang="0">
                      <a:pos x="26" y="0"/>
                    </a:cxn>
                    <a:cxn ang="0">
                      <a:pos x="13" y="0"/>
                    </a:cxn>
                    <a:cxn ang="0">
                      <a:pos x="0" y="0"/>
                    </a:cxn>
                    <a:cxn ang="0">
                      <a:pos x="10" y="7"/>
                    </a:cxn>
                    <a:cxn ang="0">
                      <a:pos x="23" y="16"/>
                    </a:cxn>
                    <a:cxn ang="0">
                      <a:pos x="37" y="26"/>
                    </a:cxn>
                    <a:cxn ang="0">
                      <a:pos x="50" y="39"/>
                    </a:cxn>
                    <a:cxn ang="0">
                      <a:pos x="62" y="52"/>
                    </a:cxn>
                    <a:cxn ang="0">
                      <a:pos x="73" y="67"/>
                    </a:cxn>
                    <a:cxn ang="0">
                      <a:pos x="81" y="82"/>
                    </a:cxn>
                    <a:cxn ang="0">
                      <a:pos x="85" y="98"/>
                    </a:cxn>
                    <a:cxn ang="0">
                      <a:pos x="88" y="131"/>
                    </a:cxn>
                    <a:cxn ang="0">
                      <a:pos x="86" y="163"/>
                    </a:cxn>
                    <a:cxn ang="0">
                      <a:pos x="83" y="195"/>
                    </a:cxn>
                    <a:cxn ang="0">
                      <a:pos x="77" y="223"/>
                    </a:cxn>
                    <a:cxn ang="0">
                      <a:pos x="68" y="251"/>
                    </a:cxn>
                    <a:cxn ang="0">
                      <a:pos x="60" y="276"/>
                    </a:cxn>
                    <a:cxn ang="0">
                      <a:pos x="51" y="297"/>
                    </a:cxn>
                    <a:cxn ang="0">
                      <a:pos x="43" y="316"/>
                    </a:cxn>
                    <a:cxn ang="0">
                      <a:pos x="52" y="320"/>
                    </a:cxn>
                    <a:cxn ang="0">
                      <a:pos x="62" y="324"/>
                    </a:cxn>
                    <a:cxn ang="0">
                      <a:pos x="70" y="328"/>
                    </a:cxn>
                    <a:cxn ang="0">
                      <a:pos x="79" y="331"/>
                    </a:cxn>
                    <a:cxn ang="0">
                      <a:pos x="85" y="334"/>
                    </a:cxn>
                    <a:cxn ang="0">
                      <a:pos x="91" y="337"/>
                    </a:cxn>
                    <a:cxn ang="0">
                      <a:pos x="94" y="338"/>
                    </a:cxn>
                    <a:cxn ang="0">
                      <a:pos x="95" y="339"/>
                    </a:cxn>
                    <a:cxn ang="0">
                      <a:pos x="100" y="333"/>
                    </a:cxn>
                    <a:cxn ang="0">
                      <a:pos x="114" y="318"/>
                    </a:cxn>
                    <a:cxn ang="0">
                      <a:pos x="131" y="292"/>
                    </a:cxn>
                    <a:cxn ang="0">
                      <a:pos x="151" y="260"/>
                    </a:cxn>
                    <a:cxn ang="0">
                      <a:pos x="167" y="223"/>
                    </a:cxn>
                    <a:cxn ang="0">
                      <a:pos x="179" y="182"/>
                    </a:cxn>
                    <a:cxn ang="0">
                      <a:pos x="182" y="139"/>
                    </a:cxn>
                    <a:cxn ang="0">
                      <a:pos x="173" y="95"/>
                    </a:cxn>
                  </a:cxnLst>
                  <a:rect l="0" t="0" r="r" b="b"/>
                  <a:pathLst>
                    <a:path w="182" h="339">
                      <a:moveTo>
                        <a:pt x="173" y="95"/>
                      </a:moveTo>
                      <a:lnTo>
                        <a:pt x="168" y="83"/>
                      </a:lnTo>
                      <a:lnTo>
                        <a:pt x="161" y="72"/>
                      </a:lnTo>
                      <a:lnTo>
                        <a:pt x="154" y="60"/>
                      </a:lnTo>
                      <a:lnTo>
                        <a:pt x="145" y="51"/>
                      </a:lnTo>
                      <a:lnTo>
                        <a:pt x="136" y="42"/>
                      </a:lnTo>
                      <a:lnTo>
                        <a:pt x="126" y="34"/>
                      </a:lnTo>
                      <a:lnTo>
                        <a:pt x="115" y="26"/>
                      </a:lnTo>
                      <a:lnTo>
                        <a:pt x="103" y="20"/>
                      </a:lnTo>
                      <a:lnTo>
                        <a:pt x="91" y="15"/>
                      </a:lnTo>
                      <a:lnTo>
                        <a:pt x="79" y="10"/>
                      </a:lnTo>
                      <a:lnTo>
                        <a:pt x="66" y="6"/>
                      </a:lnTo>
                      <a:lnTo>
                        <a:pt x="53" y="3"/>
                      </a:lnTo>
                      <a:lnTo>
                        <a:pt x="40" y="1"/>
                      </a:lnTo>
                      <a:lnTo>
                        <a:pt x="26" y="0"/>
                      </a:lnTo>
                      <a:lnTo>
                        <a:pt x="13" y="0"/>
                      </a:lnTo>
                      <a:lnTo>
                        <a:pt x="0" y="0"/>
                      </a:lnTo>
                      <a:lnTo>
                        <a:pt x="10" y="7"/>
                      </a:lnTo>
                      <a:lnTo>
                        <a:pt x="23" y="16"/>
                      </a:lnTo>
                      <a:lnTo>
                        <a:pt x="37" y="26"/>
                      </a:lnTo>
                      <a:lnTo>
                        <a:pt x="50" y="39"/>
                      </a:lnTo>
                      <a:lnTo>
                        <a:pt x="62" y="52"/>
                      </a:lnTo>
                      <a:lnTo>
                        <a:pt x="73" y="67"/>
                      </a:lnTo>
                      <a:lnTo>
                        <a:pt x="81" y="82"/>
                      </a:lnTo>
                      <a:lnTo>
                        <a:pt x="85" y="98"/>
                      </a:lnTo>
                      <a:lnTo>
                        <a:pt x="88" y="131"/>
                      </a:lnTo>
                      <a:lnTo>
                        <a:pt x="86" y="163"/>
                      </a:lnTo>
                      <a:lnTo>
                        <a:pt x="83" y="195"/>
                      </a:lnTo>
                      <a:lnTo>
                        <a:pt x="77" y="223"/>
                      </a:lnTo>
                      <a:lnTo>
                        <a:pt x="68" y="251"/>
                      </a:lnTo>
                      <a:lnTo>
                        <a:pt x="60" y="276"/>
                      </a:lnTo>
                      <a:lnTo>
                        <a:pt x="51" y="297"/>
                      </a:lnTo>
                      <a:lnTo>
                        <a:pt x="43" y="316"/>
                      </a:lnTo>
                      <a:lnTo>
                        <a:pt x="52" y="320"/>
                      </a:lnTo>
                      <a:lnTo>
                        <a:pt x="62" y="324"/>
                      </a:lnTo>
                      <a:lnTo>
                        <a:pt x="70" y="328"/>
                      </a:lnTo>
                      <a:lnTo>
                        <a:pt x="79" y="331"/>
                      </a:lnTo>
                      <a:lnTo>
                        <a:pt x="85" y="334"/>
                      </a:lnTo>
                      <a:lnTo>
                        <a:pt x="91" y="337"/>
                      </a:lnTo>
                      <a:lnTo>
                        <a:pt x="94" y="338"/>
                      </a:lnTo>
                      <a:lnTo>
                        <a:pt x="95" y="339"/>
                      </a:lnTo>
                      <a:lnTo>
                        <a:pt x="100" y="333"/>
                      </a:lnTo>
                      <a:lnTo>
                        <a:pt x="114" y="318"/>
                      </a:lnTo>
                      <a:lnTo>
                        <a:pt x="131" y="292"/>
                      </a:lnTo>
                      <a:lnTo>
                        <a:pt x="151" y="260"/>
                      </a:lnTo>
                      <a:lnTo>
                        <a:pt x="167" y="223"/>
                      </a:lnTo>
                      <a:lnTo>
                        <a:pt x="179" y="182"/>
                      </a:lnTo>
                      <a:lnTo>
                        <a:pt x="182" y="139"/>
                      </a:lnTo>
                      <a:lnTo>
                        <a:pt x="173" y="95"/>
                      </a:lnTo>
                      <a:close/>
                    </a:path>
                  </a:pathLst>
                </a:custGeom>
                <a:solidFill>
                  <a:srgbClr val="CEDDE5"/>
                </a:solidFill>
                <a:ln w="9525">
                  <a:solidFill>
                    <a:srgbClr val="000000"/>
                  </a:solidFill>
                  <a:round/>
                  <a:headEnd/>
                  <a:tailEnd/>
                </a:ln>
              </p:spPr>
              <p:txBody>
                <a:bodyPr vert="horz" wrap="square" lIns="0" tIns="0" rIns="0" bIns="0" numCol="1" anchor="t" anchorCtr="0" compatLnSpc="1">
                  <a:prstTxWarp prst="textNoShape">
                    <a:avLst/>
                  </a:prstTxWarp>
                </a:bodyPr>
                <a:lstStyle/>
                <a:p>
                  <a:endParaRPr lang="en-US"/>
                </a:p>
              </p:txBody>
            </p:sp>
            <p:sp>
              <p:nvSpPr>
                <p:cNvPr id="185399" name="Freeform 55"/>
                <p:cNvSpPr>
                  <a:spLocks/>
                </p:cNvSpPr>
                <p:nvPr/>
              </p:nvSpPr>
              <p:spPr bwMode="auto">
                <a:xfrm>
                  <a:off x="5520" y="2416"/>
                  <a:ext cx="111" cy="165"/>
                </a:xfrm>
                <a:custGeom>
                  <a:avLst/>
                  <a:gdLst/>
                  <a:ahLst/>
                  <a:cxnLst>
                    <a:cxn ang="0">
                      <a:pos x="221" y="98"/>
                    </a:cxn>
                    <a:cxn ang="0">
                      <a:pos x="217" y="82"/>
                    </a:cxn>
                    <a:cxn ang="0">
                      <a:pos x="209" y="67"/>
                    </a:cxn>
                    <a:cxn ang="0">
                      <a:pos x="198" y="52"/>
                    </a:cxn>
                    <a:cxn ang="0">
                      <a:pos x="186" y="39"/>
                    </a:cxn>
                    <a:cxn ang="0">
                      <a:pos x="173" y="26"/>
                    </a:cxn>
                    <a:cxn ang="0">
                      <a:pos x="159" y="16"/>
                    </a:cxn>
                    <a:cxn ang="0">
                      <a:pos x="146" y="7"/>
                    </a:cxn>
                    <a:cxn ang="0">
                      <a:pos x="136" y="0"/>
                    </a:cxn>
                    <a:cxn ang="0">
                      <a:pos x="104" y="5"/>
                    </a:cxn>
                    <a:cxn ang="0">
                      <a:pos x="74" y="15"/>
                    </a:cxn>
                    <a:cxn ang="0">
                      <a:pos x="48" y="29"/>
                    </a:cxn>
                    <a:cxn ang="0">
                      <a:pos x="28" y="50"/>
                    </a:cxn>
                    <a:cxn ang="0">
                      <a:pos x="12" y="75"/>
                    </a:cxn>
                    <a:cxn ang="0">
                      <a:pos x="2" y="103"/>
                    </a:cxn>
                    <a:cxn ang="0">
                      <a:pos x="0" y="136"/>
                    </a:cxn>
                    <a:cxn ang="0">
                      <a:pos x="5" y="173"/>
                    </a:cxn>
                    <a:cxn ang="0">
                      <a:pos x="20" y="225"/>
                    </a:cxn>
                    <a:cxn ang="0">
                      <a:pos x="33" y="264"/>
                    </a:cxn>
                    <a:cxn ang="0">
                      <a:pos x="45" y="293"/>
                    </a:cxn>
                    <a:cxn ang="0">
                      <a:pos x="56" y="312"/>
                    </a:cxn>
                    <a:cxn ang="0">
                      <a:pos x="64" y="322"/>
                    </a:cxn>
                    <a:cxn ang="0">
                      <a:pos x="71" y="328"/>
                    </a:cxn>
                    <a:cxn ang="0">
                      <a:pos x="75" y="330"/>
                    </a:cxn>
                    <a:cxn ang="0">
                      <a:pos x="76" y="330"/>
                    </a:cxn>
                    <a:cxn ang="0">
                      <a:pos x="78" y="329"/>
                    </a:cxn>
                    <a:cxn ang="0">
                      <a:pos x="83" y="325"/>
                    </a:cxn>
                    <a:cxn ang="0">
                      <a:pos x="92" y="320"/>
                    </a:cxn>
                    <a:cxn ang="0">
                      <a:pos x="101" y="315"/>
                    </a:cxn>
                    <a:cxn ang="0">
                      <a:pos x="112" y="310"/>
                    </a:cxn>
                    <a:cxn ang="0">
                      <a:pos x="124" y="305"/>
                    </a:cxn>
                    <a:cxn ang="0">
                      <a:pos x="136" y="302"/>
                    </a:cxn>
                    <a:cxn ang="0">
                      <a:pos x="147" y="303"/>
                    </a:cxn>
                    <a:cxn ang="0">
                      <a:pos x="150" y="304"/>
                    </a:cxn>
                    <a:cxn ang="0">
                      <a:pos x="154" y="305"/>
                    </a:cxn>
                    <a:cxn ang="0">
                      <a:pos x="158" y="307"/>
                    </a:cxn>
                    <a:cxn ang="0">
                      <a:pos x="161" y="308"/>
                    </a:cxn>
                    <a:cxn ang="0">
                      <a:pos x="165" y="311"/>
                    </a:cxn>
                    <a:cxn ang="0">
                      <a:pos x="170" y="312"/>
                    </a:cxn>
                    <a:cxn ang="0">
                      <a:pos x="175" y="314"/>
                    </a:cxn>
                    <a:cxn ang="0">
                      <a:pos x="179" y="316"/>
                    </a:cxn>
                    <a:cxn ang="0">
                      <a:pos x="187" y="297"/>
                    </a:cxn>
                    <a:cxn ang="0">
                      <a:pos x="196" y="276"/>
                    </a:cxn>
                    <a:cxn ang="0">
                      <a:pos x="204" y="251"/>
                    </a:cxn>
                    <a:cxn ang="0">
                      <a:pos x="213" y="223"/>
                    </a:cxn>
                    <a:cxn ang="0">
                      <a:pos x="219" y="195"/>
                    </a:cxn>
                    <a:cxn ang="0">
                      <a:pos x="222" y="163"/>
                    </a:cxn>
                    <a:cxn ang="0">
                      <a:pos x="224" y="131"/>
                    </a:cxn>
                    <a:cxn ang="0">
                      <a:pos x="221" y="98"/>
                    </a:cxn>
                  </a:cxnLst>
                  <a:rect l="0" t="0" r="r" b="b"/>
                  <a:pathLst>
                    <a:path w="224" h="330">
                      <a:moveTo>
                        <a:pt x="221" y="98"/>
                      </a:moveTo>
                      <a:lnTo>
                        <a:pt x="217" y="82"/>
                      </a:lnTo>
                      <a:lnTo>
                        <a:pt x="209" y="67"/>
                      </a:lnTo>
                      <a:lnTo>
                        <a:pt x="198" y="52"/>
                      </a:lnTo>
                      <a:lnTo>
                        <a:pt x="186" y="39"/>
                      </a:lnTo>
                      <a:lnTo>
                        <a:pt x="173" y="26"/>
                      </a:lnTo>
                      <a:lnTo>
                        <a:pt x="159" y="16"/>
                      </a:lnTo>
                      <a:lnTo>
                        <a:pt x="146" y="7"/>
                      </a:lnTo>
                      <a:lnTo>
                        <a:pt x="136" y="0"/>
                      </a:lnTo>
                      <a:lnTo>
                        <a:pt x="104" y="5"/>
                      </a:lnTo>
                      <a:lnTo>
                        <a:pt x="74" y="15"/>
                      </a:lnTo>
                      <a:lnTo>
                        <a:pt x="48" y="29"/>
                      </a:lnTo>
                      <a:lnTo>
                        <a:pt x="28" y="50"/>
                      </a:lnTo>
                      <a:lnTo>
                        <a:pt x="12" y="75"/>
                      </a:lnTo>
                      <a:lnTo>
                        <a:pt x="2" y="103"/>
                      </a:lnTo>
                      <a:lnTo>
                        <a:pt x="0" y="136"/>
                      </a:lnTo>
                      <a:lnTo>
                        <a:pt x="5" y="173"/>
                      </a:lnTo>
                      <a:lnTo>
                        <a:pt x="20" y="225"/>
                      </a:lnTo>
                      <a:lnTo>
                        <a:pt x="33" y="264"/>
                      </a:lnTo>
                      <a:lnTo>
                        <a:pt x="45" y="293"/>
                      </a:lnTo>
                      <a:lnTo>
                        <a:pt x="56" y="312"/>
                      </a:lnTo>
                      <a:lnTo>
                        <a:pt x="64" y="322"/>
                      </a:lnTo>
                      <a:lnTo>
                        <a:pt x="71" y="328"/>
                      </a:lnTo>
                      <a:lnTo>
                        <a:pt x="75" y="330"/>
                      </a:lnTo>
                      <a:lnTo>
                        <a:pt x="76" y="330"/>
                      </a:lnTo>
                      <a:lnTo>
                        <a:pt x="78" y="329"/>
                      </a:lnTo>
                      <a:lnTo>
                        <a:pt x="83" y="325"/>
                      </a:lnTo>
                      <a:lnTo>
                        <a:pt x="92" y="320"/>
                      </a:lnTo>
                      <a:lnTo>
                        <a:pt x="101" y="315"/>
                      </a:lnTo>
                      <a:lnTo>
                        <a:pt x="112" y="310"/>
                      </a:lnTo>
                      <a:lnTo>
                        <a:pt x="124" y="305"/>
                      </a:lnTo>
                      <a:lnTo>
                        <a:pt x="136" y="302"/>
                      </a:lnTo>
                      <a:lnTo>
                        <a:pt x="147" y="303"/>
                      </a:lnTo>
                      <a:lnTo>
                        <a:pt x="150" y="304"/>
                      </a:lnTo>
                      <a:lnTo>
                        <a:pt x="154" y="305"/>
                      </a:lnTo>
                      <a:lnTo>
                        <a:pt x="158" y="307"/>
                      </a:lnTo>
                      <a:lnTo>
                        <a:pt x="161" y="308"/>
                      </a:lnTo>
                      <a:lnTo>
                        <a:pt x="165" y="311"/>
                      </a:lnTo>
                      <a:lnTo>
                        <a:pt x="170" y="312"/>
                      </a:lnTo>
                      <a:lnTo>
                        <a:pt x="175" y="314"/>
                      </a:lnTo>
                      <a:lnTo>
                        <a:pt x="179" y="316"/>
                      </a:lnTo>
                      <a:lnTo>
                        <a:pt x="187" y="297"/>
                      </a:lnTo>
                      <a:lnTo>
                        <a:pt x="196" y="276"/>
                      </a:lnTo>
                      <a:lnTo>
                        <a:pt x="204" y="251"/>
                      </a:lnTo>
                      <a:lnTo>
                        <a:pt x="213" y="223"/>
                      </a:lnTo>
                      <a:lnTo>
                        <a:pt x="219" y="195"/>
                      </a:lnTo>
                      <a:lnTo>
                        <a:pt x="222" y="163"/>
                      </a:lnTo>
                      <a:lnTo>
                        <a:pt x="224" y="131"/>
                      </a:lnTo>
                      <a:lnTo>
                        <a:pt x="221" y="98"/>
                      </a:lnTo>
                      <a:close/>
                    </a:path>
                  </a:pathLst>
                </a:custGeom>
                <a:solidFill>
                  <a:srgbClr val="FFFFFF"/>
                </a:solidFill>
                <a:ln w="9525">
                  <a:solidFill>
                    <a:srgbClr val="000000"/>
                  </a:solidFill>
                  <a:round/>
                  <a:headEnd/>
                  <a:tailEnd/>
                </a:ln>
              </p:spPr>
              <p:txBody>
                <a:bodyPr vert="horz" wrap="square" lIns="0" tIns="0" rIns="0" bIns="0" numCol="1" anchor="t" anchorCtr="0" compatLnSpc="1">
                  <a:prstTxWarp prst="textNoShape">
                    <a:avLst/>
                  </a:prstTxWarp>
                </a:bodyPr>
                <a:lstStyle/>
                <a:p>
                  <a:endParaRPr lang="en-US"/>
                </a:p>
              </p:txBody>
            </p:sp>
            <p:sp>
              <p:nvSpPr>
                <p:cNvPr id="185400" name="Freeform 56"/>
                <p:cNvSpPr>
                  <a:spLocks/>
                </p:cNvSpPr>
                <p:nvPr/>
              </p:nvSpPr>
              <p:spPr bwMode="auto">
                <a:xfrm>
                  <a:off x="5579" y="2502"/>
                  <a:ext cx="44" cy="29"/>
                </a:xfrm>
                <a:custGeom>
                  <a:avLst/>
                  <a:gdLst/>
                  <a:ahLst/>
                  <a:cxnLst>
                    <a:cxn ang="0">
                      <a:pos x="45" y="60"/>
                    </a:cxn>
                    <a:cxn ang="0">
                      <a:pos x="54" y="58"/>
                    </a:cxn>
                    <a:cxn ang="0">
                      <a:pos x="62" y="57"/>
                    </a:cxn>
                    <a:cxn ang="0">
                      <a:pos x="70" y="54"/>
                    </a:cxn>
                    <a:cxn ang="0">
                      <a:pos x="76" y="50"/>
                    </a:cxn>
                    <a:cxn ang="0">
                      <a:pos x="81" y="46"/>
                    </a:cxn>
                    <a:cxn ang="0">
                      <a:pos x="86" y="41"/>
                    </a:cxn>
                    <a:cxn ang="0">
                      <a:pos x="88" y="36"/>
                    </a:cxn>
                    <a:cxn ang="0">
                      <a:pos x="89" y="30"/>
                    </a:cxn>
                    <a:cxn ang="0">
                      <a:pos x="88" y="24"/>
                    </a:cxn>
                    <a:cxn ang="0">
                      <a:pos x="86" y="18"/>
                    </a:cxn>
                    <a:cxn ang="0">
                      <a:pos x="81" y="13"/>
                    </a:cxn>
                    <a:cxn ang="0">
                      <a:pos x="76" y="8"/>
                    </a:cxn>
                    <a:cxn ang="0">
                      <a:pos x="70" y="5"/>
                    </a:cxn>
                    <a:cxn ang="0">
                      <a:pos x="62" y="2"/>
                    </a:cxn>
                    <a:cxn ang="0">
                      <a:pos x="54" y="1"/>
                    </a:cxn>
                    <a:cxn ang="0">
                      <a:pos x="45" y="0"/>
                    </a:cxn>
                    <a:cxn ang="0">
                      <a:pos x="36" y="1"/>
                    </a:cxn>
                    <a:cxn ang="0">
                      <a:pos x="28" y="2"/>
                    </a:cxn>
                    <a:cxn ang="0">
                      <a:pos x="20" y="5"/>
                    </a:cxn>
                    <a:cxn ang="0">
                      <a:pos x="14" y="8"/>
                    </a:cxn>
                    <a:cxn ang="0">
                      <a:pos x="7" y="13"/>
                    </a:cxn>
                    <a:cxn ang="0">
                      <a:pos x="3" y="18"/>
                    </a:cxn>
                    <a:cxn ang="0">
                      <a:pos x="1" y="24"/>
                    </a:cxn>
                    <a:cxn ang="0">
                      <a:pos x="0" y="30"/>
                    </a:cxn>
                    <a:cxn ang="0">
                      <a:pos x="1" y="36"/>
                    </a:cxn>
                    <a:cxn ang="0">
                      <a:pos x="3" y="41"/>
                    </a:cxn>
                    <a:cxn ang="0">
                      <a:pos x="7" y="46"/>
                    </a:cxn>
                    <a:cxn ang="0">
                      <a:pos x="14" y="50"/>
                    </a:cxn>
                    <a:cxn ang="0">
                      <a:pos x="20" y="54"/>
                    </a:cxn>
                    <a:cxn ang="0">
                      <a:pos x="28" y="57"/>
                    </a:cxn>
                    <a:cxn ang="0">
                      <a:pos x="36" y="58"/>
                    </a:cxn>
                    <a:cxn ang="0">
                      <a:pos x="45" y="60"/>
                    </a:cxn>
                  </a:cxnLst>
                  <a:rect l="0" t="0" r="r" b="b"/>
                  <a:pathLst>
                    <a:path w="89" h="60">
                      <a:moveTo>
                        <a:pt x="45" y="60"/>
                      </a:moveTo>
                      <a:lnTo>
                        <a:pt x="54" y="58"/>
                      </a:lnTo>
                      <a:lnTo>
                        <a:pt x="62" y="57"/>
                      </a:lnTo>
                      <a:lnTo>
                        <a:pt x="70" y="54"/>
                      </a:lnTo>
                      <a:lnTo>
                        <a:pt x="76" y="50"/>
                      </a:lnTo>
                      <a:lnTo>
                        <a:pt x="81" y="46"/>
                      </a:lnTo>
                      <a:lnTo>
                        <a:pt x="86" y="41"/>
                      </a:lnTo>
                      <a:lnTo>
                        <a:pt x="88" y="36"/>
                      </a:lnTo>
                      <a:lnTo>
                        <a:pt x="89" y="30"/>
                      </a:lnTo>
                      <a:lnTo>
                        <a:pt x="88" y="24"/>
                      </a:lnTo>
                      <a:lnTo>
                        <a:pt x="86" y="18"/>
                      </a:lnTo>
                      <a:lnTo>
                        <a:pt x="81" y="13"/>
                      </a:lnTo>
                      <a:lnTo>
                        <a:pt x="76" y="8"/>
                      </a:lnTo>
                      <a:lnTo>
                        <a:pt x="70" y="5"/>
                      </a:lnTo>
                      <a:lnTo>
                        <a:pt x="62" y="2"/>
                      </a:lnTo>
                      <a:lnTo>
                        <a:pt x="54" y="1"/>
                      </a:lnTo>
                      <a:lnTo>
                        <a:pt x="45" y="0"/>
                      </a:lnTo>
                      <a:lnTo>
                        <a:pt x="36" y="1"/>
                      </a:lnTo>
                      <a:lnTo>
                        <a:pt x="28" y="2"/>
                      </a:lnTo>
                      <a:lnTo>
                        <a:pt x="20" y="5"/>
                      </a:lnTo>
                      <a:lnTo>
                        <a:pt x="14" y="8"/>
                      </a:lnTo>
                      <a:lnTo>
                        <a:pt x="7" y="13"/>
                      </a:lnTo>
                      <a:lnTo>
                        <a:pt x="3" y="18"/>
                      </a:lnTo>
                      <a:lnTo>
                        <a:pt x="1" y="24"/>
                      </a:lnTo>
                      <a:lnTo>
                        <a:pt x="0" y="30"/>
                      </a:lnTo>
                      <a:lnTo>
                        <a:pt x="1" y="36"/>
                      </a:lnTo>
                      <a:lnTo>
                        <a:pt x="3" y="41"/>
                      </a:lnTo>
                      <a:lnTo>
                        <a:pt x="7" y="46"/>
                      </a:lnTo>
                      <a:lnTo>
                        <a:pt x="14" y="50"/>
                      </a:lnTo>
                      <a:lnTo>
                        <a:pt x="20" y="54"/>
                      </a:lnTo>
                      <a:lnTo>
                        <a:pt x="28" y="57"/>
                      </a:lnTo>
                      <a:lnTo>
                        <a:pt x="36" y="58"/>
                      </a:lnTo>
                      <a:lnTo>
                        <a:pt x="45" y="60"/>
                      </a:lnTo>
                      <a:close/>
                    </a:path>
                  </a:pathLst>
                </a:custGeom>
                <a:solidFill>
                  <a:srgbClr val="000000"/>
                </a:solidFill>
                <a:ln w="9525">
                  <a:noFill/>
                  <a:round/>
                  <a:headEnd/>
                  <a:tailEnd/>
                </a:ln>
              </p:spPr>
              <p:txBody>
                <a:bodyPr vert="horz" wrap="square" lIns="0" tIns="0" rIns="0" bIns="0" numCol="1" anchor="t" anchorCtr="0" compatLnSpc="1">
                  <a:prstTxWarp prst="textNoShape">
                    <a:avLst/>
                  </a:prstTxWarp>
                </a:bodyPr>
                <a:lstStyle/>
                <a:p>
                  <a:endParaRPr lang="en-US"/>
                </a:p>
              </p:txBody>
            </p:sp>
            <p:sp>
              <p:nvSpPr>
                <p:cNvPr id="185401" name="Rectangle 57"/>
                <p:cNvSpPr>
                  <a:spLocks noChangeArrowheads="1"/>
                </p:cNvSpPr>
                <p:nvPr/>
              </p:nvSpPr>
              <p:spPr bwMode="auto">
                <a:xfrm>
                  <a:off x="5467" y="2775"/>
                  <a:ext cx="75" cy="10"/>
                </a:xfrm>
                <a:prstGeom prst="rect">
                  <a:avLst/>
                </a:prstGeom>
                <a:solidFill>
                  <a:srgbClr val="CEDDE5"/>
                </a:solidFill>
                <a:ln w="9525">
                  <a:noFill/>
                  <a:miter lim="800000"/>
                  <a:headEnd/>
                  <a:tailEnd/>
                </a:ln>
              </p:spPr>
              <p:txBody>
                <a:bodyPr vert="horz" wrap="square" lIns="0" tIns="0" rIns="0" bIns="0" numCol="1" anchor="t" anchorCtr="0" compatLnSpc="1">
                  <a:prstTxWarp prst="textNoShape">
                    <a:avLst/>
                  </a:prstTxWarp>
                </a:bodyPr>
                <a:lstStyle/>
                <a:p>
                  <a:endParaRPr lang="en-US"/>
                </a:p>
              </p:txBody>
            </p:sp>
            <p:sp>
              <p:nvSpPr>
                <p:cNvPr id="185420" name="Freeform 76"/>
                <p:cNvSpPr>
                  <a:spLocks/>
                </p:cNvSpPr>
                <p:nvPr/>
              </p:nvSpPr>
              <p:spPr bwMode="auto">
                <a:xfrm>
                  <a:off x="5184" y="2895"/>
                  <a:ext cx="801" cy="232"/>
                </a:xfrm>
                <a:custGeom>
                  <a:avLst/>
                  <a:gdLst/>
                  <a:ahLst/>
                  <a:cxnLst>
                    <a:cxn ang="0">
                      <a:pos x="1602" y="125"/>
                    </a:cxn>
                    <a:cxn ang="0">
                      <a:pos x="1572" y="112"/>
                    </a:cxn>
                    <a:cxn ang="0">
                      <a:pos x="1539" y="98"/>
                    </a:cxn>
                    <a:cxn ang="0">
                      <a:pos x="1503" y="87"/>
                    </a:cxn>
                    <a:cxn ang="0">
                      <a:pos x="1464" y="75"/>
                    </a:cxn>
                    <a:cxn ang="0">
                      <a:pos x="1422" y="64"/>
                    </a:cxn>
                    <a:cxn ang="0">
                      <a:pos x="1378" y="54"/>
                    </a:cxn>
                    <a:cxn ang="0">
                      <a:pos x="1331" y="45"/>
                    </a:cxn>
                    <a:cxn ang="0">
                      <a:pos x="1282" y="36"/>
                    </a:cxn>
                    <a:cxn ang="0">
                      <a:pos x="1229" y="29"/>
                    </a:cxn>
                    <a:cxn ang="0">
                      <a:pos x="1176" y="21"/>
                    </a:cxn>
                    <a:cxn ang="0">
                      <a:pos x="1121" y="15"/>
                    </a:cxn>
                    <a:cxn ang="0">
                      <a:pos x="1063" y="10"/>
                    </a:cxn>
                    <a:cxn ang="0">
                      <a:pos x="1004" y="6"/>
                    </a:cxn>
                    <a:cxn ang="0">
                      <a:pos x="943" y="3"/>
                    </a:cxn>
                    <a:cxn ang="0">
                      <a:pos x="882" y="1"/>
                    </a:cxn>
                    <a:cxn ang="0">
                      <a:pos x="818" y="0"/>
                    </a:cxn>
                    <a:cxn ang="0">
                      <a:pos x="750" y="0"/>
                    </a:cxn>
                    <a:cxn ang="0">
                      <a:pos x="683" y="2"/>
                    </a:cxn>
                    <a:cxn ang="0">
                      <a:pos x="618" y="5"/>
                    </a:cxn>
                    <a:cxn ang="0">
                      <a:pos x="555" y="8"/>
                    </a:cxn>
                    <a:cxn ang="0">
                      <a:pos x="494" y="14"/>
                    </a:cxn>
                    <a:cxn ang="0">
                      <a:pos x="434" y="20"/>
                    </a:cxn>
                    <a:cxn ang="0">
                      <a:pos x="378" y="28"/>
                    </a:cxn>
                    <a:cxn ang="0">
                      <a:pos x="323" y="36"/>
                    </a:cxn>
                    <a:cxn ang="0">
                      <a:pos x="271" y="45"/>
                    </a:cxn>
                    <a:cxn ang="0">
                      <a:pos x="222" y="55"/>
                    </a:cxn>
                    <a:cxn ang="0">
                      <a:pos x="177" y="67"/>
                    </a:cxn>
                    <a:cxn ang="0">
                      <a:pos x="133" y="78"/>
                    </a:cxn>
                    <a:cxn ang="0">
                      <a:pos x="94" y="91"/>
                    </a:cxn>
                    <a:cxn ang="0">
                      <a:pos x="60" y="104"/>
                    </a:cxn>
                    <a:cxn ang="0">
                      <a:pos x="28" y="119"/>
                    </a:cxn>
                    <a:cxn ang="0">
                      <a:pos x="0" y="133"/>
                    </a:cxn>
                    <a:cxn ang="0">
                      <a:pos x="1602" y="465"/>
                    </a:cxn>
                  </a:cxnLst>
                  <a:rect l="0" t="0" r="r" b="b"/>
                  <a:pathLst>
                    <a:path w="1602" h="465">
                      <a:moveTo>
                        <a:pt x="1602" y="465"/>
                      </a:moveTo>
                      <a:lnTo>
                        <a:pt x="1602" y="125"/>
                      </a:lnTo>
                      <a:lnTo>
                        <a:pt x="1588" y="118"/>
                      </a:lnTo>
                      <a:lnTo>
                        <a:pt x="1572" y="112"/>
                      </a:lnTo>
                      <a:lnTo>
                        <a:pt x="1557" y="106"/>
                      </a:lnTo>
                      <a:lnTo>
                        <a:pt x="1539" y="98"/>
                      </a:lnTo>
                      <a:lnTo>
                        <a:pt x="1522" y="92"/>
                      </a:lnTo>
                      <a:lnTo>
                        <a:pt x="1503" y="87"/>
                      </a:lnTo>
                      <a:lnTo>
                        <a:pt x="1484" y="81"/>
                      </a:lnTo>
                      <a:lnTo>
                        <a:pt x="1464" y="75"/>
                      </a:lnTo>
                      <a:lnTo>
                        <a:pt x="1444" y="70"/>
                      </a:lnTo>
                      <a:lnTo>
                        <a:pt x="1422" y="64"/>
                      </a:lnTo>
                      <a:lnTo>
                        <a:pt x="1401" y="59"/>
                      </a:lnTo>
                      <a:lnTo>
                        <a:pt x="1378" y="54"/>
                      </a:lnTo>
                      <a:lnTo>
                        <a:pt x="1355" y="49"/>
                      </a:lnTo>
                      <a:lnTo>
                        <a:pt x="1331" y="45"/>
                      </a:lnTo>
                      <a:lnTo>
                        <a:pt x="1306" y="40"/>
                      </a:lnTo>
                      <a:lnTo>
                        <a:pt x="1282" y="36"/>
                      </a:lnTo>
                      <a:lnTo>
                        <a:pt x="1256" y="32"/>
                      </a:lnTo>
                      <a:lnTo>
                        <a:pt x="1229" y="29"/>
                      </a:lnTo>
                      <a:lnTo>
                        <a:pt x="1203" y="24"/>
                      </a:lnTo>
                      <a:lnTo>
                        <a:pt x="1176" y="21"/>
                      </a:lnTo>
                      <a:lnTo>
                        <a:pt x="1148" y="18"/>
                      </a:lnTo>
                      <a:lnTo>
                        <a:pt x="1121" y="15"/>
                      </a:lnTo>
                      <a:lnTo>
                        <a:pt x="1092" y="12"/>
                      </a:lnTo>
                      <a:lnTo>
                        <a:pt x="1063" y="10"/>
                      </a:lnTo>
                      <a:lnTo>
                        <a:pt x="1033" y="8"/>
                      </a:lnTo>
                      <a:lnTo>
                        <a:pt x="1004" y="6"/>
                      </a:lnTo>
                      <a:lnTo>
                        <a:pt x="974" y="4"/>
                      </a:lnTo>
                      <a:lnTo>
                        <a:pt x="943" y="3"/>
                      </a:lnTo>
                      <a:lnTo>
                        <a:pt x="912" y="2"/>
                      </a:lnTo>
                      <a:lnTo>
                        <a:pt x="882" y="1"/>
                      </a:lnTo>
                      <a:lnTo>
                        <a:pt x="850" y="0"/>
                      </a:lnTo>
                      <a:lnTo>
                        <a:pt x="818" y="0"/>
                      </a:lnTo>
                      <a:lnTo>
                        <a:pt x="784" y="0"/>
                      </a:lnTo>
                      <a:lnTo>
                        <a:pt x="750" y="0"/>
                      </a:lnTo>
                      <a:lnTo>
                        <a:pt x="716" y="1"/>
                      </a:lnTo>
                      <a:lnTo>
                        <a:pt x="683" y="2"/>
                      </a:lnTo>
                      <a:lnTo>
                        <a:pt x="651" y="3"/>
                      </a:lnTo>
                      <a:lnTo>
                        <a:pt x="618" y="5"/>
                      </a:lnTo>
                      <a:lnTo>
                        <a:pt x="586" y="6"/>
                      </a:lnTo>
                      <a:lnTo>
                        <a:pt x="555" y="8"/>
                      </a:lnTo>
                      <a:lnTo>
                        <a:pt x="523" y="11"/>
                      </a:lnTo>
                      <a:lnTo>
                        <a:pt x="494" y="14"/>
                      </a:lnTo>
                      <a:lnTo>
                        <a:pt x="464" y="16"/>
                      </a:lnTo>
                      <a:lnTo>
                        <a:pt x="434" y="20"/>
                      </a:lnTo>
                      <a:lnTo>
                        <a:pt x="405" y="23"/>
                      </a:lnTo>
                      <a:lnTo>
                        <a:pt x="378" y="28"/>
                      </a:lnTo>
                      <a:lnTo>
                        <a:pt x="350" y="32"/>
                      </a:lnTo>
                      <a:lnTo>
                        <a:pt x="323" y="36"/>
                      </a:lnTo>
                      <a:lnTo>
                        <a:pt x="297" y="40"/>
                      </a:lnTo>
                      <a:lnTo>
                        <a:pt x="271" y="45"/>
                      </a:lnTo>
                      <a:lnTo>
                        <a:pt x="246" y="50"/>
                      </a:lnTo>
                      <a:lnTo>
                        <a:pt x="222" y="55"/>
                      </a:lnTo>
                      <a:lnTo>
                        <a:pt x="199" y="60"/>
                      </a:lnTo>
                      <a:lnTo>
                        <a:pt x="177" y="67"/>
                      </a:lnTo>
                      <a:lnTo>
                        <a:pt x="155" y="73"/>
                      </a:lnTo>
                      <a:lnTo>
                        <a:pt x="133" y="78"/>
                      </a:lnTo>
                      <a:lnTo>
                        <a:pt x="114" y="85"/>
                      </a:lnTo>
                      <a:lnTo>
                        <a:pt x="94" y="91"/>
                      </a:lnTo>
                      <a:lnTo>
                        <a:pt x="77" y="97"/>
                      </a:lnTo>
                      <a:lnTo>
                        <a:pt x="60" y="104"/>
                      </a:lnTo>
                      <a:lnTo>
                        <a:pt x="43" y="112"/>
                      </a:lnTo>
                      <a:lnTo>
                        <a:pt x="28" y="119"/>
                      </a:lnTo>
                      <a:lnTo>
                        <a:pt x="13" y="126"/>
                      </a:lnTo>
                      <a:lnTo>
                        <a:pt x="0" y="133"/>
                      </a:lnTo>
                      <a:lnTo>
                        <a:pt x="0" y="465"/>
                      </a:lnTo>
                      <a:lnTo>
                        <a:pt x="1602" y="465"/>
                      </a:lnTo>
                      <a:close/>
                    </a:path>
                  </a:pathLst>
                </a:custGeom>
                <a:solidFill>
                  <a:srgbClr val="CCCCFF"/>
                </a:solidFill>
                <a:ln w="9525">
                  <a:solidFill>
                    <a:srgbClr val="000000"/>
                  </a:solidFill>
                  <a:round/>
                  <a:headEnd/>
                  <a:tailEnd/>
                </a:ln>
              </p:spPr>
              <p:txBody>
                <a:bodyPr vert="horz" wrap="square" lIns="0" tIns="0" rIns="0" bIns="0" numCol="1" anchor="t" anchorCtr="0" compatLnSpc="1">
                  <a:prstTxWarp prst="textNoShape">
                    <a:avLst/>
                  </a:prstTxWarp>
                </a:bodyPr>
                <a:lstStyle/>
                <a:p>
                  <a:endParaRPr lang="en-US"/>
                </a:p>
              </p:txBody>
            </p:sp>
            <p:sp>
              <p:nvSpPr>
                <p:cNvPr id="185421" name="Freeform 77"/>
                <p:cNvSpPr>
                  <a:spLocks/>
                </p:cNvSpPr>
                <p:nvPr/>
              </p:nvSpPr>
              <p:spPr bwMode="auto">
                <a:xfrm>
                  <a:off x="5528" y="2983"/>
                  <a:ext cx="420" cy="98"/>
                </a:xfrm>
                <a:custGeom>
                  <a:avLst/>
                  <a:gdLst/>
                  <a:ahLst/>
                  <a:cxnLst>
                    <a:cxn ang="0">
                      <a:pos x="461" y="192"/>
                    </a:cxn>
                    <a:cxn ang="0">
                      <a:pos x="544" y="196"/>
                    </a:cxn>
                    <a:cxn ang="0">
                      <a:pos x="618" y="196"/>
                    </a:cxn>
                    <a:cxn ang="0">
                      <a:pos x="685" y="192"/>
                    </a:cxn>
                    <a:cxn ang="0">
                      <a:pos x="743" y="185"/>
                    </a:cxn>
                    <a:cxn ang="0">
                      <a:pos x="788" y="175"/>
                    </a:cxn>
                    <a:cxn ang="0">
                      <a:pos x="820" y="161"/>
                    </a:cxn>
                    <a:cxn ang="0">
                      <a:pos x="836" y="145"/>
                    </a:cxn>
                    <a:cxn ang="0">
                      <a:pos x="836" y="126"/>
                    </a:cxn>
                    <a:cxn ang="0">
                      <a:pos x="820" y="107"/>
                    </a:cxn>
                    <a:cxn ang="0">
                      <a:pos x="788" y="89"/>
                    </a:cxn>
                    <a:cxn ang="0">
                      <a:pos x="743" y="70"/>
                    </a:cxn>
                    <a:cxn ang="0">
                      <a:pos x="685" y="53"/>
                    </a:cxn>
                    <a:cxn ang="0">
                      <a:pos x="618" y="37"/>
                    </a:cxn>
                    <a:cxn ang="0">
                      <a:pos x="544" y="24"/>
                    </a:cxn>
                    <a:cxn ang="0">
                      <a:pos x="462" y="13"/>
                    </a:cxn>
                    <a:cxn ang="0">
                      <a:pos x="376" y="5"/>
                    </a:cxn>
                    <a:cxn ang="0">
                      <a:pos x="294" y="1"/>
                    </a:cxn>
                    <a:cxn ang="0">
                      <a:pos x="219" y="1"/>
                    </a:cxn>
                    <a:cxn ang="0">
                      <a:pos x="153" y="4"/>
                    </a:cxn>
                    <a:cxn ang="0">
                      <a:pos x="96" y="12"/>
                    </a:cxn>
                    <a:cxn ang="0">
                      <a:pos x="51" y="22"/>
                    </a:cxn>
                    <a:cxn ang="0">
                      <a:pos x="19" y="35"/>
                    </a:cxn>
                    <a:cxn ang="0">
                      <a:pos x="2" y="52"/>
                    </a:cxn>
                    <a:cxn ang="0">
                      <a:pos x="2" y="70"/>
                    </a:cxn>
                    <a:cxn ang="0">
                      <a:pos x="18" y="90"/>
                    </a:cxn>
                    <a:cxn ang="0">
                      <a:pos x="50" y="108"/>
                    </a:cxn>
                    <a:cxn ang="0">
                      <a:pos x="95" y="126"/>
                    </a:cxn>
                    <a:cxn ang="0">
                      <a:pos x="152" y="144"/>
                    </a:cxn>
                    <a:cxn ang="0">
                      <a:pos x="218" y="159"/>
                    </a:cxn>
                    <a:cxn ang="0">
                      <a:pos x="293" y="174"/>
                    </a:cxn>
                    <a:cxn ang="0">
                      <a:pos x="375" y="185"/>
                    </a:cxn>
                  </a:cxnLst>
                  <a:rect l="0" t="0" r="r" b="b"/>
                  <a:pathLst>
                    <a:path w="838" h="196">
                      <a:moveTo>
                        <a:pt x="418" y="189"/>
                      </a:moveTo>
                      <a:lnTo>
                        <a:pt x="461" y="192"/>
                      </a:lnTo>
                      <a:lnTo>
                        <a:pt x="502" y="195"/>
                      </a:lnTo>
                      <a:lnTo>
                        <a:pt x="544" y="196"/>
                      </a:lnTo>
                      <a:lnTo>
                        <a:pt x="582" y="196"/>
                      </a:lnTo>
                      <a:lnTo>
                        <a:pt x="618" y="196"/>
                      </a:lnTo>
                      <a:lnTo>
                        <a:pt x="653" y="194"/>
                      </a:lnTo>
                      <a:lnTo>
                        <a:pt x="685" y="192"/>
                      </a:lnTo>
                      <a:lnTo>
                        <a:pt x="715" y="189"/>
                      </a:lnTo>
                      <a:lnTo>
                        <a:pt x="743" y="185"/>
                      </a:lnTo>
                      <a:lnTo>
                        <a:pt x="766" y="180"/>
                      </a:lnTo>
                      <a:lnTo>
                        <a:pt x="788" y="175"/>
                      </a:lnTo>
                      <a:lnTo>
                        <a:pt x="805" y="169"/>
                      </a:lnTo>
                      <a:lnTo>
                        <a:pt x="820" y="161"/>
                      </a:lnTo>
                      <a:lnTo>
                        <a:pt x="830" y="153"/>
                      </a:lnTo>
                      <a:lnTo>
                        <a:pt x="836" y="145"/>
                      </a:lnTo>
                      <a:lnTo>
                        <a:pt x="838" y="136"/>
                      </a:lnTo>
                      <a:lnTo>
                        <a:pt x="836" y="126"/>
                      </a:lnTo>
                      <a:lnTo>
                        <a:pt x="830" y="117"/>
                      </a:lnTo>
                      <a:lnTo>
                        <a:pt x="820" y="107"/>
                      </a:lnTo>
                      <a:lnTo>
                        <a:pt x="805" y="98"/>
                      </a:lnTo>
                      <a:lnTo>
                        <a:pt x="788" y="89"/>
                      </a:lnTo>
                      <a:lnTo>
                        <a:pt x="766" y="79"/>
                      </a:lnTo>
                      <a:lnTo>
                        <a:pt x="743" y="70"/>
                      </a:lnTo>
                      <a:lnTo>
                        <a:pt x="715" y="61"/>
                      </a:lnTo>
                      <a:lnTo>
                        <a:pt x="685" y="53"/>
                      </a:lnTo>
                      <a:lnTo>
                        <a:pt x="653" y="44"/>
                      </a:lnTo>
                      <a:lnTo>
                        <a:pt x="618" y="37"/>
                      </a:lnTo>
                      <a:lnTo>
                        <a:pt x="583" y="30"/>
                      </a:lnTo>
                      <a:lnTo>
                        <a:pt x="544" y="24"/>
                      </a:lnTo>
                      <a:lnTo>
                        <a:pt x="504" y="18"/>
                      </a:lnTo>
                      <a:lnTo>
                        <a:pt x="462" y="13"/>
                      </a:lnTo>
                      <a:lnTo>
                        <a:pt x="419" y="8"/>
                      </a:lnTo>
                      <a:lnTo>
                        <a:pt x="376" y="5"/>
                      </a:lnTo>
                      <a:lnTo>
                        <a:pt x="335" y="2"/>
                      </a:lnTo>
                      <a:lnTo>
                        <a:pt x="294" y="1"/>
                      </a:lnTo>
                      <a:lnTo>
                        <a:pt x="256" y="0"/>
                      </a:lnTo>
                      <a:lnTo>
                        <a:pt x="219" y="1"/>
                      </a:lnTo>
                      <a:lnTo>
                        <a:pt x="185" y="2"/>
                      </a:lnTo>
                      <a:lnTo>
                        <a:pt x="153" y="4"/>
                      </a:lnTo>
                      <a:lnTo>
                        <a:pt x="123" y="7"/>
                      </a:lnTo>
                      <a:lnTo>
                        <a:pt x="96" y="12"/>
                      </a:lnTo>
                      <a:lnTo>
                        <a:pt x="71" y="17"/>
                      </a:lnTo>
                      <a:lnTo>
                        <a:pt x="51" y="22"/>
                      </a:lnTo>
                      <a:lnTo>
                        <a:pt x="33" y="28"/>
                      </a:lnTo>
                      <a:lnTo>
                        <a:pt x="19" y="35"/>
                      </a:lnTo>
                      <a:lnTo>
                        <a:pt x="9" y="43"/>
                      </a:lnTo>
                      <a:lnTo>
                        <a:pt x="2" y="52"/>
                      </a:lnTo>
                      <a:lnTo>
                        <a:pt x="0" y="61"/>
                      </a:lnTo>
                      <a:lnTo>
                        <a:pt x="2" y="70"/>
                      </a:lnTo>
                      <a:lnTo>
                        <a:pt x="8" y="79"/>
                      </a:lnTo>
                      <a:lnTo>
                        <a:pt x="18" y="90"/>
                      </a:lnTo>
                      <a:lnTo>
                        <a:pt x="32" y="99"/>
                      </a:lnTo>
                      <a:lnTo>
                        <a:pt x="50" y="108"/>
                      </a:lnTo>
                      <a:lnTo>
                        <a:pt x="71" y="117"/>
                      </a:lnTo>
                      <a:lnTo>
                        <a:pt x="95" y="126"/>
                      </a:lnTo>
                      <a:lnTo>
                        <a:pt x="122" y="136"/>
                      </a:lnTo>
                      <a:lnTo>
                        <a:pt x="152" y="144"/>
                      </a:lnTo>
                      <a:lnTo>
                        <a:pt x="184" y="152"/>
                      </a:lnTo>
                      <a:lnTo>
                        <a:pt x="218" y="159"/>
                      </a:lnTo>
                      <a:lnTo>
                        <a:pt x="255" y="166"/>
                      </a:lnTo>
                      <a:lnTo>
                        <a:pt x="293" y="174"/>
                      </a:lnTo>
                      <a:lnTo>
                        <a:pt x="334" y="180"/>
                      </a:lnTo>
                      <a:lnTo>
                        <a:pt x="375" y="185"/>
                      </a:lnTo>
                      <a:lnTo>
                        <a:pt x="418" y="189"/>
                      </a:lnTo>
                      <a:close/>
                    </a:path>
                  </a:pathLst>
                </a:custGeom>
                <a:solidFill>
                  <a:srgbClr val="491C00"/>
                </a:solidFill>
                <a:ln w="9525">
                  <a:noFill/>
                  <a:round/>
                  <a:headEnd/>
                  <a:tailEnd/>
                </a:ln>
              </p:spPr>
              <p:txBody>
                <a:bodyPr vert="horz" wrap="square" lIns="0" tIns="0" rIns="0" bIns="0" numCol="1" anchor="t" anchorCtr="0" compatLnSpc="1">
                  <a:prstTxWarp prst="textNoShape">
                    <a:avLst/>
                  </a:prstTxWarp>
                </a:bodyPr>
                <a:lstStyle/>
                <a:p>
                  <a:endParaRPr lang="en-US"/>
                </a:p>
              </p:txBody>
            </p:sp>
            <p:sp>
              <p:nvSpPr>
                <p:cNvPr id="185422" name="Freeform 78"/>
                <p:cNvSpPr>
                  <a:spLocks/>
                </p:cNvSpPr>
                <p:nvPr/>
              </p:nvSpPr>
              <p:spPr bwMode="auto">
                <a:xfrm>
                  <a:off x="5571" y="2964"/>
                  <a:ext cx="76" cy="66"/>
                </a:xfrm>
                <a:custGeom>
                  <a:avLst/>
                  <a:gdLst/>
                  <a:ahLst/>
                  <a:cxnLst>
                    <a:cxn ang="0">
                      <a:pos x="152" y="95"/>
                    </a:cxn>
                    <a:cxn ang="0">
                      <a:pos x="151" y="91"/>
                    </a:cxn>
                    <a:cxn ang="0">
                      <a:pos x="149" y="85"/>
                    </a:cxn>
                    <a:cxn ang="0">
                      <a:pos x="146" y="81"/>
                    </a:cxn>
                    <a:cxn ang="0">
                      <a:pos x="140" y="78"/>
                    </a:cxn>
                    <a:cxn ang="0">
                      <a:pos x="135" y="74"/>
                    </a:cxn>
                    <a:cxn ang="0">
                      <a:pos x="128" y="71"/>
                    </a:cxn>
                    <a:cxn ang="0">
                      <a:pos x="120" y="68"/>
                    </a:cxn>
                    <a:cxn ang="0">
                      <a:pos x="111" y="65"/>
                    </a:cxn>
                    <a:cxn ang="0">
                      <a:pos x="112" y="62"/>
                    </a:cxn>
                    <a:cxn ang="0">
                      <a:pos x="113" y="59"/>
                    </a:cxn>
                    <a:cxn ang="0">
                      <a:pos x="113" y="57"/>
                    </a:cxn>
                    <a:cxn ang="0">
                      <a:pos x="113" y="54"/>
                    </a:cxn>
                    <a:cxn ang="0">
                      <a:pos x="111" y="42"/>
                    </a:cxn>
                    <a:cxn ang="0">
                      <a:pos x="107" y="33"/>
                    </a:cxn>
                    <a:cxn ang="0">
                      <a:pos x="99" y="24"/>
                    </a:cxn>
                    <a:cxn ang="0">
                      <a:pos x="89" y="16"/>
                    </a:cxn>
                    <a:cxn ang="0">
                      <a:pos x="78" y="10"/>
                    </a:cxn>
                    <a:cxn ang="0">
                      <a:pos x="64" y="4"/>
                    </a:cxn>
                    <a:cxn ang="0">
                      <a:pos x="49" y="1"/>
                    </a:cxn>
                    <a:cxn ang="0">
                      <a:pos x="34" y="0"/>
                    </a:cxn>
                    <a:cxn ang="0">
                      <a:pos x="30" y="0"/>
                    </a:cxn>
                    <a:cxn ang="0">
                      <a:pos x="24" y="0"/>
                    </a:cxn>
                    <a:cxn ang="0">
                      <a:pos x="20" y="1"/>
                    </a:cxn>
                    <a:cxn ang="0">
                      <a:pos x="16" y="1"/>
                    </a:cxn>
                    <a:cxn ang="0">
                      <a:pos x="12" y="2"/>
                    </a:cxn>
                    <a:cxn ang="0">
                      <a:pos x="8" y="3"/>
                    </a:cxn>
                    <a:cxn ang="0">
                      <a:pos x="4" y="4"/>
                    </a:cxn>
                    <a:cxn ang="0">
                      <a:pos x="0" y="5"/>
                    </a:cxn>
                    <a:cxn ang="0">
                      <a:pos x="5" y="7"/>
                    </a:cxn>
                    <a:cxn ang="0">
                      <a:pos x="11" y="10"/>
                    </a:cxn>
                    <a:cxn ang="0">
                      <a:pos x="16" y="13"/>
                    </a:cxn>
                    <a:cxn ang="0">
                      <a:pos x="22" y="16"/>
                    </a:cxn>
                    <a:cxn ang="0">
                      <a:pos x="28" y="20"/>
                    </a:cxn>
                    <a:cxn ang="0">
                      <a:pos x="33" y="25"/>
                    </a:cxn>
                    <a:cxn ang="0">
                      <a:pos x="37" y="30"/>
                    </a:cxn>
                    <a:cxn ang="0">
                      <a:pos x="40" y="36"/>
                    </a:cxn>
                    <a:cxn ang="0">
                      <a:pos x="42" y="50"/>
                    </a:cxn>
                    <a:cxn ang="0">
                      <a:pos x="41" y="64"/>
                    </a:cxn>
                    <a:cxn ang="0">
                      <a:pos x="38" y="75"/>
                    </a:cxn>
                    <a:cxn ang="0">
                      <a:pos x="36" y="79"/>
                    </a:cxn>
                    <a:cxn ang="0">
                      <a:pos x="39" y="80"/>
                    </a:cxn>
                    <a:cxn ang="0">
                      <a:pos x="45" y="83"/>
                    </a:cxn>
                    <a:cxn ang="0">
                      <a:pos x="53" y="89"/>
                    </a:cxn>
                    <a:cxn ang="0">
                      <a:pos x="60" y="97"/>
                    </a:cxn>
                    <a:cxn ang="0">
                      <a:pos x="63" y="104"/>
                    </a:cxn>
                    <a:cxn ang="0">
                      <a:pos x="65" y="113"/>
                    </a:cxn>
                    <a:cxn ang="0">
                      <a:pos x="65" y="122"/>
                    </a:cxn>
                    <a:cxn ang="0">
                      <a:pos x="65" y="133"/>
                    </a:cxn>
                    <a:cxn ang="0">
                      <a:pos x="84" y="131"/>
                    </a:cxn>
                    <a:cxn ang="0">
                      <a:pos x="100" y="128"/>
                    </a:cxn>
                    <a:cxn ang="0">
                      <a:pos x="115" y="123"/>
                    </a:cxn>
                    <a:cxn ang="0">
                      <a:pos x="127" y="119"/>
                    </a:cxn>
                    <a:cxn ang="0">
                      <a:pos x="137" y="114"/>
                    </a:cxn>
                    <a:cxn ang="0">
                      <a:pos x="146" y="108"/>
                    </a:cxn>
                    <a:cxn ang="0">
                      <a:pos x="150" y="102"/>
                    </a:cxn>
                    <a:cxn ang="0">
                      <a:pos x="152" y="95"/>
                    </a:cxn>
                  </a:cxnLst>
                  <a:rect l="0" t="0" r="r" b="b"/>
                  <a:pathLst>
                    <a:path w="152" h="133">
                      <a:moveTo>
                        <a:pt x="152" y="95"/>
                      </a:moveTo>
                      <a:lnTo>
                        <a:pt x="151" y="91"/>
                      </a:lnTo>
                      <a:lnTo>
                        <a:pt x="149" y="85"/>
                      </a:lnTo>
                      <a:lnTo>
                        <a:pt x="146" y="81"/>
                      </a:lnTo>
                      <a:lnTo>
                        <a:pt x="140" y="78"/>
                      </a:lnTo>
                      <a:lnTo>
                        <a:pt x="135" y="74"/>
                      </a:lnTo>
                      <a:lnTo>
                        <a:pt x="128" y="71"/>
                      </a:lnTo>
                      <a:lnTo>
                        <a:pt x="120" y="68"/>
                      </a:lnTo>
                      <a:lnTo>
                        <a:pt x="111" y="65"/>
                      </a:lnTo>
                      <a:lnTo>
                        <a:pt x="112" y="62"/>
                      </a:lnTo>
                      <a:lnTo>
                        <a:pt x="113" y="59"/>
                      </a:lnTo>
                      <a:lnTo>
                        <a:pt x="113" y="57"/>
                      </a:lnTo>
                      <a:lnTo>
                        <a:pt x="113" y="54"/>
                      </a:lnTo>
                      <a:lnTo>
                        <a:pt x="111" y="42"/>
                      </a:lnTo>
                      <a:lnTo>
                        <a:pt x="107" y="33"/>
                      </a:lnTo>
                      <a:lnTo>
                        <a:pt x="99" y="24"/>
                      </a:lnTo>
                      <a:lnTo>
                        <a:pt x="89" y="16"/>
                      </a:lnTo>
                      <a:lnTo>
                        <a:pt x="78" y="10"/>
                      </a:lnTo>
                      <a:lnTo>
                        <a:pt x="64" y="4"/>
                      </a:lnTo>
                      <a:lnTo>
                        <a:pt x="49" y="1"/>
                      </a:lnTo>
                      <a:lnTo>
                        <a:pt x="34" y="0"/>
                      </a:lnTo>
                      <a:lnTo>
                        <a:pt x="30" y="0"/>
                      </a:lnTo>
                      <a:lnTo>
                        <a:pt x="24" y="0"/>
                      </a:lnTo>
                      <a:lnTo>
                        <a:pt x="20" y="1"/>
                      </a:lnTo>
                      <a:lnTo>
                        <a:pt x="16" y="1"/>
                      </a:lnTo>
                      <a:lnTo>
                        <a:pt x="12" y="2"/>
                      </a:lnTo>
                      <a:lnTo>
                        <a:pt x="8" y="3"/>
                      </a:lnTo>
                      <a:lnTo>
                        <a:pt x="4" y="4"/>
                      </a:lnTo>
                      <a:lnTo>
                        <a:pt x="0" y="5"/>
                      </a:lnTo>
                      <a:lnTo>
                        <a:pt x="5" y="7"/>
                      </a:lnTo>
                      <a:lnTo>
                        <a:pt x="11" y="10"/>
                      </a:lnTo>
                      <a:lnTo>
                        <a:pt x="16" y="13"/>
                      </a:lnTo>
                      <a:lnTo>
                        <a:pt x="22" y="16"/>
                      </a:lnTo>
                      <a:lnTo>
                        <a:pt x="28" y="20"/>
                      </a:lnTo>
                      <a:lnTo>
                        <a:pt x="33" y="25"/>
                      </a:lnTo>
                      <a:lnTo>
                        <a:pt x="37" y="30"/>
                      </a:lnTo>
                      <a:lnTo>
                        <a:pt x="40" y="36"/>
                      </a:lnTo>
                      <a:lnTo>
                        <a:pt x="42" y="50"/>
                      </a:lnTo>
                      <a:lnTo>
                        <a:pt x="41" y="64"/>
                      </a:lnTo>
                      <a:lnTo>
                        <a:pt x="38" y="75"/>
                      </a:lnTo>
                      <a:lnTo>
                        <a:pt x="36" y="79"/>
                      </a:lnTo>
                      <a:lnTo>
                        <a:pt x="39" y="80"/>
                      </a:lnTo>
                      <a:lnTo>
                        <a:pt x="45" y="83"/>
                      </a:lnTo>
                      <a:lnTo>
                        <a:pt x="53" y="89"/>
                      </a:lnTo>
                      <a:lnTo>
                        <a:pt x="60" y="97"/>
                      </a:lnTo>
                      <a:lnTo>
                        <a:pt x="63" y="104"/>
                      </a:lnTo>
                      <a:lnTo>
                        <a:pt x="65" y="113"/>
                      </a:lnTo>
                      <a:lnTo>
                        <a:pt x="65" y="122"/>
                      </a:lnTo>
                      <a:lnTo>
                        <a:pt x="65" y="133"/>
                      </a:lnTo>
                      <a:lnTo>
                        <a:pt x="84" y="131"/>
                      </a:lnTo>
                      <a:lnTo>
                        <a:pt x="100" y="128"/>
                      </a:lnTo>
                      <a:lnTo>
                        <a:pt x="115" y="123"/>
                      </a:lnTo>
                      <a:lnTo>
                        <a:pt x="127" y="119"/>
                      </a:lnTo>
                      <a:lnTo>
                        <a:pt x="137" y="114"/>
                      </a:lnTo>
                      <a:lnTo>
                        <a:pt x="146" y="108"/>
                      </a:lnTo>
                      <a:lnTo>
                        <a:pt x="150" y="102"/>
                      </a:lnTo>
                      <a:lnTo>
                        <a:pt x="152" y="95"/>
                      </a:lnTo>
                      <a:close/>
                    </a:path>
                  </a:pathLst>
                </a:custGeom>
                <a:solidFill>
                  <a:srgbClr val="91A0A8"/>
                </a:solidFill>
                <a:ln w="9525">
                  <a:solidFill>
                    <a:srgbClr val="000000"/>
                  </a:solidFill>
                  <a:round/>
                  <a:headEnd/>
                  <a:tailEnd/>
                </a:ln>
              </p:spPr>
              <p:txBody>
                <a:bodyPr vert="horz" wrap="square" lIns="0" tIns="0" rIns="0" bIns="0" numCol="1" anchor="t" anchorCtr="0" compatLnSpc="1">
                  <a:prstTxWarp prst="textNoShape">
                    <a:avLst/>
                  </a:prstTxWarp>
                </a:bodyPr>
                <a:lstStyle/>
                <a:p>
                  <a:endParaRPr lang="en-US"/>
                </a:p>
              </p:txBody>
            </p:sp>
            <p:sp>
              <p:nvSpPr>
                <p:cNvPr id="185423" name="Freeform 79"/>
                <p:cNvSpPr>
                  <a:spLocks/>
                </p:cNvSpPr>
                <p:nvPr/>
              </p:nvSpPr>
              <p:spPr bwMode="auto">
                <a:xfrm>
                  <a:off x="5527" y="2966"/>
                  <a:ext cx="77" cy="65"/>
                </a:xfrm>
                <a:custGeom>
                  <a:avLst/>
                  <a:gdLst/>
                  <a:ahLst/>
                  <a:cxnLst>
                    <a:cxn ang="0">
                      <a:pos x="148" y="92"/>
                    </a:cxn>
                    <a:cxn ang="0">
                      <a:pos x="141" y="84"/>
                    </a:cxn>
                    <a:cxn ang="0">
                      <a:pos x="133" y="78"/>
                    </a:cxn>
                    <a:cxn ang="0">
                      <a:pos x="127" y="75"/>
                    </a:cxn>
                    <a:cxn ang="0">
                      <a:pos x="124" y="74"/>
                    </a:cxn>
                    <a:cxn ang="0">
                      <a:pos x="126" y="70"/>
                    </a:cxn>
                    <a:cxn ang="0">
                      <a:pos x="129" y="59"/>
                    </a:cxn>
                    <a:cxn ang="0">
                      <a:pos x="130" y="45"/>
                    </a:cxn>
                    <a:cxn ang="0">
                      <a:pos x="128" y="31"/>
                    </a:cxn>
                    <a:cxn ang="0">
                      <a:pos x="125" y="25"/>
                    </a:cxn>
                    <a:cxn ang="0">
                      <a:pos x="121" y="20"/>
                    </a:cxn>
                    <a:cxn ang="0">
                      <a:pos x="116" y="15"/>
                    </a:cxn>
                    <a:cxn ang="0">
                      <a:pos x="110" y="11"/>
                    </a:cxn>
                    <a:cxn ang="0">
                      <a:pos x="104" y="8"/>
                    </a:cxn>
                    <a:cxn ang="0">
                      <a:pos x="99" y="5"/>
                    </a:cxn>
                    <a:cxn ang="0">
                      <a:pos x="93" y="2"/>
                    </a:cxn>
                    <a:cxn ang="0">
                      <a:pos x="88" y="0"/>
                    </a:cxn>
                    <a:cxn ang="0">
                      <a:pos x="78" y="4"/>
                    </a:cxn>
                    <a:cxn ang="0">
                      <a:pos x="69" y="9"/>
                    </a:cxn>
                    <a:cxn ang="0">
                      <a:pos x="61" y="14"/>
                    </a:cxn>
                    <a:cxn ang="0">
                      <a:pos x="54" y="20"/>
                    </a:cxn>
                    <a:cxn ang="0">
                      <a:pos x="49" y="26"/>
                    </a:cxn>
                    <a:cxn ang="0">
                      <a:pos x="45" y="33"/>
                    </a:cxn>
                    <a:cxn ang="0">
                      <a:pos x="43" y="40"/>
                    </a:cxn>
                    <a:cxn ang="0">
                      <a:pos x="42" y="49"/>
                    </a:cxn>
                    <a:cxn ang="0">
                      <a:pos x="42" y="52"/>
                    </a:cxn>
                    <a:cxn ang="0">
                      <a:pos x="42" y="54"/>
                    </a:cxn>
                    <a:cxn ang="0">
                      <a:pos x="42" y="57"/>
                    </a:cxn>
                    <a:cxn ang="0">
                      <a:pos x="43" y="59"/>
                    </a:cxn>
                    <a:cxn ang="0">
                      <a:pos x="33" y="62"/>
                    </a:cxn>
                    <a:cxn ang="0">
                      <a:pos x="25" y="65"/>
                    </a:cxn>
                    <a:cxn ang="0">
                      <a:pos x="18" y="68"/>
                    </a:cxn>
                    <a:cxn ang="0">
                      <a:pos x="12" y="72"/>
                    </a:cxn>
                    <a:cxn ang="0">
                      <a:pos x="7" y="76"/>
                    </a:cxn>
                    <a:cxn ang="0">
                      <a:pos x="3" y="80"/>
                    </a:cxn>
                    <a:cxn ang="0">
                      <a:pos x="1" y="86"/>
                    </a:cxn>
                    <a:cxn ang="0">
                      <a:pos x="0" y="90"/>
                    </a:cxn>
                    <a:cxn ang="0">
                      <a:pos x="2" y="98"/>
                    </a:cxn>
                    <a:cxn ang="0">
                      <a:pos x="9" y="105"/>
                    </a:cxn>
                    <a:cxn ang="0">
                      <a:pos x="20" y="112"/>
                    </a:cxn>
                    <a:cxn ang="0">
                      <a:pos x="35" y="118"/>
                    </a:cxn>
                    <a:cxn ang="0">
                      <a:pos x="53" y="123"/>
                    </a:cxn>
                    <a:cxn ang="0">
                      <a:pos x="73" y="127"/>
                    </a:cxn>
                    <a:cxn ang="0">
                      <a:pos x="96" y="129"/>
                    </a:cxn>
                    <a:cxn ang="0">
                      <a:pos x="121" y="130"/>
                    </a:cxn>
                    <a:cxn ang="0">
                      <a:pos x="125" y="130"/>
                    </a:cxn>
                    <a:cxn ang="0">
                      <a:pos x="129" y="130"/>
                    </a:cxn>
                    <a:cxn ang="0">
                      <a:pos x="134" y="130"/>
                    </a:cxn>
                    <a:cxn ang="0">
                      <a:pos x="138" y="130"/>
                    </a:cxn>
                    <a:cxn ang="0">
                      <a:pos x="142" y="130"/>
                    </a:cxn>
                    <a:cxn ang="0">
                      <a:pos x="146" y="129"/>
                    </a:cxn>
                    <a:cxn ang="0">
                      <a:pos x="149" y="129"/>
                    </a:cxn>
                    <a:cxn ang="0">
                      <a:pos x="153" y="128"/>
                    </a:cxn>
                    <a:cxn ang="0">
                      <a:pos x="153" y="117"/>
                    </a:cxn>
                    <a:cxn ang="0">
                      <a:pos x="153" y="108"/>
                    </a:cxn>
                    <a:cxn ang="0">
                      <a:pos x="151" y="99"/>
                    </a:cxn>
                    <a:cxn ang="0">
                      <a:pos x="148" y="92"/>
                    </a:cxn>
                  </a:cxnLst>
                  <a:rect l="0" t="0" r="r" b="b"/>
                  <a:pathLst>
                    <a:path w="153" h="130">
                      <a:moveTo>
                        <a:pt x="148" y="92"/>
                      </a:moveTo>
                      <a:lnTo>
                        <a:pt x="141" y="84"/>
                      </a:lnTo>
                      <a:lnTo>
                        <a:pt x="133" y="78"/>
                      </a:lnTo>
                      <a:lnTo>
                        <a:pt x="127" y="75"/>
                      </a:lnTo>
                      <a:lnTo>
                        <a:pt x="124" y="74"/>
                      </a:lnTo>
                      <a:lnTo>
                        <a:pt x="126" y="70"/>
                      </a:lnTo>
                      <a:lnTo>
                        <a:pt x="129" y="59"/>
                      </a:lnTo>
                      <a:lnTo>
                        <a:pt x="130" y="45"/>
                      </a:lnTo>
                      <a:lnTo>
                        <a:pt x="128" y="31"/>
                      </a:lnTo>
                      <a:lnTo>
                        <a:pt x="125" y="25"/>
                      </a:lnTo>
                      <a:lnTo>
                        <a:pt x="121" y="20"/>
                      </a:lnTo>
                      <a:lnTo>
                        <a:pt x="116" y="15"/>
                      </a:lnTo>
                      <a:lnTo>
                        <a:pt x="110" y="11"/>
                      </a:lnTo>
                      <a:lnTo>
                        <a:pt x="104" y="8"/>
                      </a:lnTo>
                      <a:lnTo>
                        <a:pt x="99" y="5"/>
                      </a:lnTo>
                      <a:lnTo>
                        <a:pt x="93" y="2"/>
                      </a:lnTo>
                      <a:lnTo>
                        <a:pt x="88" y="0"/>
                      </a:lnTo>
                      <a:lnTo>
                        <a:pt x="78" y="4"/>
                      </a:lnTo>
                      <a:lnTo>
                        <a:pt x="69" y="9"/>
                      </a:lnTo>
                      <a:lnTo>
                        <a:pt x="61" y="14"/>
                      </a:lnTo>
                      <a:lnTo>
                        <a:pt x="54" y="20"/>
                      </a:lnTo>
                      <a:lnTo>
                        <a:pt x="49" y="26"/>
                      </a:lnTo>
                      <a:lnTo>
                        <a:pt x="45" y="33"/>
                      </a:lnTo>
                      <a:lnTo>
                        <a:pt x="43" y="40"/>
                      </a:lnTo>
                      <a:lnTo>
                        <a:pt x="42" y="49"/>
                      </a:lnTo>
                      <a:lnTo>
                        <a:pt x="42" y="52"/>
                      </a:lnTo>
                      <a:lnTo>
                        <a:pt x="42" y="54"/>
                      </a:lnTo>
                      <a:lnTo>
                        <a:pt x="42" y="57"/>
                      </a:lnTo>
                      <a:lnTo>
                        <a:pt x="43" y="59"/>
                      </a:lnTo>
                      <a:lnTo>
                        <a:pt x="33" y="62"/>
                      </a:lnTo>
                      <a:lnTo>
                        <a:pt x="25" y="65"/>
                      </a:lnTo>
                      <a:lnTo>
                        <a:pt x="18" y="68"/>
                      </a:lnTo>
                      <a:lnTo>
                        <a:pt x="12" y="72"/>
                      </a:lnTo>
                      <a:lnTo>
                        <a:pt x="7" y="76"/>
                      </a:lnTo>
                      <a:lnTo>
                        <a:pt x="3" y="80"/>
                      </a:lnTo>
                      <a:lnTo>
                        <a:pt x="1" y="86"/>
                      </a:lnTo>
                      <a:lnTo>
                        <a:pt x="0" y="90"/>
                      </a:lnTo>
                      <a:lnTo>
                        <a:pt x="2" y="98"/>
                      </a:lnTo>
                      <a:lnTo>
                        <a:pt x="9" y="105"/>
                      </a:lnTo>
                      <a:lnTo>
                        <a:pt x="20" y="112"/>
                      </a:lnTo>
                      <a:lnTo>
                        <a:pt x="35" y="118"/>
                      </a:lnTo>
                      <a:lnTo>
                        <a:pt x="53" y="123"/>
                      </a:lnTo>
                      <a:lnTo>
                        <a:pt x="73" y="127"/>
                      </a:lnTo>
                      <a:lnTo>
                        <a:pt x="96" y="129"/>
                      </a:lnTo>
                      <a:lnTo>
                        <a:pt x="121" y="130"/>
                      </a:lnTo>
                      <a:lnTo>
                        <a:pt x="125" y="130"/>
                      </a:lnTo>
                      <a:lnTo>
                        <a:pt x="129" y="130"/>
                      </a:lnTo>
                      <a:lnTo>
                        <a:pt x="134" y="130"/>
                      </a:lnTo>
                      <a:lnTo>
                        <a:pt x="138" y="130"/>
                      </a:lnTo>
                      <a:lnTo>
                        <a:pt x="142" y="130"/>
                      </a:lnTo>
                      <a:lnTo>
                        <a:pt x="146" y="129"/>
                      </a:lnTo>
                      <a:lnTo>
                        <a:pt x="149" y="129"/>
                      </a:lnTo>
                      <a:lnTo>
                        <a:pt x="153" y="128"/>
                      </a:lnTo>
                      <a:lnTo>
                        <a:pt x="153" y="117"/>
                      </a:lnTo>
                      <a:lnTo>
                        <a:pt x="153" y="108"/>
                      </a:lnTo>
                      <a:lnTo>
                        <a:pt x="151" y="99"/>
                      </a:lnTo>
                      <a:lnTo>
                        <a:pt x="148" y="92"/>
                      </a:lnTo>
                      <a:close/>
                    </a:path>
                  </a:pathLst>
                </a:custGeom>
                <a:solidFill>
                  <a:srgbClr val="CEDDE5"/>
                </a:solidFill>
                <a:ln w="9525">
                  <a:solidFill>
                    <a:srgbClr val="000000"/>
                  </a:solidFill>
                  <a:round/>
                  <a:headEnd/>
                  <a:tailEnd/>
                </a:ln>
              </p:spPr>
              <p:txBody>
                <a:bodyPr vert="horz" wrap="square" lIns="0" tIns="0" rIns="0" bIns="0" numCol="1" anchor="t" anchorCtr="0" compatLnSpc="1">
                  <a:prstTxWarp prst="textNoShape">
                    <a:avLst/>
                  </a:prstTxWarp>
                </a:bodyPr>
                <a:lstStyle/>
                <a:p>
                  <a:endParaRPr lang="en-US"/>
                </a:p>
              </p:txBody>
            </p:sp>
            <p:sp>
              <p:nvSpPr>
                <p:cNvPr id="185424" name="Freeform 80"/>
                <p:cNvSpPr>
                  <a:spLocks/>
                </p:cNvSpPr>
                <p:nvPr/>
              </p:nvSpPr>
              <p:spPr bwMode="auto">
                <a:xfrm>
                  <a:off x="5484" y="2793"/>
                  <a:ext cx="196" cy="196"/>
                </a:xfrm>
                <a:custGeom>
                  <a:avLst/>
                  <a:gdLst/>
                  <a:ahLst/>
                  <a:cxnLst>
                    <a:cxn ang="0">
                      <a:pos x="217" y="392"/>
                    </a:cxn>
                    <a:cxn ang="0">
                      <a:pos x="256" y="383"/>
                    </a:cxn>
                    <a:cxn ang="0">
                      <a:pos x="291" y="369"/>
                    </a:cxn>
                    <a:cxn ang="0">
                      <a:pos x="322" y="347"/>
                    </a:cxn>
                    <a:cxn ang="0">
                      <a:pos x="348" y="321"/>
                    </a:cxn>
                    <a:cxn ang="0">
                      <a:pos x="370" y="290"/>
                    </a:cxn>
                    <a:cxn ang="0">
                      <a:pos x="384" y="254"/>
                    </a:cxn>
                    <a:cxn ang="0">
                      <a:pos x="392" y="216"/>
                    </a:cxn>
                    <a:cxn ang="0">
                      <a:pos x="392" y="176"/>
                    </a:cxn>
                    <a:cxn ang="0">
                      <a:pos x="384" y="137"/>
                    </a:cxn>
                    <a:cxn ang="0">
                      <a:pos x="370" y="102"/>
                    </a:cxn>
                    <a:cxn ang="0">
                      <a:pos x="348" y="72"/>
                    </a:cxn>
                    <a:cxn ang="0">
                      <a:pos x="322" y="45"/>
                    </a:cxn>
                    <a:cxn ang="0">
                      <a:pos x="291" y="23"/>
                    </a:cxn>
                    <a:cxn ang="0">
                      <a:pos x="256" y="9"/>
                    </a:cxn>
                    <a:cxn ang="0">
                      <a:pos x="217" y="1"/>
                    </a:cxn>
                    <a:cxn ang="0">
                      <a:pos x="177" y="1"/>
                    </a:cxn>
                    <a:cxn ang="0">
                      <a:pos x="139" y="9"/>
                    </a:cxn>
                    <a:cxn ang="0">
                      <a:pos x="103" y="23"/>
                    </a:cxn>
                    <a:cxn ang="0">
                      <a:pos x="72" y="45"/>
                    </a:cxn>
                    <a:cxn ang="0">
                      <a:pos x="45" y="72"/>
                    </a:cxn>
                    <a:cxn ang="0">
                      <a:pos x="24" y="102"/>
                    </a:cxn>
                    <a:cxn ang="0">
                      <a:pos x="10" y="137"/>
                    </a:cxn>
                    <a:cxn ang="0">
                      <a:pos x="1" y="176"/>
                    </a:cxn>
                    <a:cxn ang="0">
                      <a:pos x="1" y="216"/>
                    </a:cxn>
                    <a:cxn ang="0">
                      <a:pos x="10" y="254"/>
                    </a:cxn>
                    <a:cxn ang="0">
                      <a:pos x="24" y="290"/>
                    </a:cxn>
                    <a:cxn ang="0">
                      <a:pos x="45" y="321"/>
                    </a:cxn>
                    <a:cxn ang="0">
                      <a:pos x="72" y="347"/>
                    </a:cxn>
                    <a:cxn ang="0">
                      <a:pos x="103" y="369"/>
                    </a:cxn>
                    <a:cxn ang="0">
                      <a:pos x="139" y="383"/>
                    </a:cxn>
                    <a:cxn ang="0">
                      <a:pos x="177" y="392"/>
                    </a:cxn>
                  </a:cxnLst>
                  <a:rect l="0" t="0" r="r" b="b"/>
                  <a:pathLst>
                    <a:path w="393" h="393">
                      <a:moveTo>
                        <a:pt x="197" y="393"/>
                      </a:moveTo>
                      <a:lnTo>
                        <a:pt x="217" y="392"/>
                      </a:lnTo>
                      <a:lnTo>
                        <a:pt x="236" y="388"/>
                      </a:lnTo>
                      <a:lnTo>
                        <a:pt x="256" y="383"/>
                      </a:lnTo>
                      <a:lnTo>
                        <a:pt x="273" y="377"/>
                      </a:lnTo>
                      <a:lnTo>
                        <a:pt x="291" y="369"/>
                      </a:lnTo>
                      <a:lnTo>
                        <a:pt x="307" y="359"/>
                      </a:lnTo>
                      <a:lnTo>
                        <a:pt x="322" y="347"/>
                      </a:lnTo>
                      <a:lnTo>
                        <a:pt x="336" y="335"/>
                      </a:lnTo>
                      <a:lnTo>
                        <a:pt x="348" y="321"/>
                      </a:lnTo>
                      <a:lnTo>
                        <a:pt x="360" y="305"/>
                      </a:lnTo>
                      <a:lnTo>
                        <a:pt x="370" y="290"/>
                      </a:lnTo>
                      <a:lnTo>
                        <a:pt x="378" y="273"/>
                      </a:lnTo>
                      <a:lnTo>
                        <a:pt x="384" y="254"/>
                      </a:lnTo>
                      <a:lnTo>
                        <a:pt x="389" y="236"/>
                      </a:lnTo>
                      <a:lnTo>
                        <a:pt x="392" y="216"/>
                      </a:lnTo>
                      <a:lnTo>
                        <a:pt x="393" y="196"/>
                      </a:lnTo>
                      <a:lnTo>
                        <a:pt x="392" y="176"/>
                      </a:lnTo>
                      <a:lnTo>
                        <a:pt x="389" y="157"/>
                      </a:lnTo>
                      <a:lnTo>
                        <a:pt x="384" y="137"/>
                      </a:lnTo>
                      <a:lnTo>
                        <a:pt x="378" y="120"/>
                      </a:lnTo>
                      <a:lnTo>
                        <a:pt x="370" y="102"/>
                      </a:lnTo>
                      <a:lnTo>
                        <a:pt x="360" y="86"/>
                      </a:lnTo>
                      <a:lnTo>
                        <a:pt x="348" y="72"/>
                      </a:lnTo>
                      <a:lnTo>
                        <a:pt x="336" y="57"/>
                      </a:lnTo>
                      <a:lnTo>
                        <a:pt x="322" y="45"/>
                      </a:lnTo>
                      <a:lnTo>
                        <a:pt x="307" y="34"/>
                      </a:lnTo>
                      <a:lnTo>
                        <a:pt x="291" y="23"/>
                      </a:lnTo>
                      <a:lnTo>
                        <a:pt x="273" y="15"/>
                      </a:lnTo>
                      <a:lnTo>
                        <a:pt x="256" y="9"/>
                      </a:lnTo>
                      <a:lnTo>
                        <a:pt x="236" y="4"/>
                      </a:lnTo>
                      <a:lnTo>
                        <a:pt x="217" y="1"/>
                      </a:lnTo>
                      <a:lnTo>
                        <a:pt x="197" y="0"/>
                      </a:lnTo>
                      <a:lnTo>
                        <a:pt x="177" y="1"/>
                      </a:lnTo>
                      <a:lnTo>
                        <a:pt x="157" y="4"/>
                      </a:lnTo>
                      <a:lnTo>
                        <a:pt x="139" y="9"/>
                      </a:lnTo>
                      <a:lnTo>
                        <a:pt x="120" y="15"/>
                      </a:lnTo>
                      <a:lnTo>
                        <a:pt x="103" y="23"/>
                      </a:lnTo>
                      <a:lnTo>
                        <a:pt x="88" y="34"/>
                      </a:lnTo>
                      <a:lnTo>
                        <a:pt x="72" y="45"/>
                      </a:lnTo>
                      <a:lnTo>
                        <a:pt x="58" y="57"/>
                      </a:lnTo>
                      <a:lnTo>
                        <a:pt x="45" y="72"/>
                      </a:lnTo>
                      <a:lnTo>
                        <a:pt x="34" y="86"/>
                      </a:lnTo>
                      <a:lnTo>
                        <a:pt x="24" y="102"/>
                      </a:lnTo>
                      <a:lnTo>
                        <a:pt x="16" y="120"/>
                      </a:lnTo>
                      <a:lnTo>
                        <a:pt x="10" y="137"/>
                      </a:lnTo>
                      <a:lnTo>
                        <a:pt x="4" y="157"/>
                      </a:lnTo>
                      <a:lnTo>
                        <a:pt x="1" y="176"/>
                      </a:lnTo>
                      <a:lnTo>
                        <a:pt x="0" y="196"/>
                      </a:lnTo>
                      <a:lnTo>
                        <a:pt x="1" y="216"/>
                      </a:lnTo>
                      <a:lnTo>
                        <a:pt x="4" y="236"/>
                      </a:lnTo>
                      <a:lnTo>
                        <a:pt x="10" y="254"/>
                      </a:lnTo>
                      <a:lnTo>
                        <a:pt x="16" y="273"/>
                      </a:lnTo>
                      <a:lnTo>
                        <a:pt x="24" y="290"/>
                      </a:lnTo>
                      <a:lnTo>
                        <a:pt x="34" y="305"/>
                      </a:lnTo>
                      <a:lnTo>
                        <a:pt x="45" y="321"/>
                      </a:lnTo>
                      <a:lnTo>
                        <a:pt x="58" y="335"/>
                      </a:lnTo>
                      <a:lnTo>
                        <a:pt x="72" y="347"/>
                      </a:lnTo>
                      <a:lnTo>
                        <a:pt x="88" y="359"/>
                      </a:lnTo>
                      <a:lnTo>
                        <a:pt x="103" y="369"/>
                      </a:lnTo>
                      <a:lnTo>
                        <a:pt x="120" y="377"/>
                      </a:lnTo>
                      <a:lnTo>
                        <a:pt x="139" y="383"/>
                      </a:lnTo>
                      <a:lnTo>
                        <a:pt x="157" y="388"/>
                      </a:lnTo>
                      <a:lnTo>
                        <a:pt x="177" y="392"/>
                      </a:lnTo>
                      <a:lnTo>
                        <a:pt x="197" y="393"/>
                      </a:lnTo>
                      <a:close/>
                    </a:path>
                  </a:pathLst>
                </a:custGeom>
                <a:solidFill>
                  <a:schemeClr val="tx2"/>
                </a:solidFill>
                <a:ln w="9525">
                  <a:solidFill>
                    <a:srgbClr val="000000"/>
                  </a:solidFill>
                  <a:round/>
                  <a:headEnd/>
                  <a:tailEnd/>
                </a:ln>
              </p:spPr>
              <p:txBody>
                <a:bodyPr vert="horz" wrap="square" lIns="0" tIns="0" rIns="0" bIns="0" numCol="1" anchor="t" anchorCtr="0" compatLnSpc="1">
                  <a:prstTxWarp prst="textNoShape">
                    <a:avLst/>
                  </a:prstTxWarp>
                </a:bodyPr>
                <a:lstStyle/>
                <a:p>
                  <a:endParaRPr lang="en-US"/>
                </a:p>
              </p:txBody>
            </p:sp>
            <p:sp>
              <p:nvSpPr>
                <p:cNvPr id="185425" name="Freeform 81"/>
                <p:cNvSpPr>
                  <a:spLocks/>
                </p:cNvSpPr>
                <p:nvPr/>
              </p:nvSpPr>
              <p:spPr bwMode="auto">
                <a:xfrm>
                  <a:off x="5326" y="2662"/>
                  <a:ext cx="219" cy="287"/>
                </a:xfrm>
                <a:custGeom>
                  <a:avLst/>
                  <a:gdLst/>
                  <a:ahLst/>
                  <a:cxnLst>
                    <a:cxn ang="0">
                      <a:pos x="436" y="0"/>
                    </a:cxn>
                    <a:cxn ang="0">
                      <a:pos x="417" y="4"/>
                    </a:cxn>
                    <a:cxn ang="0">
                      <a:pos x="382" y="13"/>
                    </a:cxn>
                    <a:cxn ang="0">
                      <a:pos x="337" y="28"/>
                    </a:cxn>
                    <a:cxn ang="0">
                      <a:pos x="282" y="51"/>
                    </a:cxn>
                    <a:cxn ang="0">
                      <a:pos x="225" y="83"/>
                    </a:cxn>
                    <a:cxn ang="0">
                      <a:pos x="167" y="126"/>
                    </a:cxn>
                    <a:cxn ang="0">
                      <a:pos x="112" y="181"/>
                    </a:cxn>
                    <a:cxn ang="0">
                      <a:pos x="66" y="246"/>
                    </a:cxn>
                    <a:cxn ang="0">
                      <a:pos x="25" y="324"/>
                    </a:cxn>
                    <a:cxn ang="0">
                      <a:pos x="1" y="408"/>
                    </a:cxn>
                    <a:cxn ang="0">
                      <a:pos x="9" y="490"/>
                    </a:cxn>
                    <a:cxn ang="0">
                      <a:pos x="55" y="550"/>
                    </a:cxn>
                    <a:cxn ang="0">
                      <a:pos x="110" y="573"/>
                    </a:cxn>
                    <a:cxn ang="0">
                      <a:pos x="174" y="573"/>
                    </a:cxn>
                    <a:cxn ang="0">
                      <a:pos x="239" y="555"/>
                    </a:cxn>
                    <a:cxn ang="0">
                      <a:pos x="303" y="527"/>
                    </a:cxn>
                    <a:cxn ang="0">
                      <a:pos x="357" y="497"/>
                    </a:cxn>
                    <a:cxn ang="0">
                      <a:pos x="399" y="470"/>
                    </a:cxn>
                    <a:cxn ang="0">
                      <a:pos x="423" y="452"/>
                    </a:cxn>
                    <a:cxn ang="0">
                      <a:pos x="424" y="450"/>
                    </a:cxn>
                    <a:cxn ang="0">
                      <a:pos x="408" y="449"/>
                    </a:cxn>
                    <a:cxn ang="0">
                      <a:pos x="381" y="445"/>
                    </a:cxn>
                    <a:cxn ang="0">
                      <a:pos x="345" y="439"/>
                    </a:cxn>
                    <a:cxn ang="0">
                      <a:pos x="307" y="431"/>
                    </a:cxn>
                    <a:cxn ang="0">
                      <a:pos x="270" y="418"/>
                    </a:cxn>
                    <a:cxn ang="0">
                      <a:pos x="239" y="400"/>
                    </a:cxn>
                    <a:cxn ang="0">
                      <a:pos x="218" y="379"/>
                    </a:cxn>
                    <a:cxn ang="0">
                      <a:pos x="202" y="318"/>
                    </a:cxn>
                    <a:cxn ang="0">
                      <a:pos x="207" y="236"/>
                    </a:cxn>
                    <a:cxn ang="0">
                      <a:pos x="233" y="166"/>
                    </a:cxn>
                    <a:cxn ang="0">
                      <a:pos x="274" y="110"/>
                    </a:cxn>
                    <a:cxn ang="0">
                      <a:pos x="324" y="65"/>
                    </a:cxn>
                    <a:cxn ang="0">
                      <a:pos x="372" y="33"/>
                    </a:cxn>
                    <a:cxn ang="0">
                      <a:pos x="412" y="11"/>
                    </a:cxn>
                    <a:cxn ang="0">
                      <a:pos x="435" y="1"/>
                    </a:cxn>
                  </a:cxnLst>
                  <a:rect l="0" t="0" r="r" b="b"/>
                  <a:pathLst>
                    <a:path w="438" h="575">
                      <a:moveTo>
                        <a:pt x="438" y="0"/>
                      </a:moveTo>
                      <a:lnTo>
                        <a:pt x="436" y="0"/>
                      </a:lnTo>
                      <a:lnTo>
                        <a:pt x="428" y="2"/>
                      </a:lnTo>
                      <a:lnTo>
                        <a:pt x="417" y="4"/>
                      </a:lnTo>
                      <a:lnTo>
                        <a:pt x="402" y="8"/>
                      </a:lnTo>
                      <a:lnTo>
                        <a:pt x="382" y="13"/>
                      </a:lnTo>
                      <a:lnTo>
                        <a:pt x="360" y="20"/>
                      </a:lnTo>
                      <a:lnTo>
                        <a:pt x="337" y="28"/>
                      </a:lnTo>
                      <a:lnTo>
                        <a:pt x="310" y="39"/>
                      </a:lnTo>
                      <a:lnTo>
                        <a:pt x="282" y="51"/>
                      </a:lnTo>
                      <a:lnTo>
                        <a:pt x="254" y="66"/>
                      </a:lnTo>
                      <a:lnTo>
                        <a:pt x="225" y="83"/>
                      </a:lnTo>
                      <a:lnTo>
                        <a:pt x="195" y="104"/>
                      </a:lnTo>
                      <a:lnTo>
                        <a:pt x="167" y="126"/>
                      </a:lnTo>
                      <a:lnTo>
                        <a:pt x="139" y="152"/>
                      </a:lnTo>
                      <a:lnTo>
                        <a:pt x="112" y="181"/>
                      </a:lnTo>
                      <a:lnTo>
                        <a:pt x="87" y="213"/>
                      </a:lnTo>
                      <a:lnTo>
                        <a:pt x="66" y="246"/>
                      </a:lnTo>
                      <a:lnTo>
                        <a:pt x="44" y="283"/>
                      </a:lnTo>
                      <a:lnTo>
                        <a:pt x="25" y="324"/>
                      </a:lnTo>
                      <a:lnTo>
                        <a:pt x="11" y="366"/>
                      </a:lnTo>
                      <a:lnTo>
                        <a:pt x="1" y="408"/>
                      </a:lnTo>
                      <a:lnTo>
                        <a:pt x="0" y="450"/>
                      </a:lnTo>
                      <a:lnTo>
                        <a:pt x="9" y="490"/>
                      </a:lnTo>
                      <a:lnTo>
                        <a:pt x="31" y="527"/>
                      </a:lnTo>
                      <a:lnTo>
                        <a:pt x="55" y="550"/>
                      </a:lnTo>
                      <a:lnTo>
                        <a:pt x="81" y="564"/>
                      </a:lnTo>
                      <a:lnTo>
                        <a:pt x="110" y="573"/>
                      </a:lnTo>
                      <a:lnTo>
                        <a:pt x="141" y="575"/>
                      </a:lnTo>
                      <a:lnTo>
                        <a:pt x="174" y="573"/>
                      </a:lnTo>
                      <a:lnTo>
                        <a:pt x="207" y="565"/>
                      </a:lnTo>
                      <a:lnTo>
                        <a:pt x="239" y="555"/>
                      </a:lnTo>
                      <a:lnTo>
                        <a:pt x="272" y="542"/>
                      </a:lnTo>
                      <a:lnTo>
                        <a:pt x="303" y="527"/>
                      </a:lnTo>
                      <a:lnTo>
                        <a:pt x="332" y="512"/>
                      </a:lnTo>
                      <a:lnTo>
                        <a:pt x="357" y="497"/>
                      </a:lnTo>
                      <a:lnTo>
                        <a:pt x="381" y="482"/>
                      </a:lnTo>
                      <a:lnTo>
                        <a:pt x="399" y="470"/>
                      </a:lnTo>
                      <a:lnTo>
                        <a:pt x="414" y="460"/>
                      </a:lnTo>
                      <a:lnTo>
                        <a:pt x="423" y="452"/>
                      </a:lnTo>
                      <a:lnTo>
                        <a:pt x="426" y="450"/>
                      </a:lnTo>
                      <a:lnTo>
                        <a:pt x="424" y="450"/>
                      </a:lnTo>
                      <a:lnTo>
                        <a:pt x="418" y="449"/>
                      </a:lnTo>
                      <a:lnTo>
                        <a:pt x="408" y="449"/>
                      </a:lnTo>
                      <a:lnTo>
                        <a:pt x="395" y="447"/>
                      </a:lnTo>
                      <a:lnTo>
                        <a:pt x="381" y="445"/>
                      </a:lnTo>
                      <a:lnTo>
                        <a:pt x="364" y="443"/>
                      </a:lnTo>
                      <a:lnTo>
                        <a:pt x="345" y="439"/>
                      </a:lnTo>
                      <a:lnTo>
                        <a:pt x="327" y="435"/>
                      </a:lnTo>
                      <a:lnTo>
                        <a:pt x="307" y="431"/>
                      </a:lnTo>
                      <a:lnTo>
                        <a:pt x="289" y="425"/>
                      </a:lnTo>
                      <a:lnTo>
                        <a:pt x="270" y="418"/>
                      </a:lnTo>
                      <a:lnTo>
                        <a:pt x="254" y="409"/>
                      </a:lnTo>
                      <a:lnTo>
                        <a:pt x="239" y="400"/>
                      </a:lnTo>
                      <a:lnTo>
                        <a:pt x="227" y="390"/>
                      </a:lnTo>
                      <a:lnTo>
                        <a:pt x="218" y="379"/>
                      </a:lnTo>
                      <a:lnTo>
                        <a:pt x="212" y="365"/>
                      </a:lnTo>
                      <a:lnTo>
                        <a:pt x="202" y="318"/>
                      </a:lnTo>
                      <a:lnTo>
                        <a:pt x="201" y="275"/>
                      </a:lnTo>
                      <a:lnTo>
                        <a:pt x="207" y="236"/>
                      </a:lnTo>
                      <a:lnTo>
                        <a:pt x="217" y="199"/>
                      </a:lnTo>
                      <a:lnTo>
                        <a:pt x="233" y="166"/>
                      </a:lnTo>
                      <a:lnTo>
                        <a:pt x="253" y="137"/>
                      </a:lnTo>
                      <a:lnTo>
                        <a:pt x="274" y="110"/>
                      </a:lnTo>
                      <a:lnTo>
                        <a:pt x="299" y="85"/>
                      </a:lnTo>
                      <a:lnTo>
                        <a:pt x="324" y="65"/>
                      </a:lnTo>
                      <a:lnTo>
                        <a:pt x="348" y="47"/>
                      </a:lnTo>
                      <a:lnTo>
                        <a:pt x="372" y="33"/>
                      </a:lnTo>
                      <a:lnTo>
                        <a:pt x="393" y="21"/>
                      </a:lnTo>
                      <a:lnTo>
                        <a:pt x="412" y="11"/>
                      </a:lnTo>
                      <a:lnTo>
                        <a:pt x="426" y="5"/>
                      </a:lnTo>
                      <a:lnTo>
                        <a:pt x="435" y="1"/>
                      </a:lnTo>
                      <a:lnTo>
                        <a:pt x="438" y="0"/>
                      </a:lnTo>
                      <a:close/>
                    </a:path>
                  </a:pathLst>
                </a:custGeom>
                <a:solidFill>
                  <a:srgbClr val="FFFFFF"/>
                </a:solidFill>
                <a:ln w="9525">
                  <a:solidFill>
                    <a:srgbClr val="000000"/>
                  </a:solidFill>
                  <a:round/>
                  <a:headEnd/>
                  <a:tailEnd/>
                </a:ln>
              </p:spPr>
              <p:txBody>
                <a:bodyPr vert="horz" wrap="square" lIns="0" tIns="0" rIns="0" bIns="0" numCol="1" anchor="t" anchorCtr="0" compatLnSpc="1">
                  <a:prstTxWarp prst="textNoShape">
                    <a:avLst/>
                  </a:prstTxWarp>
                </a:bodyPr>
                <a:lstStyle/>
                <a:p>
                  <a:endParaRPr lang="en-US"/>
                </a:p>
              </p:txBody>
            </p:sp>
            <p:sp>
              <p:nvSpPr>
                <p:cNvPr id="185426" name="Freeform 82"/>
                <p:cNvSpPr>
                  <a:spLocks/>
                </p:cNvSpPr>
                <p:nvPr/>
              </p:nvSpPr>
              <p:spPr bwMode="auto">
                <a:xfrm>
                  <a:off x="5325" y="2804"/>
                  <a:ext cx="212" cy="146"/>
                </a:xfrm>
                <a:custGeom>
                  <a:avLst/>
                  <a:gdLst/>
                  <a:ahLst/>
                  <a:cxnLst>
                    <a:cxn ang="0">
                      <a:pos x="31" y="243"/>
                    </a:cxn>
                    <a:cxn ang="0">
                      <a:pos x="15" y="218"/>
                    </a:cxn>
                    <a:cxn ang="0">
                      <a:pos x="5" y="190"/>
                    </a:cxn>
                    <a:cxn ang="0">
                      <a:pos x="0" y="161"/>
                    </a:cxn>
                    <a:cxn ang="0">
                      <a:pos x="1" y="131"/>
                    </a:cxn>
                    <a:cxn ang="0">
                      <a:pos x="6" y="99"/>
                    </a:cxn>
                    <a:cxn ang="0">
                      <a:pos x="16" y="66"/>
                    </a:cxn>
                    <a:cxn ang="0">
                      <a:pos x="28" y="33"/>
                    </a:cxn>
                    <a:cxn ang="0">
                      <a:pos x="43" y="0"/>
                    </a:cxn>
                    <a:cxn ang="0">
                      <a:pos x="39" y="28"/>
                    </a:cxn>
                    <a:cxn ang="0">
                      <a:pos x="38" y="56"/>
                    </a:cxn>
                    <a:cxn ang="0">
                      <a:pos x="41" y="82"/>
                    </a:cxn>
                    <a:cxn ang="0">
                      <a:pos x="47" y="109"/>
                    </a:cxn>
                    <a:cxn ang="0">
                      <a:pos x="58" y="133"/>
                    </a:cxn>
                    <a:cxn ang="0">
                      <a:pos x="72" y="153"/>
                    </a:cxn>
                    <a:cxn ang="0">
                      <a:pos x="91" y="171"/>
                    </a:cxn>
                    <a:cxn ang="0">
                      <a:pos x="113" y="183"/>
                    </a:cxn>
                    <a:cxn ang="0">
                      <a:pos x="125" y="187"/>
                    </a:cxn>
                    <a:cxn ang="0">
                      <a:pos x="140" y="189"/>
                    </a:cxn>
                    <a:cxn ang="0">
                      <a:pos x="156" y="191"/>
                    </a:cxn>
                    <a:cxn ang="0">
                      <a:pos x="174" y="193"/>
                    </a:cxn>
                    <a:cxn ang="0">
                      <a:pos x="193" y="193"/>
                    </a:cxn>
                    <a:cxn ang="0">
                      <a:pos x="215" y="193"/>
                    </a:cxn>
                    <a:cxn ang="0">
                      <a:pos x="235" y="192"/>
                    </a:cxn>
                    <a:cxn ang="0">
                      <a:pos x="258" y="191"/>
                    </a:cxn>
                    <a:cxn ang="0">
                      <a:pos x="280" y="189"/>
                    </a:cxn>
                    <a:cxn ang="0">
                      <a:pos x="303" y="187"/>
                    </a:cxn>
                    <a:cxn ang="0">
                      <a:pos x="326" y="184"/>
                    </a:cxn>
                    <a:cxn ang="0">
                      <a:pos x="347" y="181"/>
                    </a:cxn>
                    <a:cxn ang="0">
                      <a:pos x="368" y="178"/>
                    </a:cxn>
                    <a:cxn ang="0">
                      <a:pos x="388" y="175"/>
                    </a:cxn>
                    <a:cxn ang="0">
                      <a:pos x="407" y="172"/>
                    </a:cxn>
                    <a:cxn ang="0">
                      <a:pos x="424" y="167"/>
                    </a:cxn>
                    <a:cxn ang="0">
                      <a:pos x="416" y="174"/>
                    </a:cxn>
                    <a:cxn ang="0">
                      <a:pos x="404" y="182"/>
                    </a:cxn>
                    <a:cxn ang="0">
                      <a:pos x="387" y="193"/>
                    </a:cxn>
                    <a:cxn ang="0">
                      <a:pos x="367" y="206"/>
                    </a:cxn>
                    <a:cxn ang="0">
                      <a:pos x="343" y="221"/>
                    </a:cxn>
                    <a:cxn ang="0">
                      <a:pos x="316" y="236"/>
                    </a:cxn>
                    <a:cxn ang="0">
                      <a:pos x="289" y="251"/>
                    </a:cxn>
                    <a:cxn ang="0">
                      <a:pos x="259" y="264"/>
                    </a:cxn>
                    <a:cxn ang="0">
                      <a:pos x="227" y="275"/>
                    </a:cxn>
                    <a:cxn ang="0">
                      <a:pos x="196" y="283"/>
                    </a:cxn>
                    <a:cxn ang="0">
                      <a:pos x="165" y="290"/>
                    </a:cxn>
                    <a:cxn ang="0">
                      <a:pos x="135" y="292"/>
                    </a:cxn>
                    <a:cxn ang="0">
                      <a:pos x="106" y="289"/>
                    </a:cxn>
                    <a:cxn ang="0">
                      <a:pos x="78" y="279"/>
                    </a:cxn>
                    <a:cxn ang="0">
                      <a:pos x="54" y="265"/>
                    </a:cxn>
                    <a:cxn ang="0">
                      <a:pos x="31" y="243"/>
                    </a:cxn>
                  </a:cxnLst>
                  <a:rect l="0" t="0" r="r" b="b"/>
                  <a:pathLst>
                    <a:path w="424" h="292">
                      <a:moveTo>
                        <a:pt x="31" y="243"/>
                      </a:moveTo>
                      <a:lnTo>
                        <a:pt x="15" y="218"/>
                      </a:lnTo>
                      <a:lnTo>
                        <a:pt x="5" y="190"/>
                      </a:lnTo>
                      <a:lnTo>
                        <a:pt x="0" y="161"/>
                      </a:lnTo>
                      <a:lnTo>
                        <a:pt x="1" y="131"/>
                      </a:lnTo>
                      <a:lnTo>
                        <a:pt x="6" y="99"/>
                      </a:lnTo>
                      <a:lnTo>
                        <a:pt x="16" y="66"/>
                      </a:lnTo>
                      <a:lnTo>
                        <a:pt x="28" y="33"/>
                      </a:lnTo>
                      <a:lnTo>
                        <a:pt x="43" y="0"/>
                      </a:lnTo>
                      <a:lnTo>
                        <a:pt x="39" y="28"/>
                      </a:lnTo>
                      <a:lnTo>
                        <a:pt x="38" y="56"/>
                      </a:lnTo>
                      <a:lnTo>
                        <a:pt x="41" y="82"/>
                      </a:lnTo>
                      <a:lnTo>
                        <a:pt x="47" y="109"/>
                      </a:lnTo>
                      <a:lnTo>
                        <a:pt x="58" y="133"/>
                      </a:lnTo>
                      <a:lnTo>
                        <a:pt x="72" y="153"/>
                      </a:lnTo>
                      <a:lnTo>
                        <a:pt x="91" y="171"/>
                      </a:lnTo>
                      <a:lnTo>
                        <a:pt x="113" y="183"/>
                      </a:lnTo>
                      <a:lnTo>
                        <a:pt x="125" y="187"/>
                      </a:lnTo>
                      <a:lnTo>
                        <a:pt x="140" y="189"/>
                      </a:lnTo>
                      <a:lnTo>
                        <a:pt x="156" y="191"/>
                      </a:lnTo>
                      <a:lnTo>
                        <a:pt x="174" y="193"/>
                      </a:lnTo>
                      <a:lnTo>
                        <a:pt x="193" y="193"/>
                      </a:lnTo>
                      <a:lnTo>
                        <a:pt x="215" y="193"/>
                      </a:lnTo>
                      <a:lnTo>
                        <a:pt x="235" y="192"/>
                      </a:lnTo>
                      <a:lnTo>
                        <a:pt x="258" y="191"/>
                      </a:lnTo>
                      <a:lnTo>
                        <a:pt x="280" y="189"/>
                      </a:lnTo>
                      <a:lnTo>
                        <a:pt x="303" y="187"/>
                      </a:lnTo>
                      <a:lnTo>
                        <a:pt x="326" y="184"/>
                      </a:lnTo>
                      <a:lnTo>
                        <a:pt x="347" y="181"/>
                      </a:lnTo>
                      <a:lnTo>
                        <a:pt x="368" y="178"/>
                      </a:lnTo>
                      <a:lnTo>
                        <a:pt x="388" y="175"/>
                      </a:lnTo>
                      <a:lnTo>
                        <a:pt x="407" y="172"/>
                      </a:lnTo>
                      <a:lnTo>
                        <a:pt x="424" y="167"/>
                      </a:lnTo>
                      <a:lnTo>
                        <a:pt x="416" y="174"/>
                      </a:lnTo>
                      <a:lnTo>
                        <a:pt x="404" y="182"/>
                      </a:lnTo>
                      <a:lnTo>
                        <a:pt x="387" y="193"/>
                      </a:lnTo>
                      <a:lnTo>
                        <a:pt x="367" y="206"/>
                      </a:lnTo>
                      <a:lnTo>
                        <a:pt x="343" y="221"/>
                      </a:lnTo>
                      <a:lnTo>
                        <a:pt x="316" y="236"/>
                      </a:lnTo>
                      <a:lnTo>
                        <a:pt x="289" y="251"/>
                      </a:lnTo>
                      <a:lnTo>
                        <a:pt x="259" y="264"/>
                      </a:lnTo>
                      <a:lnTo>
                        <a:pt x="227" y="275"/>
                      </a:lnTo>
                      <a:lnTo>
                        <a:pt x="196" y="283"/>
                      </a:lnTo>
                      <a:lnTo>
                        <a:pt x="165" y="290"/>
                      </a:lnTo>
                      <a:lnTo>
                        <a:pt x="135" y="292"/>
                      </a:lnTo>
                      <a:lnTo>
                        <a:pt x="106" y="289"/>
                      </a:lnTo>
                      <a:lnTo>
                        <a:pt x="78" y="279"/>
                      </a:lnTo>
                      <a:lnTo>
                        <a:pt x="54" y="265"/>
                      </a:lnTo>
                      <a:lnTo>
                        <a:pt x="31" y="243"/>
                      </a:lnTo>
                      <a:close/>
                    </a:path>
                  </a:pathLst>
                </a:custGeom>
                <a:solidFill>
                  <a:srgbClr val="CEDDE5"/>
                </a:solidFill>
                <a:ln w="9525">
                  <a:solidFill>
                    <a:srgbClr val="000000"/>
                  </a:solidFill>
                  <a:round/>
                  <a:headEnd/>
                  <a:tailEnd/>
                </a:ln>
              </p:spPr>
              <p:txBody>
                <a:bodyPr vert="horz" wrap="square" lIns="0" tIns="0" rIns="0" bIns="0" numCol="1" anchor="t" anchorCtr="0" compatLnSpc="1">
                  <a:prstTxWarp prst="textNoShape">
                    <a:avLst/>
                  </a:prstTxWarp>
                </a:bodyPr>
                <a:lstStyle/>
                <a:p>
                  <a:endParaRPr lang="en-US"/>
                </a:p>
              </p:txBody>
            </p:sp>
            <p:sp>
              <p:nvSpPr>
                <p:cNvPr id="185427" name="Freeform 83"/>
                <p:cNvSpPr>
                  <a:spLocks/>
                </p:cNvSpPr>
                <p:nvPr/>
              </p:nvSpPr>
              <p:spPr bwMode="auto">
                <a:xfrm>
                  <a:off x="5522" y="2827"/>
                  <a:ext cx="138" cy="144"/>
                </a:xfrm>
                <a:custGeom>
                  <a:avLst/>
                  <a:gdLst/>
                  <a:ahLst/>
                  <a:cxnLst>
                    <a:cxn ang="0">
                      <a:pos x="205" y="0"/>
                    </a:cxn>
                    <a:cxn ang="0">
                      <a:pos x="213" y="11"/>
                    </a:cxn>
                    <a:cxn ang="0">
                      <a:pos x="220" y="22"/>
                    </a:cxn>
                    <a:cxn ang="0">
                      <a:pos x="226" y="34"/>
                    </a:cxn>
                    <a:cxn ang="0">
                      <a:pos x="231" y="47"/>
                    </a:cxn>
                    <a:cxn ang="0">
                      <a:pos x="235" y="60"/>
                    </a:cxn>
                    <a:cxn ang="0">
                      <a:pos x="238" y="72"/>
                    </a:cxn>
                    <a:cxn ang="0">
                      <a:pos x="239" y="87"/>
                    </a:cxn>
                    <a:cxn ang="0">
                      <a:pos x="240" y="100"/>
                    </a:cxn>
                    <a:cxn ang="0">
                      <a:pos x="237" y="132"/>
                    </a:cxn>
                    <a:cxn ang="0">
                      <a:pos x="228" y="161"/>
                    </a:cxn>
                    <a:cxn ang="0">
                      <a:pos x="214" y="188"/>
                    </a:cxn>
                    <a:cxn ang="0">
                      <a:pos x="195" y="211"/>
                    </a:cxn>
                    <a:cxn ang="0">
                      <a:pos x="172" y="230"/>
                    </a:cxn>
                    <a:cxn ang="0">
                      <a:pos x="145" y="245"/>
                    </a:cxn>
                    <a:cxn ang="0">
                      <a:pos x="116" y="254"/>
                    </a:cxn>
                    <a:cxn ang="0">
                      <a:pos x="84" y="257"/>
                    </a:cxn>
                    <a:cxn ang="0">
                      <a:pos x="73" y="257"/>
                    </a:cxn>
                    <a:cxn ang="0">
                      <a:pos x="62" y="255"/>
                    </a:cxn>
                    <a:cxn ang="0">
                      <a:pos x="51" y="254"/>
                    </a:cxn>
                    <a:cxn ang="0">
                      <a:pos x="40" y="251"/>
                    </a:cxn>
                    <a:cxn ang="0">
                      <a:pos x="30" y="248"/>
                    </a:cxn>
                    <a:cxn ang="0">
                      <a:pos x="20" y="243"/>
                    </a:cxn>
                    <a:cxn ang="0">
                      <a:pos x="10" y="238"/>
                    </a:cxn>
                    <a:cxn ang="0">
                      <a:pos x="0" y="232"/>
                    </a:cxn>
                    <a:cxn ang="0">
                      <a:pos x="12" y="245"/>
                    </a:cxn>
                    <a:cxn ang="0">
                      <a:pos x="25" y="256"/>
                    </a:cxn>
                    <a:cxn ang="0">
                      <a:pos x="38" y="266"/>
                    </a:cxn>
                    <a:cxn ang="0">
                      <a:pos x="54" y="274"/>
                    </a:cxn>
                    <a:cxn ang="0">
                      <a:pos x="69" y="280"/>
                    </a:cxn>
                    <a:cxn ang="0">
                      <a:pos x="86" y="286"/>
                    </a:cxn>
                    <a:cxn ang="0">
                      <a:pos x="104" y="289"/>
                    </a:cxn>
                    <a:cxn ang="0">
                      <a:pos x="121" y="290"/>
                    </a:cxn>
                    <a:cxn ang="0">
                      <a:pos x="152" y="287"/>
                    </a:cxn>
                    <a:cxn ang="0">
                      <a:pos x="182" y="277"/>
                    </a:cxn>
                    <a:cxn ang="0">
                      <a:pos x="209" y="263"/>
                    </a:cxn>
                    <a:cxn ang="0">
                      <a:pos x="231" y="244"/>
                    </a:cxn>
                    <a:cxn ang="0">
                      <a:pos x="251" y="220"/>
                    </a:cxn>
                    <a:cxn ang="0">
                      <a:pos x="265" y="193"/>
                    </a:cxn>
                    <a:cxn ang="0">
                      <a:pos x="274" y="165"/>
                    </a:cxn>
                    <a:cxn ang="0">
                      <a:pos x="277" y="133"/>
                    </a:cxn>
                    <a:cxn ang="0">
                      <a:pos x="276" y="112"/>
                    </a:cxn>
                    <a:cxn ang="0">
                      <a:pos x="272" y="93"/>
                    </a:cxn>
                    <a:cxn ang="0">
                      <a:pos x="266" y="73"/>
                    </a:cxn>
                    <a:cxn ang="0">
                      <a:pos x="258" y="56"/>
                    </a:cxn>
                    <a:cxn ang="0">
                      <a:pos x="247" y="40"/>
                    </a:cxn>
                    <a:cxn ang="0">
                      <a:pos x="234" y="25"/>
                    </a:cxn>
                    <a:cxn ang="0">
                      <a:pos x="220" y="12"/>
                    </a:cxn>
                    <a:cxn ang="0">
                      <a:pos x="205" y="0"/>
                    </a:cxn>
                  </a:cxnLst>
                  <a:rect l="0" t="0" r="r" b="b"/>
                  <a:pathLst>
                    <a:path w="277" h="290">
                      <a:moveTo>
                        <a:pt x="205" y="0"/>
                      </a:moveTo>
                      <a:lnTo>
                        <a:pt x="213" y="11"/>
                      </a:lnTo>
                      <a:lnTo>
                        <a:pt x="220" y="22"/>
                      </a:lnTo>
                      <a:lnTo>
                        <a:pt x="226" y="34"/>
                      </a:lnTo>
                      <a:lnTo>
                        <a:pt x="231" y="47"/>
                      </a:lnTo>
                      <a:lnTo>
                        <a:pt x="235" y="60"/>
                      </a:lnTo>
                      <a:lnTo>
                        <a:pt x="238" y="72"/>
                      </a:lnTo>
                      <a:lnTo>
                        <a:pt x="239" y="87"/>
                      </a:lnTo>
                      <a:lnTo>
                        <a:pt x="240" y="100"/>
                      </a:lnTo>
                      <a:lnTo>
                        <a:pt x="237" y="132"/>
                      </a:lnTo>
                      <a:lnTo>
                        <a:pt x="228" y="161"/>
                      </a:lnTo>
                      <a:lnTo>
                        <a:pt x="214" y="188"/>
                      </a:lnTo>
                      <a:lnTo>
                        <a:pt x="195" y="211"/>
                      </a:lnTo>
                      <a:lnTo>
                        <a:pt x="172" y="230"/>
                      </a:lnTo>
                      <a:lnTo>
                        <a:pt x="145" y="245"/>
                      </a:lnTo>
                      <a:lnTo>
                        <a:pt x="116" y="254"/>
                      </a:lnTo>
                      <a:lnTo>
                        <a:pt x="84" y="257"/>
                      </a:lnTo>
                      <a:lnTo>
                        <a:pt x="73" y="257"/>
                      </a:lnTo>
                      <a:lnTo>
                        <a:pt x="62" y="255"/>
                      </a:lnTo>
                      <a:lnTo>
                        <a:pt x="51" y="254"/>
                      </a:lnTo>
                      <a:lnTo>
                        <a:pt x="40" y="251"/>
                      </a:lnTo>
                      <a:lnTo>
                        <a:pt x="30" y="248"/>
                      </a:lnTo>
                      <a:lnTo>
                        <a:pt x="20" y="243"/>
                      </a:lnTo>
                      <a:lnTo>
                        <a:pt x="10" y="238"/>
                      </a:lnTo>
                      <a:lnTo>
                        <a:pt x="0" y="232"/>
                      </a:lnTo>
                      <a:lnTo>
                        <a:pt x="12" y="245"/>
                      </a:lnTo>
                      <a:lnTo>
                        <a:pt x="25" y="256"/>
                      </a:lnTo>
                      <a:lnTo>
                        <a:pt x="38" y="266"/>
                      </a:lnTo>
                      <a:lnTo>
                        <a:pt x="54" y="274"/>
                      </a:lnTo>
                      <a:lnTo>
                        <a:pt x="69" y="280"/>
                      </a:lnTo>
                      <a:lnTo>
                        <a:pt x="86" y="286"/>
                      </a:lnTo>
                      <a:lnTo>
                        <a:pt x="104" y="289"/>
                      </a:lnTo>
                      <a:lnTo>
                        <a:pt x="121" y="290"/>
                      </a:lnTo>
                      <a:lnTo>
                        <a:pt x="152" y="287"/>
                      </a:lnTo>
                      <a:lnTo>
                        <a:pt x="182" y="277"/>
                      </a:lnTo>
                      <a:lnTo>
                        <a:pt x="209" y="263"/>
                      </a:lnTo>
                      <a:lnTo>
                        <a:pt x="231" y="244"/>
                      </a:lnTo>
                      <a:lnTo>
                        <a:pt x="251" y="220"/>
                      </a:lnTo>
                      <a:lnTo>
                        <a:pt x="265" y="193"/>
                      </a:lnTo>
                      <a:lnTo>
                        <a:pt x="274" y="165"/>
                      </a:lnTo>
                      <a:lnTo>
                        <a:pt x="277" y="133"/>
                      </a:lnTo>
                      <a:lnTo>
                        <a:pt x="276" y="112"/>
                      </a:lnTo>
                      <a:lnTo>
                        <a:pt x="272" y="93"/>
                      </a:lnTo>
                      <a:lnTo>
                        <a:pt x="266" y="73"/>
                      </a:lnTo>
                      <a:lnTo>
                        <a:pt x="258" y="56"/>
                      </a:lnTo>
                      <a:lnTo>
                        <a:pt x="247" y="40"/>
                      </a:lnTo>
                      <a:lnTo>
                        <a:pt x="234" y="25"/>
                      </a:lnTo>
                      <a:lnTo>
                        <a:pt x="220" y="12"/>
                      </a:lnTo>
                      <a:lnTo>
                        <a:pt x="205" y="0"/>
                      </a:lnTo>
                      <a:close/>
                    </a:path>
                  </a:pathLst>
                </a:custGeom>
                <a:solidFill>
                  <a:srgbClr val="70C4D3"/>
                </a:solidFill>
                <a:ln w="9525">
                  <a:noFill/>
                  <a:round/>
                  <a:headEnd/>
                  <a:tailEnd/>
                </a:ln>
              </p:spPr>
              <p:txBody>
                <a:bodyPr vert="horz" wrap="square" lIns="0" tIns="0" rIns="0" bIns="0" numCol="1" anchor="t" anchorCtr="0" compatLnSpc="1">
                  <a:prstTxWarp prst="textNoShape">
                    <a:avLst/>
                  </a:prstTxWarp>
                </a:bodyPr>
                <a:lstStyle/>
                <a:p>
                  <a:endParaRPr lang="en-US"/>
                </a:p>
              </p:txBody>
            </p:sp>
            <p:sp>
              <p:nvSpPr>
                <p:cNvPr id="185428" name="Freeform 84"/>
                <p:cNvSpPr>
                  <a:spLocks/>
                </p:cNvSpPr>
                <p:nvPr/>
              </p:nvSpPr>
              <p:spPr bwMode="auto">
                <a:xfrm>
                  <a:off x="5455" y="2735"/>
                  <a:ext cx="68" cy="60"/>
                </a:xfrm>
                <a:custGeom>
                  <a:avLst/>
                  <a:gdLst/>
                  <a:ahLst/>
                  <a:cxnLst>
                    <a:cxn ang="0">
                      <a:pos x="136" y="119"/>
                    </a:cxn>
                    <a:cxn ang="0">
                      <a:pos x="56" y="87"/>
                    </a:cxn>
                    <a:cxn ang="0">
                      <a:pos x="84" y="71"/>
                    </a:cxn>
                    <a:cxn ang="0">
                      <a:pos x="27" y="51"/>
                    </a:cxn>
                    <a:cxn ang="0">
                      <a:pos x="41" y="33"/>
                    </a:cxn>
                    <a:cxn ang="0">
                      <a:pos x="0" y="0"/>
                    </a:cxn>
                    <a:cxn ang="0">
                      <a:pos x="91" y="25"/>
                    </a:cxn>
                    <a:cxn ang="0">
                      <a:pos x="62" y="43"/>
                    </a:cxn>
                    <a:cxn ang="0">
                      <a:pos x="124" y="67"/>
                    </a:cxn>
                    <a:cxn ang="0">
                      <a:pos x="92" y="86"/>
                    </a:cxn>
                    <a:cxn ang="0">
                      <a:pos x="136" y="119"/>
                    </a:cxn>
                  </a:cxnLst>
                  <a:rect l="0" t="0" r="r" b="b"/>
                  <a:pathLst>
                    <a:path w="136" h="119">
                      <a:moveTo>
                        <a:pt x="136" y="119"/>
                      </a:moveTo>
                      <a:lnTo>
                        <a:pt x="56" y="87"/>
                      </a:lnTo>
                      <a:lnTo>
                        <a:pt x="84" y="71"/>
                      </a:lnTo>
                      <a:lnTo>
                        <a:pt x="27" y="51"/>
                      </a:lnTo>
                      <a:lnTo>
                        <a:pt x="41" y="33"/>
                      </a:lnTo>
                      <a:lnTo>
                        <a:pt x="0" y="0"/>
                      </a:lnTo>
                      <a:lnTo>
                        <a:pt x="91" y="25"/>
                      </a:lnTo>
                      <a:lnTo>
                        <a:pt x="62" y="43"/>
                      </a:lnTo>
                      <a:lnTo>
                        <a:pt x="124" y="67"/>
                      </a:lnTo>
                      <a:lnTo>
                        <a:pt x="92" y="86"/>
                      </a:lnTo>
                      <a:lnTo>
                        <a:pt x="136" y="119"/>
                      </a:lnTo>
                      <a:close/>
                    </a:path>
                  </a:pathLst>
                </a:custGeom>
                <a:solidFill>
                  <a:srgbClr val="FAFD00"/>
                </a:solidFill>
                <a:ln w="9525">
                  <a:solidFill>
                    <a:srgbClr val="000000"/>
                  </a:solidFill>
                  <a:round/>
                  <a:headEnd/>
                  <a:tailEnd/>
                </a:ln>
              </p:spPr>
              <p:txBody>
                <a:bodyPr vert="horz" wrap="square" lIns="0" tIns="0" rIns="0" bIns="0" numCol="1" anchor="t" anchorCtr="0" compatLnSpc="1">
                  <a:prstTxWarp prst="textNoShape">
                    <a:avLst/>
                  </a:prstTxWarp>
                </a:bodyPr>
                <a:lstStyle/>
                <a:p>
                  <a:endParaRPr lang="en-US"/>
                </a:p>
              </p:txBody>
            </p:sp>
            <p:sp>
              <p:nvSpPr>
                <p:cNvPr id="185429" name="Freeform 85"/>
                <p:cNvSpPr>
                  <a:spLocks/>
                </p:cNvSpPr>
                <p:nvPr/>
              </p:nvSpPr>
              <p:spPr bwMode="auto">
                <a:xfrm>
                  <a:off x="5637" y="2662"/>
                  <a:ext cx="219" cy="287"/>
                </a:xfrm>
                <a:custGeom>
                  <a:avLst/>
                  <a:gdLst/>
                  <a:ahLst/>
                  <a:cxnLst>
                    <a:cxn ang="0">
                      <a:pos x="3" y="0"/>
                    </a:cxn>
                    <a:cxn ang="0">
                      <a:pos x="22" y="4"/>
                    </a:cxn>
                    <a:cxn ang="0">
                      <a:pos x="57" y="13"/>
                    </a:cxn>
                    <a:cxn ang="0">
                      <a:pos x="103" y="28"/>
                    </a:cxn>
                    <a:cxn ang="0">
                      <a:pos x="156" y="51"/>
                    </a:cxn>
                    <a:cxn ang="0">
                      <a:pos x="215" y="83"/>
                    </a:cxn>
                    <a:cxn ang="0">
                      <a:pos x="272" y="126"/>
                    </a:cxn>
                    <a:cxn ang="0">
                      <a:pos x="327" y="181"/>
                    </a:cxn>
                    <a:cxn ang="0">
                      <a:pos x="373" y="246"/>
                    </a:cxn>
                    <a:cxn ang="0">
                      <a:pos x="414" y="324"/>
                    </a:cxn>
                    <a:cxn ang="0">
                      <a:pos x="438" y="408"/>
                    </a:cxn>
                    <a:cxn ang="0">
                      <a:pos x="430" y="490"/>
                    </a:cxn>
                    <a:cxn ang="0">
                      <a:pos x="385" y="550"/>
                    </a:cxn>
                    <a:cxn ang="0">
                      <a:pos x="329" y="573"/>
                    </a:cxn>
                    <a:cxn ang="0">
                      <a:pos x="263" y="571"/>
                    </a:cxn>
                    <a:cxn ang="0">
                      <a:pos x="195" y="554"/>
                    </a:cxn>
                    <a:cxn ang="0">
                      <a:pos x="129" y="525"/>
                    </a:cxn>
                    <a:cxn ang="0">
                      <a:pos x="72" y="495"/>
                    </a:cxn>
                    <a:cxn ang="0">
                      <a:pos x="28" y="467"/>
                    </a:cxn>
                    <a:cxn ang="0">
                      <a:pos x="3" y="449"/>
                    </a:cxn>
                    <a:cxn ang="0">
                      <a:pos x="2" y="447"/>
                    </a:cxn>
                    <a:cxn ang="0">
                      <a:pos x="18" y="445"/>
                    </a:cxn>
                    <a:cxn ang="0">
                      <a:pos x="44" y="441"/>
                    </a:cxn>
                    <a:cxn ang="0">
                      <a:pos x="79" y="435"/>
                    </a:cxn>
                    <a:cxn ang="0">
                      <a:pos x="118" y="426"/>
                    </a:cxn>
                    <a:cxn ang="0">
                      <a:pos x="156" y="414"/>
                    </a:cxn>
                    <a:cxn ang="0">
                      <a:pos x="191" y="397"/>
                    </a:cxn>
                    <a:cxn ang="0">
                      <a:pos x="218" y="377"/>
                    </a:cxn>
                    <a:cxn ang="0">
                      <a:pos x="240" y="335"/>
                    </a:cxn>
                    <a:cxn ang="0">
                      <a:pos x="242" y="271"/>
                    </a:cxn>
                    <a:cxn ang="0">
                      <a:pos x="218" y="208"/>
                    </a:cxn>
                    <a:cxn ang="0">
                      <a:pos x="176" y="150"/>
                    </a:cxn>
                    <a:cxn ang="0">
                      <a:pos x="124" y="97"/>
                    </a:cxn>
                    <a:cxn ang="0">
                      <a:pos x="73" y="52"/>
                    </a:cxn>
                    <a:cxn ang="0">
                      <a:pos x="30" y="20"/>
                    </a:cxn>
                    <a:cxn ang="0">
                      <a:pos x="4" y="2"/>
                    </a:cxn>
                  </a:cxnLst>
                  <a:rect l="0" t="0" r="r" b="b"/>
                  <a:pathLst>
                    <a:path w="439" h="575">
                      <a:moveTo>
                        <a:pt x="0" y="0"/>
                      </a:moveTo>
                      <a:lnTo>
                        <a:pt x="3" y="0"/>
                      </a:lnTo>
                      <a:lnTo>
                        <a:pt x="10" y="2"/>
                      </a:lnTo>
                      <a:lnTo>
                        <a:pt x="22" y="4"/>
                      </a:lnTo>
                      <a:lnTo>
                        <a:pt x="37" y="8"/>
                      </a:lnTo>
                      <a:lnTo>
                        <a:pt x="57" y="13"/>
                      </a:lnTo>
                      <a:lnTo>
                        <a:pt x="78" y="20"/>
                      </a:lnTo>
                      <a:lnTo>
                        <a:pt x="103" y="28"/>
                      </a:lnTo>
                      <a:lnTo>
                        <a:pt x="128" y="39"/>
                      </a:lnTo>
                      <a:lnTo>
                        <a:pt x="156" y="51"/>
                      </a:lnTo>
                      <a:lnTo>
                        <a:pt x="185" y="66"/>
                      </a:lnTo>
                      <a:lnTo>
                        <a:pt x="215" y="83"/>
                      </a:lnTo>
                      <a:lnTo>
                        <a:pt x="243" y="104"/>
                      </a:lnTo>
                      <a:lnTo>
                        <a:pt x="272" y="126"/>
                      </a:lnTo>
                      <a:lnTo>
                        <a:pt x="300" y="152"/>
                      </a:lnTo>
                      <a:lnTo>
                        <a:pt x="327" y="181"/>
                      </a:lnTo>
                      <a:lnTo>
                        <a:pt x="351" y="213"/>
                      </a:lnTo>
                      <a:lnTo>
                        <a:pt x="373" y="246"/>
                      </a:lnTo>
                      <a:lnTo>
                        <a:pt x="395" y="283"/>
                      </a:lnTo>
                      <a:lnTo>
                        <a:pt x="414" y="324"/>
                      </a:lnTo>
                      <a:lnTo>
                        <a:pt x="429" y="366"/>
                      </a:lnTo>
                      <a:lnTo>
                        <a:pt x="438" y="408"/>
                      </a:lnTo>
                      <a:lnTo>
                        <a:pt x="439" y="450"/>
                      </a:lnTo>
                      <a:lnTo>
                        <a:pt x="430" y="490"/>
                      </a:lnTo>
                      <a:lnTo>
                        <a:pt x="409" y="527"/>
                      </a:lnTo>
                      <a:lnTo>
                        <a:pt x="385" y="550"/>
                      </a:lnTo>
                      <a:lnTo>
                        <a:pt x="358" y="564"/>
                      </a:lnTo>
                      <a:lnTo>
                        <a:pt x="329" y="573"/>
                      </a:lnTo>
                      <a:lnTo>
                        <a:pt x="297" y="575"/>
                      </a:lnTo>
                      <a:lnTo>
                        <a:pt x="263" y="571"/>
                      </a:lnTo>
                      <a:lnTo>
                        <a:pt x="229" y="564"/>
                      </a:lnTo>
                      <a:lnTo>
                        <a:pt x="195" y="554"/>
                      </a:lnTo>
                      <a:lnTo>
                        <a:pt x="161" y="541"/>
                      </a:lnTo>
                      <a:lnTo>
                        <a:pt x="129" y="525"/>
                      </a:lnTo>
                      <a:lnTo>
                        <a:pt x="99" y="510"/>
                      </a:lnTo>
                      <a:lnTo>
                        <a:pt x="72" y="495"/>
                      </a:lnTo>
                      <a:lnTo>
                        <a:pt x="47" y="480"/>
                      </a:lnTo>
                      <a:lnTo>
                        <a:pt x="28" y="467"/>
                      </a:lnTo>
                      <a:lnTo>
                        <a:pt x="14" y="457"/>
                      </a:lnTo>
                      <a:lnTo>
                        <a:pt x="3" y="449"/>
                      </a:lnTo>
                      <a:lnTo>
                        <a:pt x="0" y="447"/>
                      </a:lnTo>
                      <a:lnTo>
                        <a:pt x="2" y="447"/>
                      </a:lnTo>
                      <a:lnTo>
                        <a:pt x="8" y="446"/>
                      </a:lnTo>
                      <a:lnTo>
                        <a:pt x="18" y="445"/>
                      </a:lnTo>
                      <a:lnTo>
                        <a:pt x="30" y="443"/>
                      </a:lnTo>
                      <a:lnTo>
                        <a:pt x="44" y="441"/>
                      </a:lnTo>
                      <a:lnTo>
                        <a:pt x="62" y="439"/>
                      </a:lnTo>
                      <a:lnTo>
                        <a:pt x="79" y="435"/>
                      </a:lnTo>
                      <a:lnTo>
                        <a:pt x="99" y="431"/>
                      </a:lnTo>
                      <a:lnTo>
                        <a:pt x="118" y="426"/>
                      </a:lnTo>
                      <a:lnTo>
                        <a:pt x="138" y="420"/>
                      </a:lnTo>
                      <a:lnTo>
                        <a:pt x="156" y="414"/>
                      </a:lnTo>
                      <a:lnTo>
                        <a:pt x="175" y="405"/>
                      </a:lnTo>
                      <a:lnTo>
                        <a:pt x="191" y="397"/>
                      </a:lnTo>
                      <a:lnTo>
                        <a:pt x="205" y="388"/>
                      </a:lnTo>
                      <a:lnTo>
                        <a:pt x="218" y="377"/>
                      </a:lnTo>
                      <a:lnTo>
                        <a:pt x="227" y="365"/>
                      </a:lnTo>
                      <a:lnTo>
                        <a:pt x="240" y="335"/>
                      </a:lnTo>
                      <a:lnTo>
                        <a:pt x="245" y="303"/>
                      </a:lnTo>
                      <a:lnTo>
                        <a:pt x="242" y="271"/>
                      </a:lnTo>
                      <a:lnTo>
                        <a:pt x="233" y="240"/>
                      </a:lnTo>
                      <a:lnTo>
                        <a:pt x="218" y="208"/>
                      </a:lnTo>
                      <a:lnTo>
                        <a:pt x="198" y="179"/>
                      </a:lnTo>
                      <a:lnTo>
                        <a:pt x="176" y="150"/>
                      </a:lnTo>
                      <a:lnTo>
                        <a:pt x="151" y="122"/>
                      </a:lnTo>
                      <a:lnTo>
                        <a:pt x="124" y="97"/>
                      </a:lnTo>
                      <a:lnTo>
                        <a:pt x="98" y="73"/>
                      </a:lnTo>
                      <a:lnTo>
                        <a:pt x="73" y="52"/>
                      </a:lnTo>
                      <a:lnTo>
                        <a:pt x="49" y="34"/>
                      </a:lnTo>
                      <a:lnTo>
                        <a:pt x="30" y="20"/>
                      </a:lnTo>
                      <a:lnTo>
                        <a:pt x="14" y="9"/>
                      </a:lnTo>
                      <a:lnTo>
                        <a:pt x="4" y="2"/>
                      </a:lnTo>
                      <a:lnTo>
                        <a:pt x="0" y="0"/>
                      </a:lnTo>
                      <a:close/>
                    </a:path>
                  </a:pathLst>
                </a:custGeom>
                <a:solidFill>
                  <a:srgbClr val="FFFFFF"/>
                </a:solidFill>
                <a:ln w="9525">
                  <a:solidFill>
                    <a:srgbClr val="000000"/>
                  </a:solidFill>
                  <a:round/>
                  <a:headEnd/>
                  <a:tailEnd/>
                </a:ln>
              </p:spPr>
              <p:txBody>
                <a:bodyPr vert="horz" wrap="square" lIns="0" tIns="0" rIns="0" bIns="0" numCol="1" anchor="t" anchorCtr="0" compatLnSpc="1">
                  <a:prstTxWarp prst="textNoShape">
                    <a:avLst/>
                  </a:prstTxWarp>
                </a:bodyPr>
                <a:lstStyle/>
                <a:p>
                  <a:endParaRPr lang="en-US"/>
                </a:p>
              </p:txBody>
            </p:sp>
            <p:sp>
              <p:nvSpPr>
                <p:cNvPr id="185430" name="Freeform 86"/>
                <p:cNvSpPr>
                  <a:spLocks/>
                </p:cNvSpPr>
                <p:nvPr/>
              </p:nvSpPr>
              <p:spPr bwMode="auto">
                <a:xfrm>
                  <a:off x="5638" y="2811"/>
                  <a:ext cx="218" cy="138"/>
                </a:xfrm>
                <a:custGeom>
                  <a:avLst/>
                  <a:gdLst/>
                  <a:ahLst/>
                  <a:cxnLst>
                    <a:cxn ang="0">
                      <a:pos x="407" y="227"/>
                    </a:cxn>
                    <a:cxn ang="0">
                      <a:pos x="423" y="202"/>
                    </a:cxn>
                    <a:cxn ang="0">
                      <a:pos x="432" y="175"/>
                    </a:cxn>
                    <a:cxn ang="0">
                      <a:pos x="437" y="146"/>
                    </a:cxn>
                    <a:cxn ang="0">
                      <a:pos x="436" y="118"/>
                    </a:cxn>
                    <a:cxn ang="0">
                      <a:pos x="432" y="88"/>
                    </a:cxn>
                    <a:cxn ang="0">
                      <a:pos x="424" y="58"/>
                    </a:cxn>
                    <a:cxn ang="0">
                      <a:pos x="414" y="28"/>
                    </a:cxn>
                    <a:cxn ang="0">
                      <a:pos x="400" y="0"/>
                    </a:cxn>
                    <a:cxn ang="0">
                      <a:pos x="401" y="25"/>
                    </a:cxn>
                    <a:cxn ang="0">
                      <a:pos x="399" y="50"/>
                    </a:cxn>
                    <a:cxn ang="0">
                      <a:pos x="396" y="76"/>
                    </a:cxn>
                    <a:cxn ang="0">
                      <a:pos x="389" y="98"/>
                    </a:cxn>
                    <a:cxn ang="0">
                      <a:pos x="379" y="121"/>
                    </a:cxn>
                    <a:cxn ang="0">
                      <a:pos x="366" y="139"/>
                    </a:cxn>
                    <a:cxn ang="0">
                      <a:pos x="347" y="155"/>
                    </a:cxn>
                    <a:cxn ang="0">
                      <a:pos x="325" y="167"/>
                    </a:cxn>
                    <a:cxn ang="0">
                      <a:pos x="312" y="171"/>
                    </a:cxn>
                    <a:cxn ang="0">
                      <a:pos x="298" y="173"/>
                    </a:cxn>
                    <a:cxn ang="0">
                      <a:pos x="280" y="175"/>
                    </a:cxn>
                    <a:cxn ang="0">
                      <a:pos x="262" y="176"/>
                    </a:cxn>
                    <a:cxn ang="0">
                      <a:pos x="241" y="176"/>
                    </a:cxn>
                    <a:cxn ang="0">
                      <a:pos x="219" y="176"/>
                    </a:cxn>
                    <a:cxn ang="0">
                      <a:pos x="196" y="175"/>
                    </a:cxn>
                    <a:cxn ang="0">
                      <a:pos x="174" y="173"/>
                    </a:cxn>
                    <a:cxn ang="0">
                      <a:pos x="149" y="171"/>
                    </a:cxn>
                    <a:cxn ang="0">
                      <a:pos x="125" y="169"/>
                    </a:cxn>
                    <a:cxn ang="0">
                      <a:pos x="102" y="166"/>
                    </a:cxn>
                    <a:cxn ang="0">
                      <a:pos x="79" y="163"/>
                    </a:cxn>
                    <a:cxn ang="0">
                      <a:pos x="58" y="160"/>
                    </a:cxn>
                    <a:cxn ang="0">
                      <a:pos x="37" y="156"/>
                    </a:cxn>
                    <a:cxn ang="0">
                      <a:pos x="18" y="152"/>
                    </a:cxn>
                    <a:cxn ang="0">
                      <a:pos x="0" y="148"/>
                    </a:cxn>
                    <a:cxn ang="0">
                      <a:pos x="8" y="155"/>
                    </a:cxn>
                    <a:cxn ang="0">
                      <a:pos x="22" y="163"/>
                    </a:cxn>
                    <a:cxn ang="0">
                      <a:pos x="39" y="175"/>
                    </a:cxn>
                    <a:cxn ang="0">
                      <a:pos x="61" y="188"/>
                    </a:cxn>
                    <a:cxn ang="0">
                      <a:pos x="85" y="203"/>
                    </a:cxn>
                    <a:cxn ang="0">
                      <a:pos x="112" y="218"/>
                    </a:cxn>
                    <a:cxn ang="0">
                      <a:pos x="142" y="233"/>
                    </a:cxn>
                    <a:cxn ang="0">
                      <a:pos x="173" y="246"/>
                    </a:cxn>
                    <a:cxn ang="0">
                      <a:pos x="205" y="258"/>
                    </a:cxn>
                    <a:cxn ang="0">
                      <a:pos x="237" y="267"/>
                    </a:cxn>
                    <a:cxn ang="0">
                      <a:pos x="269" y="274"/>
                    </a:cxn>
                    <a:cxn ang="0">
                      <a:pos x="301" y="275"/>
                    </a:cxn>
                    <a:cxn ang="0">
                      <a:pos x="331" y="273"/>
                    </a:cxn>
                    <a:cxn ang="0">
                      <a:pos x="358" y="263"/>
                    </a:cxn>
                    <a:cxn ang="0">
                      <a:pos x="384" y="249"/>
                    </a:cxn>
                    <a:cxn ang="0">
                      <a:pos x="407" y="227"/>
                    </a:cxn>
                  </a:cxnLst>
                  <a:rect l="0" t="0" r="r" b="b"/>
                  <a:pathLst>
                    <a:path w="437" h="275">
                      <a:moveTo>
                        <a:pt x="407" y="227"/>
                      </a:moveTo>
                      <a:lnTo>
                        <a:pt x="423" y="202"/>
                      </a:lnTo>
                      <a:lnTo>
                        <a:pt x="432" y="175"/>
                      </a:lnTo>
                      <a:lnTo>
                        <a:pt x="437" y="146"/>
                      </a:lnTo>
                      <a:lnTo>
                        <a:pt x="436" y="118"/>
                      </a:lnTo>
                      <a:lnTo>
                        <a:pt x="432" y="88"/>
                      </a:lnTo>
                      <a:lnTo>
                        <a:pt x="424" y="58"/>
                      </a:lnTo>
                      <a:lnTo>
                        <a:pt x="414" y="28"/>
                      </a:lnTo>
                      <a:lnTo>
                        <a:pt x="400" y="0"/>
                      </a:lnTo>
                      <a:lnTo>
                        <a:pt x="401" y="25"/>
                      </a:lnTo>
                      <a:lnTo>
                        <a:pt x="399" y="50"/>
                      </a:lnTo>
                      <a:lnTo>
                        <a:pt x="396" y="76"/>
                      </a:lnTo>
                      <a:lnTo>
                        <a:pt x="389" y="98"/>
                      </a:lnTo>
                      <a:lnTo>
                        <a:pt x="379" y="121"/>
                      </a:lnTo>
                      <a:lnTo>
                        <a:pt x="366" y="139"/>
                      </a:lnTo>
                      <a:lnTo>
                        <a:pt x="347" y="155"/>
                      </a:lnTo>
                      <a:lnTo>
                        <a:pt x="325" y="167"/>
                      </a:lnTo>
                      <a:lnTo>
                        <a:pt x="312" y="171"/>
                      </a:lnTo>
                      <a:lnTo>
                        <a:pt x="298" y="173"/>
                      </a:lnTo>
                      <a:lnTo>
                        <a:pt x="280" y="175"/>
                      </a:lnTo>
                      <a:lnTo>
                        <a:pt x="262" y="176"/>
                      </a:lnTo>
                      <a:lnTo>
                        <a:pt x="241" y="176"/>
                      </a:lnTo>
                      <a:lnTo>
                        <a:pt x="219" y="176"/>
                      </a:lnTo>
                      <a:lnTo>
                        <a:pt x="196" y="175"/>
                      </a:lnTo>
                      <a:lnTo>
                        <a:pt x="174" y="173"/>
                      </a:lnTo>
                      <a:lnTo>
                        <a:pt x="149" y="171"/>
                      </a:lnTo>
                      <a:lnTo>
                        <a:pt x="125" y="169"/>
                      </a:lnTo>
                      <a:lnTo>
                        <a:pt x="102" y="166"/>
                      </a:lnTo>
                      <a:lnTo>
                        <a:pt x="79" y="163"/>
                      </a:lnTo>
                      <a:lnTo>
                        <a:pt x="58" y="160"/>
                      </a:lnTo>
                      <a:lnTo>
                        <a:pt x="37" y="156"/>
                      </a:lnTo>
                      <a:lnTo>
                        <a:pt x="18" y="152"/>
                      </a:lnTo>
                      <a:lnTo>
                        <a:pt x="0" y="148"/>
                      </a:lnTo>
                      <a:lnTo>
                        <a:pt x="8" y="155"/>
                      </a:lnTo>
                      <a:lnTo>
                        <a:pt x="22" y="163"/>
                      </a:lnTo>
                      <a:lnTo>
                        <a:pt x="39" y="175"/>
                      </a:lnTo>
                      <a:lnTo>
                        <a:pt x="61" y="188"/>
                      </a:lnTo>
                      <a:lnTo>
                        <a:pt x="85" y="203"/>
                      </a:lnTo>
                      <a:lnTo>
                        <a:pt x="112" y="218"/>
                      </a:lnTo>
                      <a:lnTo>
                        <a:pt x="142" y="233"/>
                      </a:lnTo>
                      <a:lnTo>
                        <a:pt x="173" y="246"/>
                      </a:lnTo>
                      <a:lnTo>
                        <a:pt x="205" y="258"/>
                      </a:lnTo>
                      <a:lnTo>
                        <a:pt x="237" y="267"/>
                      </a:lnTo>
                      <a:lnTo>
                        <a:pt x="269" y="274"/>
                      </a:lnTo>
                      <a:lnTo>
                        <a:pt x="301" y="275"/>
                      </a:lnTo>
                      <a:lnTo>
                        <a:pt x="331" y="273"/>
                      </a:lnTo>
                      <a:lnTo>
                        <a:pt x="358" y="263"/>
                      </a:lnTo>
                      <a:lnTo>
                        <a:pt x="384" y="249"/>
                      </a:lnTo>
                      <a:lnTo>
                        <a:pt x="407" y="227"/>
                      </a:lnTo>
                      <a:close/>
                    </a:path>
                  </a:pathLst>
                </a:custGeom>
                <a:solidFill>
                  <a:srgbClr val="CEDDE5"/>
                </a:solidFill>
                <a:ln w="9525">
                  <a:noFill/>
                  <a:round/>
                  <a:headEnd/>
                  <a:tailEnd/>
                </a:ln>
              </p:spPr>
              <p:txBody>
                <a:bodyPr vert="horz" wrap="square" lIns="0" tIns="0" rIns="0" bIns="0" numCol="1" anchor="t" anchorCtr="0" compatLnSpc="1">
                  <a:prstTxWarp prst="textNoShape">
                    <a:avLst/>
                  </a:prstTxWarp>
                </a:bodyPr>
                <a:lstStyle/>
                <a:p>
                  <a:endParaRPr lang="en-US"/>
                </a:p>
              </p:txBody>
            </p:sp>
          </p:grpSp>
          <p:sp>
            <p:nvSpPr>
              <p:cNvPr id="89" name="Oval 88"/>
              <p:cNvSpPr/>
              <p:nvPr/>
            </p:nvSpPr>
            <p:spPr bwMode="auto">
              <a:xfrm flipH="1" flipV="1">
                <a:off x="7644754" y="2630010"/>
                <a:ext cx="99070" cy="84610"/>
              </a:xfrm>
              <a:prstGeom prst="ellipse">
                <a:avLst/>
              </a:prstGeom>
              <a:solidFill>
                <a:srgbClr val="000000"/>
              </a:solidFill>
              <a:ln w="11113" cap="flat" cmpd="sng" algn="ctr">
                <a:solidFill>
                  <a:srgbClr val="000000"/>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p:sp>
            <p:nvSpPr>
              <p:cNvPr id="90" name="Oval 89"/>
              <p:cNvSpPr/>
              <p:nvPr/>
            </p:nvSpPr>
            <p:spPr bwMode="auto">
              <a:xfrm flipV="1">
                <a:off x="7815263" y="2645929"/>
                <a:ext cx="93464" cy="85835"/>
              </a:xfrm>
              <a:prstGeom prst="ellipse">
                <a:avLst/>
              </a:prstGeom>
              <a:solidFill>
                <a:srgbClr val="000000"/>
              </a:solidFill>
              <a:ln w="11113" cap="flat" cmpd="sng" algn="ctr">
                <a:solidFill>
                  <a:srgbClr val="000000"/>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p:sp>
            <p:nvSpPr>
              <p:cNvPr id="92" name="Block Arc 91"/>
              <p:cNvSpPr/>
              <p:nvPr/>
            </p:nvSpPr>
            <p:spPr bwMode="auto">
              <a:xfrm rot="10800000">
                <a:off x="7715250" y="2828922"/>
                <a:ext cx="185738" cy="128589"/>
              </a:xfrm>
              <a:prstGeom prst="blockArc">
                <a:avLst/>
              </a:prstGeom>
              <a:solidFill>
                <a:srgbClr val="000000"/>
              </a:solidFill>
              <a:ln w="11113" cap="flat" cmpd="sng" algn="ctr">
                <a:solidFill>
                  <a:srgbClr val="000000"/>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p:grpSp>
        <p:sp>
          <p:nvSpPr>
            <p:cNvPr id="94" name="Freeform 84"/>
            <p:cNvSpPr>
              <a:spLocks/>
            </p:cNvSpPr>
            <p:nvPr/>
          </p:nvSpPr>
          <p:spPr bwMode="auto">
            <a:xfrm rot="6444029">
              <a:off x="7708848" y="3271838"/>
              <a:ext cx="406454" cy="272187"/>
            </a:xfrm>
            <a:custGeom>
              <a:avLst/>
              <a:gdLst/>
              <a:ahLst/>
              <a:cxnLst>
                <a:cxn ang="0">
                  <a:pos x="136" y="119"/>
                </a:cxn>
                <a:cxn ang="0">
                  <a:pos x="56" y="87"/>
                </a:cxn>
                <a:cxn ang="0">
                  <a:pos x="84" y="71"/>
                </a:cxn>
                <a:cxn ang="0">
                  <a:pos x="27" y="51"/>
                </a:cxn>
                <a:cxn ang="0">
                  <a:pos x="41" y="33"/>
                </a:cxn>
                <a:cxn ang="0">
                  <a:pos x="0" y="0"/>
                </a:cxn>
                <a:cxn ang="0">
                  <a:pos x="91" y="25"/>
                </a:cxn>
                <a:cxn ang="0">
                  <a:pos x="62" y="43"/>
                </a:cxn>
                <a:cxn ang="0">
                  <a:pos x="124" y="67"/>
                </a:cxn>
                <a:cxn ang="0">
                  <a:pos x="92" y="86"/>
                </a:cxn>
                <a:cxn ang="0">
                  <a:pos x="136" y="119"/>
                </a:cxn>
              </a:cxnLst>
              <a:rect l="0" t="0" r="r" b="b"/>
              <a:pathLst>
                <a:path w="136" h="119">
                  <a:moveTo>
                    <a:pt x="136" y="119"/>
                  </a:moveTo>
                  <a:lnTo>
                    <a:pt x="56" y="87"/>
                  </a:lnTo>
                  <a:lnTo>
                    <a:pt x="84" y="71"/>
                  </a:lnTo>
                  <a:lnTo>
                    <a:pt x="27" y="51"/>
                  </a:lnTo>
                  <a:lnTo>
                    <a:pt x="41" y="33"/>
                  </a:lnTo>
                  <a:lnTo>
                    <a:pt x="0" y="0"/>
                  </a:lnTo>
                  <a:lnTo>
                    <a:pt x="91" y="25"/>
                  </a:lnTo>
                  <a:lnTo>
                    <a:pt x="62" y="43"/>
                  </a:lnTo>
                  <a:lnTo>
                    <a:pt x="124" y="67"/>
                  </a:lnTo>
                  <a:lnTo>
                    <a:pt x="92" y="86"/>
                  </a:lnTo>
                  <a:lnTo>
                    <a:pt x="136" y="119"/>
                  </a:lnTo>
                  <a:close/>
                </a:path>
              </a:pathLst>
            </a:custGeom>
            <a:solidFill>
              <a:srgbClr val="FAFD00"/>
            </a:solidFill>
            <a:ln w="9525">
              <a:solidFill>
                <a:srgbClr val="000000"/>
              </a:solidFill>
              <a:round/>
              <a:headEnd/>
              <a:tailEnd/>
            </a:ln>
          </p:spPr>
          <p:txBody>
            <a:bodyPr vert="horz" wrap="square" lIns="0" tIns="0" rIns="0" bIns="0" numCol="1" anchor="t" anchorCtr="0" compatLnSpc="1">
              <a:prstTxWarp prst="textNoShape">
                <a:avLst/>
              </a:prstTxWarp>
            </a:bodyPr>
            <a:lstStyle/>
            <a:p>
              <a:endParaRPr lang="en-US"/>
            </a:p>
          </p:txBody>
        </p:sp>
      </p:gr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dirty="0">
                <a:solidFill>
                  <a:srgbClr val="FFFF00"/>
                </a:solidFill>
              </a:rPr>
              <a:t>Panel of Pioneers:</a:t>
            </a:r>
            <a:br>
              <a:rPr lang="en-US" dirty="0">
                <a:solidFill>
                  <a:srgbClr val="FFFF00"/>
                </a:solidFill>
              </a:rPr>
            </a:br>
            <a:r>
              <a:rPr lang="en-US" dirty="0">
                <a:solidFill>
                  <a:srgbClr val="FFFF00"/>
                </a:solidFill>
              </a:rPr>
              <a:t>Perspective and Predictions</a:t>
            </a:r>
          </a:p>
        </p:txBody>
      </p:sp>
      <p:sp>
        <p:nvSpPr>
          <p:cNvPr id="3" name="Content Placeholder 2"/>
          <p:cNvSpPr>
            <a:spLocks noGrp="1"/>
          </p:cNvSpPr>
          <p:nvPr>
            <p:ph idx="1"/>
          </p:nvPr>
        </p:nvSpPr>
        <p:spPr>
          <a:xfrm>
            <a:off x="428625" y="2134359"/>
            <a:ext cx="9686925" cy="4525963"/>
          </a:xfrm>
        </p:spPr>
        <p:txBody>
          <a:bodyPr>
            <a:normAutofit/>
          </a:bodyPr>
          <a:lstStyle/>
          <a:p>
            <a:pPr algn="ctr">
              <a:buNone/>
            </a:pPr>
            <a:r>
              <a:rPr lang="en-US" sz="3600" dirty="0"/>
              <a:t>Infection Control &amp; Equipment Disinfection Rhetoric, Reality &amp; Future</a:t>
            </a:r>
          </a:p>
          <a:p>
            <a:pPr algn="ctr">
              <a:buNone/>
            </a:pPr>
            <a:endParaRPr lang="en-US" sz="1200" dirty="0"/>
          </a:p>
          <a:p>
            <a:pPr algn="ctr">
              <a:buNone/>
            </a:pPr>
            <a:r>
              <a:rPr lang="en-US" sz="2800" dirty="0"/>
              <a:t>Jo-Ann B. Maltais, Ph.D.</a:t>
            </a:r>
          </a:p>
          <a:p>
            <a:pPr algn="ctr">
              <a:buNone/>
            </a:pPr>
            <a:r>
              <a:rPr lang="en-US" sz="2800" dirty="0"/>
              <a:t>NANT 27</a:t>
            </a:r>
            <a:r>
              <a:rPr lang="en-US" sz="2800" baseline="30000" dirty="0"/>
              <a:t>th</a:t>
            </a:r>
            <a:r>
              <a:rPr lang="en-US" sz="2800" dirty="0"/>
              <a:t> Annual National Symposium</a:t>
            </a:r>
          </a:p>
          <a:p>
            <a:pPr algn="ctr">
              <a:buNone/>
            </a:pPr>
            <a:r>
              <a:rPr lang="en-US" sz="2800" dirty="0"/>
              <a:t>Las Vegas, NV</a:t>
            </a:r>
          </a:p>
          <a:p>
            <a:pPr algn="ctr">
              <a:buNone/>
            </a:pPr>
            <a:r>
              <a:rPr lang="en-US" sz="2800" dirty="0"/>
              <a:t>March 3, 2010</a:t>
            </a:r>
          </a:p>
          <a:p>
            <a:pPr algn="ctr">
              <a:buNone/>
            </a:pPr>
            <a:endParaRPr lang="en-US" dirty="0"/>
          </a:p>
          <a:p>
            <a:pPr algn="ctr">
              <a:buNone/>
            </a:pPr>
            <a:endParaRPr lang="en-US" dirty="0"/>
          </a:p>
          <a:p>
            <a:pPr algn="ctr">
              <a:buNone/>
            </a:pPr>
            <a:endParaRPr lang="en-US" dirty="0"/>
          </a:p>
        </p:txBody>
      </p:sp>
      <p:sp>
        <p:nvSpPr>
          <p:cNvPr id="6" name="Slide Number Placeholder 5"/>
          <p:cNvSpPr>
            <a:spLocks noGrp="1"/>
          </p:cNvSpPr>
          <p:nvPr>
            <p:ph type="sldNum" sz="quarter" idx="12"/>
          </p:nvPr>
        </p:nvSpPr>
        <p:spPr/>
        <p:txBody>
          <a:bodyPr/>
          <a:lstStyle/>
          <a:p>
            <a:fld id="{4CBEE411-2B0C-4D42-A2AA-FB40A418F32C}" type="slidenum">
              <a:rPr lang="en-US" smtClean="0">
                <a:solidFill>
                  <a:srgbClr val="EEECE1"/>
                </a:solidFill>
              </a:rPr>
              <a:pPr/>
              <a:t>14</a:t>
            </a:fld>
            <a:endParaRPr lang="en-US">
              <a:solidFill>
                <a:srgbClr val="EEECE1"/>
              </a:solidFill>
            </a:endParaRPr>
          </a:p>
        </p:txBody>
      </p:sp>
    </p:spTree>
  </p:cSld>
  <p:clrMapOvr>
    <a:masterClrMapping/>
  </p:clrMapOvr>
  <p:transition>
    <p:dissolve/>
  </p:transition>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a:t>Infection Control</a:t>
            </a:r>
          </a:p>
        </p:txBody>
      </p:sp>
      <p:sp>
        <p:nvSpPr>
          <p:cNvPr id="3" name="Subtitle 2"/>
          <p:cNvSpPr>
            <a:spLocks noGrp="1"/>
          </p:cNvSpPr>
          <p:nvPr>
            <p:ph type="subTitle" idx="1"/>
          </p:nvPr>
        </p:nvSpPr>
        <p:spPr>
          <a:xfrm>
            <a:off x="600075" y="1752600"/>
            <a:ext cx="9258300" cy="1508760"/>
          </a:xfrm>
        </p:spPr>
        <p:txBody>
          <a:bodyPr>
            <a:noAutofit/>
          </a:bodyPr>
          <a:lstStyle/>
          <a:p>
            <a:pPr algn="ctr"/>
            <a:r>
              <a:rPr lang="en-US" sz="3000" dirty="0"/>
              <a:t>Infection Control is the Responsibility of Everyone Involved in the Dialysis Treatment Process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28700" y="228600"/>
            <a:ext cx="8743950" cy="914400"/>
          </a:xfrm>
        </p:spPr>
        <p:txBody>
          <a:bodyPr/>
          <a:lstStyle/>
          <a:p>
            <a:pPr algn="ctr"/>
            <a:r>
              <a:rPr lang="en-US" sz="3200" b="1" cap="all" spc="0" dirty="0">
                <a:effectLst>
                  <a:reflection blurRad="12700" stA="34000" endA="740" endPos="53000" dir="5400000" sy="-100000" algn="bl" rotWithShape="0"/>
                </a:effectLst>
              </a:rPr>
              <a:t>Chronic </a:t>
            </a:r>
            <a:r>
              <a:rPr lang="en-US" sz="3200" b="1" cap="all" spc="0" dirty="0" err="1">
                <a:effectLst>
                  <a:reflection blurRad="12700" stA="34000" endA="740" endPos="53000" dir="5400000" sy="-100000" algn="bl" rotWithShape="0"/>
                </a:effectLst>
              </a:rPr>
              <a:t>Hemodialysis</a:t>
            </a:r>
            <a:r>
              <a:rPr lang="en-US" sz="3200" b="1" cap="all" spc="0" dirty="0">
                <a:effectLst>
                  <a:reflection blurRad="12700" stA="34000" endA="740" endPos="53000" dir="5400000" sy="-100000" algn="bl" rotWithShape="0"/>
                </a:effectLst>
              </a:rPr>
              <a:t> Patients at </a:t>
            </a:r>
            <a:br>
              <a:rPr lang="en-US" sz="3200" b="1" cap="all" spc="0" dirty="0">
                <a:effectLst>
                  <a:reflection blurRad="12700" stA="34000" endA="740" endPos="53000" dir="5400000" sy="-100000" algn="bl" rotWithShape="0"/>
                </a:effectLst>
              </a:rPr>
            </a:br>
            <a:r>
              <a:rPr lang="en-US" sz="3200" b="1" cap="all" spc="0" dirty="0">
                <a:effectLst>
                  <a:reflection blurRad="12700" stA="34000" endA="740" endPos="53000" dir="5400000" sy="-100000" algn="bl" rotWithShape="0"/>
                </a:effectLst>
              </a:rPr>
              <a:t>High Risk for Infection</a:t>
            </a:r>
          </a:p>
        </p:txBody>
      </p:sp>
      <p:sp>
        <p:nvSpPr>
          <p:cNvPr id="3" name="Content Placeholder 2"/>
          <p:cNvSpPr>
            <a:spLocks noGrp="1"/>
          </p:cNvSpPr>
          <p:nvPr>
            <p:ph idx="1"/>
          </p:nvPr>
        </p:nvSpPr>
        <p:spPr>
          <a:xfrm>
            <a:off x="1028700" y="1524000"/>
            <a:ext cx="8743950" cy="4572000"/>
          </a:xfrm>
        </p:spPr>
        <p:txBody>
          <a:bodyPr>
            <a:normAutofit fontScale="40000" lnSpcReduction="20000"/>
          </a:bodyPr>
          <a:lstStyle/>
          <a:p>
            <a:r>
              <a:rPr lang="en-US" sz="5100" dirty="0"/>
              <a:t>Long-term vascular access; need for routine access to bloodstream for therapy delivery</a:t>
            </a:r>
          </a:p>
          <a:p>
            <a:r>
              <a:rPr lang="en-US" sz="5100" dirty="0" err="1"/>
              <a:t>Immunosupressed</a:t>
            </a:r>
            <a:r>
              <a:rPr lang="en-US" sz="5100" dirty="0"/>
              <a:t> state</a:t>
            </a:r>
          </a:p>
          <a:p>
            <a:r>
              <a:rPr lang="en-US" sz="5100" dirty="0"/>
              <a:t>Concurrent treatment along with other patients</a:t>
            </a:r>
          </a:p>
          <a:p>
            <a:r>
              <a:rPr lang="en-US" sz="5100" dirty="0"/>
              <a:t>Frequent hospitalization and surgery</a:t>
            </a:r>
          </a:p>
          <a:p>
            <a:r>
              <a:rPr lang="en-US" sz="5100" dirty="0"/>
              <a:t>Exposure to infectious agents—bacteria &amp; viruses </a:t>
            </a:r>
          </a:p>
          <a:p>
            <a:pPr lvl="1"/>
            <a:r>
              <a:rPr lang="en-US" sz="5100" dirty="0"/>
              <a:t>Person to person transmission</a:t>
            </a:r>
          </a:p>
          <a:p>
            <a:pPr lvl="1"/>
            <a:r>
              <a:rPr lang="en-US" sz="5100" dirty="0"/>
              <a:t>Contaminated devices, equipment, supplies</a:t>
            </a:r>
          </a:p>
          <a:p>
            <a:pPr lvl="1"/>
            <a:r>
              <a:rPr lang="en-US" sz="5100" dirty="0"/>
              <a:t>Environmental surfaces</a:t>
            </a:r>
          </a:p>
          <a:p>
            <a:pPr lvl="1"/>
            <a:r>
              <a:rPr lang="en-US" sz="5100" dirty="0"/>
              <a:t>Hands of personnel</a:t>
            </a:r>
          </a:p>
          <a:p>
            <a:pPr lvl="1"/>
            <a:r>
              <a:rPr lang="en-US" sz="5100" dirty="0" err="1"/>
              <a:t>Nosocomial</a:t>
            </a:r>
            <a:r>
              <a:rPr lang="en-US" sz="5100" dirty="0"/>
              <a:t> infections in hospital &amp; clinic environments</a:t>
            </a:r>
          </a:p>
          <a:p>
            <a:r>
              <a:rPr lang="en-US" sz="5100" dirty="0"/>
              <a:t>Extended courses of antibiotic  treatment</a:t>
            </a:r>
          </a:p>
          <a:p>
            <a:pPr lvl="1"/>
            <a:endParaRPr lang="en-US" dirty="0"/>
          </a:p>
          <a:p>
            <a:pPr lvl="1">
              <a:buNone/>
            </a:pPr>
            <a:r>
              <a:rPr lang="en-US" dirty="0"/>
              <a:t> </a:t>
            </a:r>
          </a:p>
          <a:p>
            <a:endParaRPr lang="en-US" dirty="0"/>
          </a:p>
          <a:p>
            <a:pPr>
              <a:buNone/>
            </a:pPr>
            <a:endParaRPr lang="en-US" dirty="0"/>
          </a:p>
        </p:txBody>
      </p:sp>
      <p:sp>
        <p:nvSpPr>
          <p:cNvPr id="6" name="Slide Number Placeholder 5"/>
          <p:cNvSpPr>
            <a:spLocks noGrp="1"/>
          </p:cNvSpPr>
          <p:nvPr>
            <p:ph type="sldNum" sz="quarter" idx="12"/>
          </p:nvPr>
        </p:nvSpPr>
        <p:spPr/>
        <p:txBody>
          <a:bodyPr/>
          <a:lstStyle/>
          <a:p>
            <a:fld id="{4CBEE411-2B0C-4D42-A2AA-FB40A418F32C}" type="slidenum">
              <a:rPr lang="en-US" smtClean="0">
                <a:solidFill>
                  <a:srgbClr val="EEECE1"/>
                </a:solidFill>
              </a:rPr>
              <a:pPr/>
              <a:t>16</a:t>
            </a:fld>
            <a:endParaRPr lang="en-US">
              <a:solidFill>
                <a:srgbClr val="EEECE1"/>
              </a:solidFill>
            </a:endParaRPr>
          </a:p>
        </p:txBody>
      </p:sp>
    </p:spTree>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8" fill="hold"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additive="base">
                                        <p:cTn id="61" dur="500" fill="hold"/>
                                        <p:tgtEl>
                                          <p:spTgt spid="3">
                                            <p:txEl>
                                              <p:pRg st="9" end="9"/>
                                            </p:txEl>
                                          </p:spTgt>
                                        </p:tgtEl>
                                        <p:attrNameLst>
                                          <p:attrName>ppt_x</p:attrName>
                                        </p:attrNameLst>
                                      </p:cBhvr>
                                      <p:tavLst>
                                        <p:tav tm="0">
                                          <p:val>
                                            <p:strVal val="0-#ppt_w/2"/>
                                          </p:val>
                                        </p:tav>
                                        <p:tav tm="100000">
                                          <p:val>
                                            <p:strVal val="#ppt_x"/>
                                          </p:val>
                                        </p:tav>
                                      </p:tavLst>
                                    </p:anim>
                                    <p:anim calcmode="lin" valueType="num">
                                      <p:cBhvr additive="base">
                                        <p:cTn id="62" dur="500" fill="hold"/>
                                        <p:tgtEl>
                                          <p:spTgt spid="3">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8" fill="hold" nodeType="clickEffect">
                                  <p:stCondLst>
                                    <p:cond delay="0"/>
                                  </p:stCondLst>
                                  <p:childTnLst>
                                    <p:set>
                                      <p:cBhvr>
                                        <p:cTn id="66" dur="1" fill="hold">
                                          <p:stCondLst>
                                            <p:cond delay="0"/>
                                          </p:stCondLst>
                                        </p:cTn>
                                        <p:tgtEl>
                                          <p:spTgt spid="3">
                                            <p:txEl>
                                              <p:pRg st="10" end="10"/>
                                            </p:txEl>
                                          </p:spTgt>
                                        </p:tgtEl>
                                        <p:attrNameLst>
                                          <p:attrName>style.visibility</p:attrName>
                                        </p:attrNameLst>
                                      </p:cBhvr>
                                      <p:to>
                                        <p:strVal val="visible"/>
                                      </p:to>
                                    </p:set>
                                    <p:anim calcmode="lin" valueType="num">
                                      <p:cBhvr additive="base">
                                        <p:cTn id="67" dur="500" fill="hold"/>
                                        <p:tgtEl>
                                          <p:spTgt spid="3">
                                            <p:txEl>
                                              <p:pRg st="10" end="10"/>
                                            </p:txEl>
                                          </p:spTgt>
                                        </p:tgtEl>
                                        <p:attrNameLst>
                                          <p:attrName>ppt_x</p:attrName>
                                        </p:attrNameLst>
                                      </p:cBhvr>
                                      <p:tavLst>
                                        <p:tav tm="0">
                                          <p:val>
                                            <p:strVal val="0-#ppt_w/2"/>
                                          </p:val>
                                        </p:tav>
                                        <p:tav tm="100000">
                                          <p:val>
                                            <p:strVal val="#ppt_x"/>
                                          </p:val>
                                        </p:tav>
                                      </p:tavLst>
                                    </p:anim>
                                    <p:anim calcmode="lin" valueType="num">
                                      <p:cBhvr additive="base">
                                        <p:cTn id="68" dur="500" fill="hold"/>
                                        <p:tgtEl>
                                          <p:spTgt spid="3">
                                            <p:txEl>
                                              <p:pRg st="10" end="1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cap="all" spc="0" dirty="0">
                <a:effectLst>
                  <a:reflection blurRad="12700" stA="34000" endA="740" endPos="53000" dir="5400000" sy="-100000" algn="bl" rotWithShape="0"/>
                </a:effectLst>
              </a:rPr>
              <a:t>Infection Control--Rhetoric</a:t>
            </a:r>
          </a:p>
        </p:txBody>
      </p:sp>
      <p:sp>
        <p:nvSpPr>
          <p:cNvPr id="3" name="Content Placeholder 2"/>
          <p:cNvSpPr>
            <a:spLocks noGrp="1"/>
          </p:cNvSpPr>
          <p:nvPr>
            <p:ph idx="1"/>
          </p:nvPr>
        </p:nvSpPr>
        <p:spPr>
          <a:xfrm>
            <a:off x="1200150" y="1447800"/>
            <a:ext cx="8743950" cy="4572000"/>
          </a:xfrm>
        </p:spPr>
        <p:txBody>
          <a:bodyPr/>
          <a:lstStyle/>
          <a:p>
            <a:r>
              <a:rPr lang="en-US" dirty="0"/>
              <a:t>Too many patients</a:t>
            </a:r>
          </a:p>
          <a:p>
            <a:r>
              <a:rPr lang="en-US" dirty="0"/>
              <a:t>Too many regulations</a:t>
            </a:r>
          </a:p>
          <a:p>
            <a:r>
              <a:rPr lang="en-US" dirty="0"/>
              <a:t>Too much paperwork</a:t>
            </a:r>
          </a:p>
          <a:p>
            <a:r>
              <a:rPr lang="en-US" dirty="0"/>
              <a:t>Too little time</a:t>
            </a:r>
          </a:p>
          <a:p>
            <a:r>
              <a:rPr lang="en-US" dirty="0"/>
              <a:t>Too few resources</a:t>
            </a:r>
          </a:p>
          <a:p>
            <a:r>
              <a:rPr lang="en-US" dirty="0"/>
              <a:t>Need to focus on patient treatment</a:t>
            </a:r>
          </a:p>
          <a:p>
            <a:r>
              <a:rPr lang="en-US" dirty="0"/>
              <a:t>No time for training</a:t>
            </a:r>
          </a:p>
          <a:p>
            <a:r>
              <a:rPr lang="en-US" dirty="0"/>
              <a:t>We do the best we can!</a:t>
            </a:r>
          </a:p>
        </p:txBody>
      </p:sp>
      <p:sp>
        <p:nvSpPr>
          <p:cNvPr id="6" name="Slide Number Placeholder 5"/>
          <p:cNvSpPr>
            <a:spLocks noGrp="1"/>
          </p:cNvSpPr>
          <p:nvPr>
            <p:ph type="sldNum" sz="quarter" idx="12"/>
          </p:nvPr>
        </p:nvSpPr>
        <p:spPr/>
        <p:txBody>
          <a:bodyPr/>
          <a:lstStyle/>
          <a:p>
            <a:fld id="{4CBEE411-2B0C-4D42-A2AA-FB40A418F32C}" type="slidenum">
              <a:rPr lang="en-US" smtClean="0">
                <a:solidFill>
                  <a:srgbClr val="EEECE1"/>
                </a:solidFill>
              </a:rPr>
              <a:pPr/>
              <a:t>17</a:t>
            </a:fld>
            <a:endParaRPr lang="en-US">
              <a:solidFill>
                <a:srgbClr val="EEECE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10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1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10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10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10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10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10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10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10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32" dur="10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10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38" dur="10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1000" fill="hold"/>
                                        <p:tgtEl>
                                          <p:spTgt spid="3">
                                            <p:txEl>
                                              <p:pRg st="6" end="6"/>
                                            </p:txEl>
                                          </p:spTgt>
                                        </p:tgtEl>
                                        <p:attrNameLst>
                                          <p:attrName>ppt_x</p:attrName>
                                        </p:attrNameLst>
                                      </p:cBhvr>
                                      <p:tavLst>
                                        <p:tav tm="0">
                                          <p:val>
                                            <p:strVal val="0-#ppt_w/2"/>
                                          </p:val>
                                        </p:tav>
                                        <p:tav tm="100000">
                                          <p:val>
                                            <p:strVal val="#ppt_x"/>
                                          </p:val>
                                        </p:tav>
                                      </p:tavLst>
                                    </p:anim>
                                    <p:anim calcmode="lin" valueType="num">
                                      <p:cBhvr additive="base">
                                        <p:cTn id="44" dur="10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1000" fill="hold"/>
                                        <p:tgtEl>
                                          <p:spTgt spid="3">
                                            <p:txEl>
                                              <p:pRg st="7" end="7"/>
                                            </p:txEl>
                                          </p:spTgt>
                                        </p:tgtEl>
                                        <p:attrNameLst>
                                          <p:attrName>ppt_x</p:attrName>
                                        </p:attrNameLst>
                                      </p:cBhvr>
                                      <p:tavLst>
                                        <p:tav tm="0">
                                          <p:val>
                                            <p:strVal val="0-#ppt_w/2"/>
                                          </p:val>
                                        </p:tav>
                                        <p:tav tm="100000">
                                          <p:val>
                                            <p:strVal val="#ppt_x"/>
                                          </p:val>
                                        </p:tav>
                                      </p:tavLst>
                                    </p:anim>
                                    <p:anim calcmode="lin" valueType="num">
                                      <p:cBhvr additive="base">
                                        <p:cTn id="50" dur="1000" fill="hold"/>
                                        <p:tgtEl>
                                          <p:spTgt spid="3">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028700" y="228600"/>
            <a:ext cx="8743950" cy="914400"/>
          </a:xfrm>
        </p:spPr>
        <p:txBody>
          <a:bodyPr/>
          <a:lstStyle/>
          <a:p>
            <a:r>
              <a:rPr lang="en-US" b="1" cap="all" spc="0" dirty="0">
                <a:effectLst>
                  <a:reflection blurRad="12700" stA="34000" endA="740" endPos="53000" dir="5400000" sy="-100000" algn="bl" rotWithShape="0"/>
                </a:effectLst>
              </a:rPr>
              <a:t>Infection control--Reality</a:t>
            </a:r>
          </a:p>
        </p:txBody>
      </p:sp>
      <p:sp>
        <p:nvSpPr>
          <p:cNvPr id="3" name="Content Placeholder 2"/>
          <p:cNvSpPr>
            <a:spLocks noGrp="1"/>
          </p:cNvSpPr>
          <p:nvPr>
            <p:ph idx="1"/>
          </p:nvPr>
        </p:nvSpPr>
        <p:spPr>
          <a:xfrm>
            <a:off x="857250" y="1295400"/>
            <a:ext cx="8743950" cy="4572000"/>
          </a:xfrm>
        </p:spPr>
        <p:txBody>
          <a:bodyPr/>
          <a:lstStyle/>
          <a:p>
            <a:r>
              <a:rPr lang="en-US" sz="2500" dirty="0"/>
              <a:t>Number of dialysis patients continues to rise</a:t>
            </a:r>
          </a:p>
          <a:p>
            <a:pPr lvl="1"/>
            <a:r>
              <a:rPr lang="en-US" sz="2500" dirty="0"/>
              <a:t>309,269 patients were treated for ESRD in U.S. in 2004</a:t>
            </a:r>
          </a:p>
          <a:p>
            <a:pPr lvl="1"/>
            <a:r>
              <a:rPr lang="en-US" sz="2500" dirty="0"/>
              <a:t>Twice the number treated in 1994</a:t>
            </a:r>
          </a:p>
          <a:p>
            <a:r>
              <a:rPr lang="en-US" sz="2500" dirty="0"/>
              <a:t>Infection is the 2</a:t>
            </a:r>
            <a:r>
              <a:rPr lang="en-US" sz="2500" baseline="30000" dirty="0"/>
              <a:t>nd</a:t>
            </a:r>
            <a:r>
              <a:rPr lang="en-US" sz="2500" dirty="0"/>
              <a:t> most common cause of death</a:t>
            </a:r>
          </a:p>
          <a:p>
            <a:pPr lvl="1"/>
            <a:r>
              <a:rPr lang="en-US" sz="2500" dirty="0"/>
              <a:t>Accounts for 14% of mortality</a:t>
            </a:r>
          </a:p>
          <a:p>
            <a:r>
              <a:rPr lang="en-US" sz="2500" dirty="0"/>
              <a:t> The number of new and resistant bacteria and viruses continue to rise (MRSA, VRE, H1N1)</a:t>
            </a:r>
          </a:p>
          <a:p>
            <a:r>
              <a:rPr lang="en-US" sz="2500" dirty="0"/>
              <a:t>Clinics cited  for Infection Control Non-Compliance</a:t>
            </a:r>
          </a:p>
          <a:p>
            <a:pPr lvl="1"/>
            <a:r>
              <a:rPr lang="en-US" sz="2500" dirty="0"/>
              <a:t>58 clinics under TAG 110</a:t>
            </a:r>
          </a:p>
          <a:p>
            <a:pPr>
              <a:buNone/>
            </a:pPr>
            <a:endParaRPr lang="en-US" dirty="0"/>
          </a:p>
          <a:p>
            <a:pPr lvl="1"/>
            <a:endParaRPr lang="en-US" dirty="0"/>
          </a:p>
        </p:txBody>
      </p:sp>
      <p:sp>
        <p:nvSpPr>
          <p:cNvPr id="6" name="Slide Number Placeholder 5"/>
          <p:cNvSpPr>
            <a:spLocks noGrp="1"/>
          </p:cNvSpPr>
          <p:nvPr>
            <p:ph type="sldNum" sz="quarter" idx="12"/>
          </p:nvPr>
        </p:nvSpPr>
        <p:spPr/>
        <p:txBody>
          <a:bodyPr/>
          <a:lstStyle/>
          <a:p>
            <a:fld id="{4CBEE411-2B0C-4D42-A2AA-FB40A418F32C}" type="slidenum">
              <a:rPr lang="en-US" smtClean="0">
                <a:solidFill>
                  <a:srgbClr val="EEECE1"/>
                </a:solidFill>
              </a:rPr>
              <a:pPr/>
              <a:t>18</a:t>
            </a:fld>
            <a:endParaRPr lang="en-US">
              <a:solidFill>
                <a:srgbClr val="EEECE1"/>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cap="all" spc="0" dirty="0">
                <a:effectLst>
                  <a:reflection blurRad="12700" stA="34000" endA="740" endPos="53000" dir="5400000" sy="-100000" algn="bl" rotWithShape="0"/>
                </a:effectLst>
              </a:rPr>
              <a:t>Infection control--Reality</a:t>
            </a:r>
            <a:endParaRPr lang="en-US" dirty="0"/>
          </a:p>
        </p:txBody>
      </p:sp>
      <p:sp>
        <p:nvSpPr>
          <p:cNvPr id="3" name="Content Placeholder 2"/>
          <p:cNvSpPr>
            <a:spLocks noGrp="1"/>
          </p:cNvSpPr>
          <p:nvPr>
            <p:ph idx="1"/>
          </p:nvPr>
        </p:nvSpPr>
        <p:spPr>
          <a:xfrm>
            <a:off x="1028700" y="1600200"/>
            <a:ext cx="8743950" cy="4572000"/>
          </a:xfrm>
        </p:spPr>
        <p:txBody>
          <a:bodyPr/>
          <a:lstStyle/>
          <a:p>
            <a:r>
              <a:rPr lang="en-US" sz="2800" dirty="0"/>
              <a:t>Clinic resources continue to decline; training budgets reduced</a:t>
            </a:r>
          </a:p>
          <a:p>
            <a:r>
              <a:rPr lang="en-US" sz="2800" dirty="0"/>
              <a:t>Compliance with vaccination, monitoring and hygiene requirements  is inconsistent</a:t>
            </a:r>
          </a:p>
          <a:p>
            <a:r>
              <a:rPr lang="en-US" sz="2800" dirty="0" err="1"/>
              <a:t>Immunosuppressed</a:t>
            </a:r>
            <a:r>
              <a:rPr lang="en-US" sz="2800" dirty="0"/>
              <a:t>  patients require higher vaccine doses, multiple dosing, frequent monitoring and limited exposure to infectious agents</a:t>
            </a:r>
          </a:p>
          <a:p>
            <a:r>
              <a:rPr lang="en-US" sz="2800" dirty="0"/>
              <a:t>More time, More resources, More expense</a:t>
            </a:r>
          </a:p>
          <a:p>
            <a:endParaRPr lang="en-US" dirty="0"/>
          </a:p>
        </p:txBody>
      </p:sp>
      <p:sp>
        <p:nvSpPr>
          <p:cNvPr id="6" name="Slide Number Placeholder 5"/>
          <p:cNvSpPr>
            <a:spLocks noGrp="1"/>
          </p:cNvSpPr>
          <p:nvPr>
            <p:ph type="sldNum" sz="quarter" idx="12"/>
          </p:nvPr>
        </p:nvSpPr>
        <p:spPr/>
        <p:txBody>
          <a:bodyPr/>
          <a:lstStyle/>
          <a:p>
            <a:fld id="{4CBEE411-2B0C-4D42-A2AA-FB40A418F32C}" type="slidenum">
              <a:rPr lang="en-US" smtClean="0">
                <a:solidFill>
                  <a:srgbClr val="EEECE1"/>
                </a:solidFill>
              </a:rPr>
              <a:pPr/>
              <a:t>19</a:t>
            </a:fld>
            <a:endParaRPr lang="en-US">
              <a:solidFill>
                <a:srgbClr val="EEECE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20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2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20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20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20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20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20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20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cap="all" spc="0" dirty="0">
                <a:effectLst>
                  <a:reflection blurRad="12700" stA="34000" endA="740" endPos="53000" dir="5400000" sy="-100000" algn="bl" rotWithShape="0"/>
                </a:effectLst>
              </a:rPr>
              <a:t>Infection Control--Future</a:t>
            </a:r>
          </a:p>
        </p:txBody>
      </p:sp>
      <p:sp>
        <p:nvSpPr>
          <p:cNvPr id="3" name="Content Placeholder 2"/>
          <p:cNvSpPr>
            <a:spLocks noGrp="1"/>
          </p:cNvSpPr>
          <p:nvPr>
            <p:ph idx="1"/>
          </p:nvPr>
        </p:nvSpPr>
        <p:spPr>
          <a:xfrm>
            <a:off x="771525" y="1371600"/>
            <a:ext cx="9172575" cy="4572000"/>
          </a:xfrm>
        </p:spPr>
        <p:txBody>
          <a:bodyPr>
            <a:normAutofit/>
          </a:bodyPr>
          <a:lstStyle/>
          <a:p>
            <a:r>
              <a:rPr lang="en-US" sz="2100" dirty="0"/>
              <a:t>More Training Will Be Needed To:</a:t>
            </a:r>
          </a:p>
          <a:p>
            <a:pPr lvl="1"/>
            <a:r>
              <a:rPr lang="en-US" sz="2100" dirty="0"/>
              <a:t>Increase awareness of infectious agent sources &amp; how transmitted</a:t>
            </a:r>
          </a:p>
          <a:p>
            <a:pPr lvl="1"/>
            <a:r>
              <a:rPr lang="en-US" sz="2100" dirty="0"/>
              <a:t>Focus on steps each person can take in their position to reduce the risk of transmission of infectious agents to patients</a:t>
            </a:r>
          </a:p>
          <a:p>
            <a:pPr lvl="2"/>
            <a:r>
              <a:rPr lang="en-US" sz="2100" dirty="0" err="1"/>
              <a:t>BioMed</a:t>
            </a:r>
            <a:r>
              <a:rPr lang="en-US" sz="2100" dirty="0"/>
              <a:t> Techs </a:t>
            </a:r>
          </a:p>
          <a:p>
            <a:pPr lvl="3"/>
            <a:r>
              <a:rPr lang="en-US" sz="2100" dirty="0"/>
              <a:t>Water treatment systems—maintenance and control</a:t>
            </a:r>
          </a:p>
          <a:p>
            <a:pPr lvl="3"/>
            <a:r>
              <a:rPr lang="en-US" sz="2100" dirty="0"/>
              <a:t>Concentrate preparation and delivery--risks &amp; responses</a:t>
            </a:r>
          </a:p>
          <a:p>
            <a:pPr lvl="3"/>
            <a:r>
              <a:rPr lang="en-US" sz="2100" dirty="0" err="1"/>
              <a:t>Hemodialysis</a:t>
            </a:r>
            <a:r>
              <a:rPr lang="en-US" sz="2100" dirty="0"/>
              <a:t> system maintenance &amp; disinfection</a:t>
            </a:r>
          </a:p>
          <a:p>
            <a:pPr lvl="3"/>
            <a:r>
              <a:rPr lang="en-US" sz="2100" dirty="0"/>
              <a:t>Monitoring and trending—respond to early warnings</a:t>
            </a:r>
          </a:p>
          <a:p>
            <a:pPr lvl="3"/>
            <a:r>
              <a:rPr lang="en-US" sz="2100" dirty="0"/>
              <a:t>Validation of control systems and frequency of disinfection</a:t>
            </a:r>
          </a:p>
          <a:p>
            <a:pPr lvl="3"/>
            <a:r>
              <a:rPr lang="en-US" sz="2100" dirty="0"/>
              <a:t>Periodic audits for regulatory compliance </a:t>
            </a:r>
          </a:p>
          <a:p>
            <a:endParaRPr lang="en-US" sz="2400" dirty="0"/>
          </a:p>
        </p:txBody>
      </p:sp>
      <p:sp>
        <p:nvSpPr>
          <p:cNvPr id="6" name="Slide Number Placeholder 5"/>
          <p:cNvSpPr>
            <a:spLocks noGrp="1"/>
          </p:cNvSpPr>
          <p:nvPr>
            <p:ph type="sldNum" sz="quarter" idx="12"/>
          </p:nvPr>
        </p:nvSpPr>
        <p:spPr/>
        <p:txBody>
          <a:bodyPr/>
          <a:lstStyle/>
          <a:p>
            <a:fld id="{4CBEE411-2B0C-4D42-A2AA-FB40A418F32C}" type="slidenum">
              <a:rPr lang="en-US" smtClean="0">
                <a:solidFill>
                  <a:srgbClr val="EEECE1"/>
                </a:solidFill>
              </a:rPr>
              <a:pPr/>
              <a:t>20</a:t>
            </a:fld>
            <a:endParaRPr lang="en-US">
              <a:solidFill>
                <a:srgbClr val="EEECE1"/>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cap="all" spc="0" dirty="0">
                <a:effectLst>
                  <a:reflection blurRad="12700" stA="34000" endA="740" endPos="53000" dir="5400000" sy="-100000" algn="bl" rotWithShape="0"/>
                </a:effectLst>
              </a:rPr>
              <a:t>Infection Control--Future</a:t>
            </a:r>
            <a:endParaRPr lang="en-US" dirty="0"/>
          </a:p>
        </p:txBody>
      </p:sp>
      <p:sp>
        <p:nvSpPr>
          <p:cNvPr id="3" name="Content Placeholder 2"/>
          <p:cNvSpPr>
            <a:spLocks noGrp="1"/>
          </p:cNvSpPr>
          <p:nvPr>
            <p:ph idx="1"/>
          </p:nvPr>
        </p:nvSpPr>
        <p:spPr>
          <a:xfrm>
            <a:off x="1028700" y="1447800"/>
            <a:ext cx="8743950" cy="4572000"/>
          </a:xfrm>
        </p:spPr>
        <p:txBody>
          <a:bodyPr/>
          <a:lstStyle/>
          <a:p>
            <a:r>
              <a:rPr lang="en-US" sz="2400" dirty="0"/>
              <a:t>Better products and processes to make compliance with regulation &amp; infection control practices more efficient will be forthcoming</a:t>
            </a:r>
          </a:p>
          <a:p>
            <a:pPr lvl="1"/>
            <a:r>
              <a:rPr lang="en-US" sz="2400" dirty="0"/>
              <a:t>Electronic patient records</a:t>
            </a:r>
          </a:p>
          <a:p>
            <a:pPr lvl="1"/>
            <a:r>
              <a:rPr lang="en-US" sz="2400" dirty="0"/>
              <a:t>More stringent bacterial &amp; </a:t>
            </a:r>
            <a:r>
              <a:rPr lang="en-US" sz="2400" dirty="0" err="1"/>
              <a:t>endotoxin</a:t>
            </a:r>
            <a:r>
              <a:rPr lang="en-US" sz="2400" dirty="0"/>
              <a:t> limits</a:t>
            </a:r>
          </a:p>
          <a:p>
            <a:pPr lvl="1"/>
            <a:r>
              <a:rPr lang="en-US" sz="2400" dirty="0"/>
              <a:t>Improved system designs for bacterial, </a:t>
            </a:r>
            <a:r>
              <a:rPr lang="en-US" sz="2400" dirty="0" err="1"/>
              <a:t>endotoxin</a:t>
            </a:r>
            <a:r>
              <a:rPr lang="en-US" sz="2400" dirty="0"/>
              <a:t> &amp; </a:t>
            </a:r>
            <a:r>
              <a:rPr lang="en-US" sz="2400" dirty="0" err="1"/>
              <a:t>biofilm</a:t>
            </a:r>
            <a:r>
              <a:rPr lang="en-US" sz="2400" dirty="0"/>
              <a:t> control and removal (e.g. ozone disinfection, heat disinfection)</a:t>
            </a:r>
          </a:p>
          <a:p>
            <a:pPr lvl="1"/>
            <a:r>
              <a:rPr lang="en-US" sz="2400" dirty="0"/>
              <a:t>Validation of systems &amp; processes by manufacturers</a:t>
            </a:r>
          </a:p>
          <a:p>
            <a:pPr lvl="1"/>
            <a:r>
              <a:rPr lang="en-US" sz="2400" dirty="0"/>
              <a:t>Verification and control by </a:t>
            </a:r>
            <a:r>
              <a:rPr lang="en-US" sz="2400" dirty="0" err="1"/>
              <a:t>BioMed</a:t>
            </a:r>
            <a:r>
              <a:rPr lang="en-US" sz="2400" dirty="0"/>
              <a:t> Techs</a:t>
            </a:r>
          </a:p>
          <a:p>
            <a:r>
              <a:rPr lang="en-US" sz="2400" dirty="0"/>
              <a:t>Work smarter, not harder!</a:t>
            </a:r>
            <a:endParaRPr lang="en-US" dirty="0"/>
          </a:p>
        </p:txBody>
      </p:sp>
      <p:sp>
        <p:nvSpPr>
          <p:cNvPr id="6" name="Slide Number Placeholder 5"/>
          <p:cNvSpPr>
            <a:spLocks noGrp="1"/>
          </p:cNvSpPr>
          <p:nvPr>
            <p:ph type="sldNum" sz="quarter" idx="12"/>
          </p:nvPr>
        </p:nvSpPr>
        <p:spPr/>
        <p:txBody>
          <a:bodyPr/>
          <a:lstStyle/>
          <a:p>
            <a:fld id="{4CBEE411-2B0C-4D42-A2AA-FB40A418F32C}" type="slidenum">
              <a:rPr lang="en-US" smtClean="0">
                <a:solidFill>
                  <a:srgbClr val="EEECE1"/>
                </a:solidFill>
              </a:rPr>
              <a:pPr/>
              <a:t>21</a:t>
            </a:fld>
            <a:endParaRPr lang="en-US">
              <a:solidFill>
                <a:srgbClr val="EEECE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10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8" dur="1000" fill="hold"/>
                                        <p:tgtEl>
                                          <p:spTgt spid="3">
                                            <p:txEl>
                                              <p:pRg st="1" end="1"/>
                                            </p:txEl>
                                          </p:spTgt>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10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12" dur="1000" fill="hold"/>
                                        <p:tgtEl>
                                          <p:spTgt spid="3">
                                            <p:txEl>
                                              <p:pRg st="2" end="2"/>
                                            </p:txEl>
                                          </p:spTgt>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additive="base">
                                        <p:cTn id="15" dur="10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16" dur="1000" fill="hold"/>
                                        <p:tgtEl>
                                          <p:spTgt spid="3">
                                            <p:txEl>
                                              <p:pRg st="3" end="3"/>
                                            </p:txEl>
                                          </p:spTgt>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10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20" dur="1000" fill="hold"/>
                                        <p:tgtEl>
                                          <p:spTgt spid="3">
                                            <p:txEl>
                                              <p:pRg st="4" end="4"/>
                                            </p:txEl>
                                          </p:spTgt>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 calcmode="lin" valueType="num">
                                      <p:cBhvr additive="base">
                                        <p:cTn id="23" dur="10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24" dur="10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 calcmode="lin" valueType="num">
                                      <p:cBhvr additive="base">
                                        <p:cTn id="2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14425" y="533400"/>
            <a:ext cx="9001125" cy="914400"/>
          </a:xfrm>
        </p:spPr>
        <p:txBody>
          <a:bodyPr/>
          <a:lstStyle/>
          <a:p>
            <a:r>
              <a:rPr lang="en-US" sz="3600" b="1" cap="all" spc="0" dirty="0" err="1">
                <a:effectLst>
                  <a:reflection blurRad="12700" stA="34000" endA="740" endPos="53000" dir="5400000" sy="-100000" algn="bl" rotWithShape="0"/>
                </a:effectLst>
              </a:rPr>
              <a:t>BioMed</a:t>
            </a:r>
            <a:r>
              <a:rPr lang="en-US" sz="3600" b="1" cap="all" spc="0" dirty="0">
                <a:effectLst>
                  <a:reflection blurRad="12700" stA="34000" endA="740" endPos="53000" dir="5400000" sy="-100000" algn="bl" rotWithShape="0"/>
                </a:effectLst>
              </a:rPr>
              <a:t> Techs Make a Difference</a:t>
            </a:r>
          </a:p>
        </p:txBody>
      </p:sp>
      <p:sp>
        <p:nvSpPr>
          <p:cNvPr id="3" name="Content Placeholder 2"/>
          <p:cNvSpPr>
            <a:spLocks noGrp="1"/>
          </p:cNvSpPr>
          <p:nvPr>
            <p:ph idx="1"/>
          </p:nvPr>
        </p:nvSpPr>
        <p:spPr>
          <a:xfrm>
            <a:off x="1971675" y="1981200"/>
            <a:ext cx="8743950" cy="4572000"/>
          </a:xfrm>
        </p:spPr>
        <p:txBody>
          <a:bodyPr>
            <a:normAutofit/>
          </a:bodyPr>
          <a:lstStyle/>
          <a:p>
            <a:pPr lvl="1"/>
            <a:r>
              <a:rPr lang="en-US" sz="3200" dirty="0"/>
              <a:t>Water Treatment System</a:t>
            </a:r>
          </a:p>
          <a:p>
            <a:pPr lvl="1"/>
            <a:r>
              <a:rPr lang="en-US" sz="3200" dirty="0"/>
              <a:t>Concentrates &amp; </a:t>
            </a:r>
            <a:r>
              <a:rPr lang="en-US" sz="3200" dirty="0" err="1"/>
              <a:t>Dialysate</a:t>
            </a:r>
            <a:endParaRPr lang="en-US" sz="3200" dirty="0"/>
          </a:p>
          <a:p>
            <a:pPr lvl="1"/>
            <a:r>
              <a:rPr lang="en-US" sz="3200" dirty="0"/>
              <a:t>Dialysis Machines</a:t>
            </a:r>
          </a:p>
          <a:p>
            <a:pPr lvl="1"/>
            <a:r>
              <a:rPr lang="en-US" sz="3200" dirty="0"/>
              <a:t>Dialyzer Reuse</a:t>
            </a:r>
          </a:p>
        </p:txBody>
      </p:sp>
      <p:sp>
        <p:nvSpPr>
          <p:cNvPr id="6" name="Slide Number Placeholder 5"/>
          <p:cNvSpPr>
            <a:spLocks noGrp="1"/>
          </p:cNvSpPr>
          <p:nvPr>
            <p:ph type="sldNum" sz="quarter" idx="12"/>
          </p:nvPr>
        </p:nvSpPr>
        <p:spPr/>
        <p:txBody>
          <a:bodyPr/>
          <a:lstStyle/>
          <a:p>
            <a:fld id="{4CBEE411-2B0C-4D42-A2AA-FB40A418F32C}" type="slidenum">
              <a:rPr lang="en-US" smtClean="0">
                <a:solidFill>
                  <a:srgbClr val="EEECE1"/>
                </a:solidFill>
              </a:rPr>
              <a:pPr/>
              <a:t>22</a:t>
            </a:fld>
            <a:endParaRPr lang="en-US">
              <a:solidFill>
                <a:srgbClr val="EEECE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10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1000" fill="hold"/>
                                        <p:tgtEl>
                                          <p:spTgt spid="3">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10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2" dur="1000" fill="hold"/>
                                        <p:tgtEl>
                                          <p:spTgt spid="3">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10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16" dur="1000" fill="hold"/>
                                        <p:tgtEl>
                                          <p:spTgt spid="3">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10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0" dur="10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b="1" cap="all" spc="0" dirty="0">
                <a:effectLst>
                  <a:reflection blurRad="12700" stA="34000" endA="740" endPos="53000" dir="5400000" sy="-100000" algn="bl" rotWithShape="0"/>
                </a:effectLst>
              </a:rPr>
              <a:t>Disinfection Water Treatment System</a:t>
            </a:r>
            <a:br>
              <a:rPr lang="en-US" sz="3200" b="1" cap="all" spc="0" dirty="0">
                <a:effectLst>
                  <a:reflection blurRad="12700" stA="34000" endA="740" endPos="53000" dir="5400000" sy="-100000" algn="bl" rotWithShape="0"/>
                </a:effectLst>
              </a:rPr>
            </a:br>
            <a:r>
              <a:rPr lang="en-US" sz="3200" b="1" cap="all" spc="0" dirty="0">
                <a:effectLst>
                  <a:reflection blurRad="12700" stA="34000" endA="740" endPos="53000" dir="5400000" sy="-100000" algn="bl" rotWithShape="0"/>
                </a:effectLst>
              </a:rPr>
              <a:t>What Matters </a:t>
            </a:r>
          </a:p>
        </p:txBody>
      </p:sp>
      <p:sp>
        <p:nvSpPr>
          <p:cNvPr id="4" name="Content Placeholder 3"/>
          <p:cNvSpPr>
            <a:spLocks noGrp="1"/>
          </p:cNvSpPr>
          <p:nvPr>
            <p:ph sz="half" idx="1"/>
          </p:nvPr>
        </p:nvSpPr>
        <p:spPr>
          <a:xfrm>
            <a:off x="600075" y="1981887"/>
            <a:ext cx="4543425" cy="4525963"/>
          </a:xfrm>
        </p:spPr>
        <p:txBody>
          <a:bodyPr/>
          <a:lstStyle/>
          <a:p>
            <a:r>
              <a:rPr lang="en-US" dirty="0"/>
              <a:t>Design of System </a:t>
            </a:r>
          </a:p>
          <a:p>
            <a:r>
              <a:rPr lang="en-US" dirty="0"/>
              <a:t>Disinfectant Used</a:t>
            </a:r>
          </a:p>
          <a:p>
            <a:r>
              <a:rPr lang="en-US" dirty="0"/>
              <a:t>Concentration</a:t>
            </a:r>
          </a:p>
          <a:p>
            <a:r>
              <a:rPr lang="en-US" dirty="0"/>
              <a:t>Dwell Time</a:t>
            </a:r>
          </a:p>
          <a:p>
            <a:r>
              <a:rPr lang="en-US" dirty="0"/>
              <a:t>Residuals</a:t>
            </a:r>
          </a:p>
          <a:p>
            <a:r>
              <a:rPr lang="en-US" dirty="0"/>
              <a:t>Frequency</a:t>
            </a:r>
          </a:p>
        </p:txBody>
      </p:sp>
      <p:pic>
        <p:nvPicPr>
          <p:cNvPr id="5" name="Content Placeholder 4" descr="Bio-film in pipe.jpg"/>
          <p:cNvPicPr>
            <a:picLocks noGrp="1" noChangeAspect="1"/>
          </p:cNvPicPr>
          <p:nvPr>
            <p:ph sz="half" idx="2"/>
          </p:nvPr>
        </p:nvPicPr>
        <p:blipFill>
          <a:blip r:embed="rId3" cstate="print"/>
          <a:stretch>
            <a:fillRect/>
          </a:stretch>
        </p:blipFill>
        <p:spPr>
          <a:xfrm>
            <a:off x="4800600" y="2133601"/>
            <a:ext cx="4543425" cy="2881815"/>
          </a:xfrm>
        </p:spPr>
      </p:pic>
      <p:sp>
        <p:nvSpPr>
          <p:cNvPr id="7" name="TextBox 6"/>
          <p:cNvSpPr txBox="1"/>
          <p:nvPr/>
        </p:nvSpPr>
        <p:spPr>
          <a:xfrm>
            <a:off x="4800600" y="5334000"/>
            <a:ext cx="2143125" cy="369332"/>
          </a:xfrm>
          <a:prstGeom prst="rect">
            <a:avLst/>
          </a:prstGeom>
          <a:noFill/>
        </p:spPr>
        <p:txBody>
          <a:bodyPr wrap="square" rtlCol="0">
            <a:spAutoFit/>
          </a:bodyPr>
          <a:lstStyle/>
          <a:p>
            <a:pPr algn="l" eaLnBrk="1" fontAlgn="auto" hangingPunct="1">
              <a:spcBef>
                <a:spcPts val="0"/>
              </a:spcBef>
              <a:spcAft>
                <a:spcPts val="0"/>
              </a:spcAft>
            </a:pPr>
            <a:r>
              <a:rPr lang="en-US" sz="900" dirty="0">
                <a:solidFill>
                  <a:prstClr val="white"/>
                </a:solidFill>
                <a:latin typeface="Corbel"/>
              </a:rPr>
              <a:t>Ryder, M.  Medical </a:t>
            </a:r>
            <a:r>
              <a:rPr lang="en-US" sz="900" dirty="0" err="1">
                <a:solidFill>
                  <a:prstClr val="white"/>
                </a:solidFill>
                <a:latin typeface="Corbel"/>
              </a:rPr>
              <a:t>Biofilm</a:t>
            </a:r>
            <a:r>
              <a:rPr lang="en-US" sz="900" dirty="0">
                <a:solidFill>
                  <a:prstClr val="white"/>
                </a:solidFill>
                <a:latin typeface="Corbel"/>
              </a:rPr>
              <a:t> Research</a:t>
            </a:r>
          </a:p>
          <a:p>
            <a:pPr algn="l" eaLnBrk="1" fontAlgn="auto" hangingPunct="1">
              <a:spcBef>
                <a:spcPts val="0"/>
              </a:spcBef>
              <a:spcAft>
                <a:spcPts val="0"/>
              </a:spcAft>
            </a:pPr>
            <a:r>
              <a:rPr lang="en-US" sz="900" dirty="0">
                <a:solidFill>
                  <a:prstClr val="white"/>
                </a:solidFill>
                <a:latin typeface="Corbel"/>
              </a:rPr>
              <a:t>TargetBSI.com Webinar 7/28/09</a:t>
            </a:r>
          </a:p>
        </p:txBody>
      </p:sp>
      <p:sp>
        <p:nvSpPr>
          <p:cNvPr id="9" name="Slide Number Placeholder 8"/>
          <p:cNvSpPr>
            <a:spLocks noGrp="1"/>
          </p:cNvSpPr>
          <p:nvPr>
            <p:ph type="sldNum" sz="quarter" idx="12"/>
          </p:nvPr>
        </p:nvSpPr>
        <p:spPr/>
        <p:txBody>
          <a:bodyPr/>
          <a:lstStyle/>
          <a:p>
            <a:fld id="{4CBEE411-2B0C-4D42-A2AA-FB40A418F32C}" type="slidenum">
              <a:rPr lang="en-US" smtClean="0">
                <a:solidFill>
                  <a:srgbClr val="EEECE1"/>
                </a:solidFill>
              </a:rPr>
              <a:pPr/>
              <a:t>23</a:t>
            </a:fld>
            <a:endParaRPr lang="en-US">
              <a:solidFill>
                <a:srgbClr val="EEECE1"/>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ctr"/>
            <a:r>
              <a:rPr lang="en-US" dirty="0"/>
              <a:t>Disinfectants and </a:t>
            </a:r>
            <a:r>
              <a:rPr lang="en-US" dirty="0" err="1"/>
              <a:t>Biofilm</a:t>
            </a:r>
            <a:endParaRPr lang="en-US" dirty="0"/>
          </a:p>
        </p:txBody>
      </p:sp>
      <p:pic>
        <p:nvPicPr>
          <p:cNvPr id="10" name="Content Placeholder 9" descr="Hypochlorite Bio-Film - James.jpg"/>
          <p:cNvPicPr>
            <a:picLocks noGrp="1" noChangeAspect="1"/>
          </p:cNvPicPr>
          <p:nvPr>
            <p:ph sz="half" idx="1"/>
          </p:nvPr>
        </p:nvPicPr>
        <p:blipFill>
          <a:blip r:embed="rId3" cstate="print"/>
          <a:stretch>
            <a:fillRect/>
          </a:stretch>
        </p:blipFill>
        <p:spPr>
          <a:xfrm>
            <a:off x="523280" y="2438400"/>
            <a:ext cx="4543425" cy="2595084"/>
          </a:xfrm>
        </p:spPr>
      </p:pic>
      <p:pic>
        <p:nvPicPr>
          <p:cNvPr id="11" name="Content Placeholder 10" descr="H2O2-Bio-Film-James.jpg"/>
          <p:cNvPicPr>
            <a:picLocks noGrp="1" noChangeAspect="1"/>
          </p:cNvPicPr>
          <p:nvPr>
            <p:ph sz="half" idx="2"/>
          </p:nvPr>
        </p:nvPicPr>
        <p:blipFill>
          <a:blip r:embed="rId4" cstate="print"/>
          <a:stretch>
            <a:fillRect/>
          </a:stretch>
        </p:blipFill>
        <p:spPr>
          <a:xfrm>
            <a:off x="5238155" y="2438400"/>
            <a:ext cx="4543425" cy="2595860"/>
          </a:xfrm>
        </p:spPr>
      </p:pic>
      <p:sp>
        <p:nvSpPr>
          <p:cNvPr id="3" name="Slide Number Placeholder 2"/>
          <p:cNvSpPr>
            <a:spLocks noGrp="1"/>
          </p:cNvSpPr>
          <p:nvPr>
            <p:ph type="sldNum" sz="quarter" idx="12"/>
          </p:nvPr>
        </p:nvSpPr>
        <p:spPr/>
        <p:txBody>
          <a:bodyPr/>
          <a:lstStyle/>
          <a:p>
            <a:fld id="{4CBEE411-2B0C-4D42-A2AA-FB40A418F32C}" type="slidenum">
              <a:rPr lang="en-US" smtClean="0">
                <a:solidFill>
                  <a:srgbClr val="EEECE1"/>
                </a:solidFill>
              </a:rPr>
              <a:pPr/>
              <a:t>24</a:t>
            </a:fld>
            <a:endParaRPr lang="en-US">
              <a:solidFill>
                <a:srgbClr val="EEECE1"/>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en-US" b="1" cap="all" dirty="0" err="1">
                <a:effectLst>
                  <a:reflection blurRad="12700" stA="34000" endA="740" endPos="53000" dir="5400000" sy="-100000" algn="bl" rotWithShape="0"/>
                </a:effectLst>
              </a:rPr>
              <a:t>Biofilm</a:t>
            </a:r>
            <a:r>
              <a:rPr lang="en-US" b="1" cap="all" dirty="0">
                <a:effectLst>
                  <a:reflection blurRad="12700" stA="34000" endA="740" endPos="53000" dir="5400000" sy="-100000" algn="bl" rotWithShape="0"/>
                </a:effectLst>
              </a:rPr>
              <a:t> in Water Systems And Medical Devices</a:t>
            </a:r>
            <a:br>
              <a:rPr lang="en-US" b="1" cap="all" dirty="0">
                <a:effectLst>
                  <a:reflection blurRad="12700" stA="34000" endA="740" endPos="53000" dir="5400000" sy="-100000" algn="bl" rotWithShape="0"/>
                </a:effectLst>
              </a:rPr>
            </a:br>
            <a:endParaRPr lang="en-US" dirty="0"/>
          </a:p>
        </p:txBody>
      </p:sp>
      <p:pic>
        <p:nvPicPr>
          <p:cNvPr id="8" name="Content Placeholder 7" descr="Bio-Film 2.jpg"/>
          <p:cNvPicPr>
            <a:picLocks noGrp="1" noChangeAspect="1"/>
          </p:cNvPicPr>
          <p:nvPr>
            <p:ph sz="half" idx="1"/>
          </p:nvPr>
        </p:nvPicPr>
        <p:blipFill>
          <a:blip r:embed="rId3" cstate="print"/>
          <a:stretch>
            <a:fillRect/>
          </a:stretch>
        </p:blipFill>
        <p:spPr>
          <a:xfrm>
            <a:off x="523280" y="2013744"/>
            <a:ext cx="4543425" cy="4038600"/>
          </a:xfrm>
        </p:spPr>
      </p:pic>
      <p:pic>
        <p:nvPicPr>
          <p:cNvPr id="9" name="Content Placeholder 8" descr="Bio-Film Donlan.jpg"/>
          <p:cNvPicPr>
            <a:picLocks noGrp="1" noChangeAspect="1"/>
          </p:cNvPicPr>
          <p:nvPr>
            <p:ph sz="half" idx="2"/>
          </p:nvPr>
        </p:nvPicPr>
        <p:blipFill>
          <a:blip r:embed="rId4" cstate="print"/>
          <a:stretch>
            <a:fillRect/>
          </a:stretch>
        </p:blipFill>
        <p:spPr>
          <a:xfrm>
            <a:off x="5238155" y="2065188"/>
            <a:ext cx="4534495" cy="3954612"/>
          </a:xfrm>
        </p:spPr>
      </p:pic>
      <p:sp>
        <p:nvSpPr>
          <p:cNvPr id="12" name="TextBox 11"/>
          <p:cNvSpPr txBox="1"/>
          <p:nvPr/>
        </p:nvSpPr>
        <p:spPr>
          <a:xfrm>
            <a:off x="600075" y="6172200"/>
            <a:ext cx="2143125" cy="369332"/>
          </a:xfrm>
          <a:prstGeom prst="rect">
            <a:avLst/>
          </a:prstGeom>
          <a:noFill/>
        </p:spPr>
        <p:txBody>
          <a:bodyPr wrap="square" rtlCol="0">
            <a:spAutoFit/>
          </a:bodyPr>
          <a:lstStyle/>
          <a:p>
            <a:pPr algn="l" eaLnBrk="1" fontAlgn="auto" hangingPunct="1">
              <a:spcBef>
                <a:spcPts val="0"/>
              </a:spcBef>
              <a:spcAft>
                <a:spcPts val="0"/>
              </a:spcAft>
            </a:pPr>
            <a:r>
              <a:rPr lang="en-US" sz="900" dirty="0">
                <a:solidFill>
                  <a:prstClr val="white"/>
                </a:solidFill>
                <a:latin typeface="Corbel"/>
              </a:rPr>
              <a:t>Ryder, M.  Medical </a:t>
            </a:r>
            <a:r>
              <a:rPr lang="en-US" sz="900" dirty="0" err="1">
                <a:solidFill>
                  <a:prstClr val="white"/>
                </a:solidFill>
                <a:latin typeface="Corbel"/>
              </a:rPr>
              <a:t>Biofilm</a:t>
            </a:r>
            <a:r>
              <a:rPr lang="en-US" sz="900" dirty="0">
                <a:solidFill>
                  <a:prstClr val="white"/>
                </a:solidFill>
                <a:latin typeface="Corbel"/>
              </a:rPr>
              <a:t> Research</a:t>
            </a:r>
          </a:p>
          <a:p>
            <a:pPr algn="l" eaLnBrk="1" fontAlgn="auto" hangingPunct="1">
              <a:spcBef>
                <a:spcPts val="0"/>
              </a:spcBef>
              <a:spcAft>
                <a:spcPts val="0"/>
              </a:spcAft>
            </a:pPr>
            <a:r>
              <a:rPr lang="en-US" sz="900" dirty="0">
                <a:solidFill>
                  <a:prstClr val="white"/>
                </a:solidFill>
                <a:latin typeface="Corbel"/>
              </a:rPr>
              <a:t>TargetBSI.com Webinar  7/28/09</a:t>
            </a:r>
          </a:p>
        </p:txBody>
      </p:sp>
      <p:sp>
        <p:nvSpPr>
          <p:cNvPr id="14" name="TextBox 13"/>
          <p:cNvSpPr txBox="1"/>
          <p:nvPr/>
        </p:nvSpPr>
        <p:spPr>
          <a:xfrm>
            <a:off x="5400675" y="6172200"/>
            <a:ext cx="2400300" cy="230832"/>
          </a:xfrm>
          <a:prstGeom prst="rect">
            <a:avLst/>
          </a:prstGeom>
          <a:noFill/>
        </p:spPr>
        <p:txBody>
          <a:bodyPr wrap="square" rtlCol="0">
            <a:spAutoFit/>
          </a:bodyPr>
          <a:lstStyle/>
          <a:p>
            <a:pPr algn="l" eaLnBrk="1" fontAlgn="auto" hangingPunct="1">
              <a:spcBef>
                <a:spcPts val="0"/>
              </a:spcBef>
              <a:spcAft>
                <a:spcPts val="0"/>
              </a:spcAft>
            </a:pPr>
            <a:r>
              <a:rPr lang="en-US" sz="900" dirty="0" err="1">
                <a:solidFill>
                  <a:prstClr val="white"/>
                </a:solidFill>
                <a:latin typeface="Corbel"/>
              </a:rPr>
              <a:t>Donlan</a:t>
            </a:r>
            <a:r>
              <a:rPr lang="en-US" sz="900" dirty="0">
                <a:solidFill>
                  <a:prstClr val="white"/>
                </a:solidFill>
                <a:latin typeface="Corbel"/>
              </a:rPr>
              <a:t>, RM. </a:t>
            </a:r>
            <a:r>
              <a:rPr lang="en-US" sz="900" dirty="0" err="1">
                <a:solidFill>
                  <a:prstClr val="white"/>
                </a:solidFill>
                <a:latin typeface="Corbel"/>
              </a:rPr>
              <a:t>Biofilm</a:t>
            </a:r>
            <a:r>
              <a:rPr lang="en-US" sz="900" dirty="0">
                <a:solidFill>
                  <a:prstClr val="white"/>
                </a:solidFill>
                <a:latin typeface="Corbel"/>
              </a:rPr>
              <a:t> Laboratory. CDC</a:t>
            </a:r>
          </a:p>
        </p:txBody>
      </p:sp>
      <p:sp>
        <p:nvSpPr>
          <p:cNvPr id="11" name="Slide Number Placeholder 10"/>
          <p:cNvSpPr>
            <a:spLocks noGrp="1"/>
          </p:cNvSpPr>
          <p:nvPr>
            <p:ph type="sldNum" sz="quarter" idx="12"/>
          </p:nvPr>
        </p:nvSpPr>
        <p:spPr/>
        <p:txBody>
          <a:bodyPr/>
          <a:lstStyle/>
          <a:p>
            <a:fld id="{4CBEE411-2B0C-4D42-A2AA-FB40A418F32C}" type="slidenum">
              <a:rPr lang="en-US" smtClean="0">
                <a:solidFill>
                  <a:srgbClr val="EEECE1"/>
                </a:solidFill>
              </a:rPr>
              <a:pPr/>
              <a:t>25</a:t>
            </a:fld>
            <a:endParaRPr lang="en-US">
              <a:solidFill>
                <a:srgbClr val="EEECE1"/>
              </a:solidFill>
            </a:endParaRPr>
          </a:p>
        </p:txBody>
      </p:sp>
    </p:spTree>
  </p:cSld>
  <p:clrMapOvr>
    <a:masterClrMapping/>
  </p:clrMapOvr>
  <p:transition>
    <p:dissolve/>
  </p:transition>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200" b="1" cap="all" spc="0" dirty="0">
                <a:effectLst>
                  <a:reflection blurRad="12700" stA="34000" endA="740" endPos="53000" dir="5400000" sy="-100000" algn="bl" rotWithShape="0"/>
                </a:effectLst>
              </a:rPr>
              <a:t>Water Treatment System--Rhetoric</a:t>
            </a:r>
          </a:p>
        </p:txBody>
      </p:sp>
      <p:sp>
        <p:nvSpPr>
          <p:cNvPr id="6" name="Content Placeholder 5"/>
          <p:cNvSpPr>
            <a:spLocks noGrp="1"/>
          </p:cNvSpPr>
          <p:nvPr>
            <p:ph idx="1"/>
          </p:nvPr>
        </p:nvSpPr>
        <p:spPr/>
        <p:txBody>
          <a:bodyPr/>
          <a:lstStyle/>
          <a:p>
            <a:r>
              <a:rPr lang="en-US" dirty="0"/>
              <a:t>Once monthly disinfection adequate for all water treatment systems</a:t>
            </a:r>
          </a:p>
          <a:p>
            <a:r>
              <a:rPr lang="en-US" dirty="0"/>
              <a:t>No detectable bacteria and/or acceptable levels of </a:t>
            </a:r>
            <a:r>
              <a:rPr lang="en-US" dirty="0" err="1"/>
              <a:t>endotoxin</a:t>
            </a:r>
            <a:r>
              <a:rPr lang="en-US" dirty="0"/>
              <a:t> = No </a:t>
            </a:r>
            <a:r>
              <a:rPr lang="en-US" dirty="0" err="1"/>
              <a:t>Biofilm</a:t>
            </a:r>
            <a:endParaRPr lang="en-US" dirty="0"/>
          </a:p>
          <a:p>
            <a:r>
              <a:rPr lang="en-US" dirty="0"/>
              <a:t>Turbulent flow in the loop prevents any </a:t>
            </a:r>
            <a:r>
              <a:rPr lang="en-US" dirty="0" err="1"/>
              <a:t>biofilm</a:t>
            </a:r>
            <a:r>
              <a:rPr lang="en-US" dirty="0"/>
              <a:t> formation</a:t>
            </a:r>
          </a:p>
          <a:p>
            <a:r>
              <a:rPr lang="en-US" dirty="0"/>
              <a:t>Filters only need to be changed at manufacturer recommended intervals</a:t>
            </a:r>
          </a:p>
          <a:p>
            <a:endParaRPr lang="en-US" dirty="0"/>
          </a:p>
        </p:txBody>
      </p:sp>
      <p:sp>
        <p:nvSpPr>
          <p:cNvPr id="8" name="Slide Number Placeholder 7"/>
          <p:cNvSpPr>
            <a:spLocks noGrp="1"/>
          </p:cNvSpPr>
          <p:nvPr>
            <p:ph type="sldNum" sz="quarter" idx="12"/>
          </p:nvPr>
        </p:nvSpPr>
        <p:spPr/>
        <p:txBody>
          <a:bodyPr/>
          <a:lstStyle/>
          <a:p>
            <a:fld id="{4CBEE411-2B0C-4D42-A2AA-FB40A418F32C}" type="slidenum">
              <a:rPr lang="en-US" smtClean="0">
                <a:solidFill>
                  <a:srgbClr val="EEECE1"/>
                </a:solidFill>
              </a:rPr>
              <a:pPr/>
              <a:t>26</a:t>
            </a:fld>
            <a:endParaRPr lang="en-US">
              <a:solidFill>
                <a:srgbClr val="EEECE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2000" fill="hold"/>
                                        <p:tgtEl>
                                          <p:spTgt spid="6">
                                            <p:txEl>
                                              <p:pRg st="0" end="0"/>
                                            </p:txEl>
                                          </p:spTgt>
                                        </p:tgtEl>
                                        <p:attrNameLst>
                                          <p:attrName>ppt_x</p:attrName>
                                        </p:attrNameLst>
                                      </p:cBhvr>
                                      <p:tavLst>
                                        <p:tav tm="0">
                                          <p:val>
                                            <p:strVal val="0-#ppt_w/2"/>
                                          </p:val>
                                        </p:tav>
                                        <p:tav tm="100000">
                                          <p:val>
                                            <p:strVal val="#ppt_x"/>
                                          </p:val>
                                        </p:tav>
                                      </p:tavLst>
                                    </p:anim>
                                    <p:anim calcmode="lin" valueType="num">
                                      <p:cBhvr additive="base">
                                        <p:cTn id="8" dur="2000" fill="hold"/>
                                        <p:tgtEl>
                                          <p:spTgt spid="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2000" fill="hold"/>
                                        <p:tgtEl>
                                          <p:spTgt spid="6">
                                            <p:txEl>
                                              <p:pRg st="1" end="1"/>
                                            </p:txEl>
                                          </p:spTgt>
                                        </p:tgtEl>
                                        <p:attrNameLst>
                                          <p:attrName>ppt_x</p:attrName>
                                        </p:attrNameLst>
                                      </p:cBhvr>
                                      <p:tavLst>
                                        <p:tav tm="0">
                                          <p:val>
                                            <p:strVal val="0-#ppt_w/2"/>
                                          </p:val>
                                        </p:tav>
                                        <p:tav tm="100000">
                                          <p:val>
                                            <p:strVal val="#ppt_x"/>
                                          </p:val>
                                        </p:tav>
                                      </p:tavLst>
                                    </p:anim>
                                    <p:anim calcmode="lin" valueType="num">
                                      <p:cBhvr additive="base">
                                        <p:cTn id="14" dur="2000" fill="hold"/>
                                        <p:tgtEl>
                                          <p:spTgt spid="6">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 calcmode="lin" valueType="num">
                                      <p:cBhvr additive="base">
                                        <p:cTn id="19" dur="2000" fill="hold"/>
                                        <p:tgtEl>
                                          <p:spTgt spid="6">
                                            <p:txEl>
                                              <p:pRg st="2" end="2"/>
                                            </p:txEl>
                                          </p:spTgt>
                                        </p:tgtEl>
                                        <p:attrNameLst>
                                          <p:attrName>ppt_x</p:attrName>
                                        </p:attrNameLst>
                                      </p:cBhvr>
                                      <p:tavLst>
                                        <p:tav tm="0">
                                          <p:val>
                                            <p:strVal val="0-#ppt_w/2"/>
                                          </p:val>
                                        </p:tav>
                                        <p:tav tm="100000">
                                          <p:val>
                                            <p:strVal val="#ppt_x"/>
                                          </p:val>
                                        </p:tav>
                                      </p:tavLst>
                                    </p:anim>
                                    <p:anim calcmode="lin" valueType="num">
                                      <p:cBhvr additive="base">
                                        <p:cTn id="20" dur="2000" fill="hold"/>
                                        <p:tgtEl>
                                          <p:spTgt spid="6">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anim calcmode="lin" valueType="num">
                                      <p:cBhvr additive="base">
                                        <p:cTn id="25" dur="2000" fill="hold"/>
                                        <p:tgtEl>
                                          <p:spTgt spid="6">
                                            <p:txEl>
                                              <p:pRg st="3" end="3"/>
                                            </p:txEl>
                                          </p:spTgt>
                                        </p:tgtEl>
                                        <p:attrNameLst>
                                          <p:attrName>ppt_x</p:attrName>
                                        </p:attrNameLst>
                                      </p:cBhvr>
                                      <p:tavLst>
                                        <p:tav tm="0">
                                          <p:val>
                                            <p:strVal val="0-#ppt_w/2"/>
                                          </p:val>
                                        </p:tav>
                                        <p:tav tm="100000">
                                          <p:val>
                                            <p:strVal val="#ppt_x"/>
                                          </p:val>
                                        </p:tav>
                                      </p:tavLst>
                                    </p:anim>
                                    <p:anim calcmode="lin" valueType="num">
                                      <p:cBhvr additive="base">
                                        <p:cTn id="26" dur="2000" fill="hold"/>
                                        <p:tgtEl>
                                          <p:spTgt spid="6">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028700" y="228600"/>
            <a:ext cx="8743950" cy="914400"/>
          </a:xfrm>
        </p:spPr>
        <p:txBody>
          <a:bodyPr/>
          <a:lstStyle/>
          <a:p>
            <a:pPr algn="ctr"/>
            <a:r>
              <a:rPr lang="en-US" sz="3200" b="1" cap="all" spc="0" dirty="0">
                <a:effectLst>
                  <a:reflection blurRad="12700" stA="34000" endA="740" endPos="53000" dir="5400000" sy="-100000" algn="bl" rotWithShape="0"/>
                </a:effectLst>
              </a:rPr>
              <a:t>Water Treatment System--Reality</a:t>
            </a:r>
          </a:p>
        </p:txBody>
      </p:sp>
      <p:sp>
        <p:nvSpPr>
          <p:cNvPr id="3" name="Content Placeholder 2"/>
          <p:cNvSpPr>
            <a:spLocks noGrp="1"/>
          </p:cNvSpPr>
          <p:nvPr>
            <p:ph idx="1"/>
          </p:nvPr>
        </p:nvSpPr>
        <p:spPr>
          <a:xfrm>
            <a:off x="514350" y="1143000"/>
            <a:ext cx="9344025" cy="4572000"/>
          </a:xfrm>
        </p:spPr>
        <p:txBody>
          <a:bodyPr>
            <a:noAutofit/>
          </a:bodyPr>
          <a:lstStyle/>
          <a:p>
            <a:r>
              <a:rPr lang="en-US" sz="2400" dirty="0"/>
              <a:t>Water Quality is clinically relevant and a patient safety issue</a:t>
            </a:r>
          </a:p>
          <a:p>
            <a:r>
              <a:rPr lang="en-US" sz="2400" dirty="0"/>
              <a:t>Consolidation has increased </a:t>
            </a:r>
            <a:r>
              <a:rPr lang="en-US" sz="2400" dirty="0" err="1"/>
              <a:t>BioMed</a:t>
            </a:r>
            <a:r>
              <a:rPr lang="en-US" sz="2400" dirty="0"/>
              <a:t> Tech responsibilities</a:t>
            </a:r>
          </a:p>
          <a:p>
            <a:pPr lvl="1"/>
            <a:r>
              <a:rPr lang="en-US" sz="2300" dirty="0"/>
              <a:t>Increased number of clinics to service</a:t>
            </a:r>
          </a:p>
          <a:p>
            <a:pPr lvl="1"/>
            <a:r>
              <a:rPr lang="en-US" sz="2300" dirty="0"/>
              <a:t>Mix of system designs to maintain</a:t>
            </a:r>
          </a:p>
          <a:p>
            <a:pPr lvl="1"/>
            <a:r>
              <a:rPr lang="en-US" sz="2300" dirty="0"/>
              <a:t>Older water treatment systems not being replaced due to cost constraints</a:t>
            </a:r>
          </a:p>
          <a:p>
            <a:pPr lvl="2"/>
            <a:r>
              <a:rPr lang="en-US" sz="2100" dirty="0"/>
              <a:t>Technology can be the same as 25 years ago</a:t>
            </a:r>
          </a:p>
          <a:p>
            <a:pPr lvl="2"/>
            <a:r>
              <a:rPr lang="en-US" sz="2100" dirty="0"/>
              <a:t>Larger diameter piping, long distance loops, storage tanks and system shut down times increase risk of </a:t>
            </a:r>
            <a:r>
              <a:rPr lang="en-US" sz="2100" dirty="0" err="1"/>
              <a:t>biofilm</a:t>
            </a:r>
            <a:r>
              <a:rPr lang="en-US" sz="2100" dirty="0"/>
              <a:t> formation</a:t>
            </a:r>
          </a:p>
          <a:p>
            <a:pPr lvl="2"/>
            <a:r>
              <a:rPr lang="en-US" sz="2100" dirty="0"/>
              <a:t>Additional effort  is needed to keep systems operational and in compliance with regulatory requirements</a:t>
            </a:r>
          </a:p>
          <a:p>
            <a:r>
              <a:rPr lang="en-US" sz="2400" dirty="0"/>
              <a:t>Less training time &amp; budgets available</a:t>
            </a:r>
          </a:p>
        </p:txBody>
      </p:sp>
      <p:sp>
        <p:nvSpPr>
          <p:cNvPr id="6" name="Slide Number Placeholder 5"/>
          <p:cNvSpPr>
            <a:spLocks noGrp="1"/>
          </p:cNvSpPr>
          <p:nvPr>
            <p:ph type="sldNum" sz="quarter" idx="12"/>
          </p:nvPr>
        </p:nvSpPr>
        <p:spPr/>
        <p:txBody>
          <a:bodyPr/>
          <a:lstStyle/>
          <a:p>
            <a:fld id="{4CBEE411-2B0C-4D42-A2AA-FB40A418F32C}" type="slidenum">
              <a:rPr lang="en-US" smtClean="0">
                <a:solidFill>
                  <a:srgbClr val="EEECE1"/>
                </a:solidFill>
              </a:rPr>
              <a:pPr/>
              <a:t>27</a:t>
            </a:fld>
            <a:endParaRPr lang="en-US">
              <a:solidFill>
                <a:srgbClr val="EEECE1"/>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28625" y="381000"/>
            <a:ext cx="9172575" cy="914400"/>
          </a:xfrm>
        </p:spPr>
        <p:txBody>
          <a:bodyPr/>
          <a:lstStyle/>
          <a:p>
            <a:pPr algn="ctr"/>
            <a:r>
              <a:rPr lang="en-US" sz="3600" b="1" cap="all" spc="0" dirty="0">
                <a:effectLst>
                  <a:reflection blurRad="12700" stA="34000" endA="740" endPos="53000" dir="5400000" sy="-100000" algn="bl" rotWithShape="0"/>
                </a:effectLst>
              </a:rPr>
              <a:t>Water Treatment System--Reality</a:t>
            </a:r>
            <a:endParaRPr lang="en-US" sz="3600" dirty="0"/>
          </a:p>
        </p:txBody>
      </p:sp>
      <p:sp>
        <p:nvSpPr>
          <p:cNvPr id="3" name="Content Placeholder 2"/>
          <p:cNvSpPr>
            <a:spLocks noGrp="1"/>
          </p:cNvSpPr>
          <p:nvPr>
            <p:ph idx="4294967295"/>
          </p:nvPr>
        </p:nvSpPr>
        <p:spPr>
          <a:xfrm>
            <a:off x="685800" y="1219200"/>
            <a:ext cx="8743950" cy="4724400"/>
          </a:xfrm>
        </p:spPr>
        <p:txBody>
          <a:bodyPr/>
          <a:lstStyle/>
          <a:p>
            <a:r>
              <a:rPr lang="en-US" sz="2400" dirty="0"/>
              <a:t>Regulations and documentation requirements are  increasing</a:t>
            </a:r>
          </a:p>
          <a:p>
            <a:pPr lvl="1"/>
            <a:r>
              <a:rPr lang="en-US" sz="2000" dirty="0"/>
              <a:t>Old Medicare </a:t>
            </a:r>
            <a:r>
              <a:rPr lang="en-US" sz="2000" dirty="0" err="1"/>
              <a:t>Regs</a:t>
            </a:r>
            <a:r>
              <a:rPr lang="en-US" sz="2000" dirty="0"/>
              <a:t> = 4 TAGS related to water and </a:t>
            </a:r>
            <a:r>
              <a:rPr lang="en-US" sz="2000" dirty="0" err="1"/>
              <a:t>dialysate</a:t>
            </a:r>
            <a:endParaRPr lang="en-US" sz="2000" dirty="0"/>
          </a:p>
          <a:p>
            <a:pPr lvl="1"/>
            <a:r>
              <a:rPr lang="en-US" sz="2000" dirty="0"/>
              <a:t>2008 CFC = 64 TAGS related to water</a:t>
            </a:r>
            <a:endParaRPr lang="en-US" sz="1600" dirty="0"/>
          </a:p>
          <a:p>
            <a:r>
              <a:rPr lang="en-US" sz="2400" dirty="0"/>
              <a:t>Top deficiencies related to water—</a:t>
            </a:r>
          </a:p>
          <a:p>
            <a:endParaRPr lang="en-US" sz="2000" dirty="0"/>
          </a:p>
          <a:p>
            <a:endParaRPr lang="en-US" sz="2000" dirty="0"/>
          </a:p>
          <a:p>
            <a:endParaRPr lang="en-US" dirty="0"/>
          </a:p>
        </p:txBody>
      </p:sp>
      <p:graphicFrame>
        <p:nvGraphicFramePr>
          <p:cNvPr id="4" name="Table 3"/>
          <p:cNvGraphicFramePr>
            <a:graphicFrameLocks noGrp="1"/>
          </p:cNvGraphicFramePr>
          <p:nvPr/>
        </p:nvGraphicFramePr>
        <p:xfrm>
          <a:off x="1543050" y="3353347"/>
          <a:ext cx="6772275" cy="2386297"/>
        </p:xfrm>
        <a:graphic>
          <a:graphicData uri="http://schemas.openxmlformats.org/drawingml/2006/table">
            <a:tbl>
              <a:tblPr/>
              <a:tblGrid>
                <a:gridCol w="505623">
                  <a:extLst>
                    <a:ext uri="{9D8B030D-6E8A-4147-A177-3AD203B41FA5}">
                      <a16:colId xmlns:a16="http://schemas.microsoft.com/office/drawing/2014/main" val="20000"/>
                    </a:ext>
                  </a:extLst>
                </a:gridCol>
                <a:gridCol w="608802">
                  <a:extLst>
                    <a:ext uri="{9D8B030D-6E8A-4147-A177-3AD203B41FA5}">
                      <a16:colId xmlns:a16="http://schemas.microsoft.com/office/drawing/2014/main" val="20001"/>
                    </a:ext>
                  </a:extLst>
                </a:gridCol>
                <a:gridCol w="3419682">
                  <a:extLst>
                    <a:ext uri="{9D8B030D-6E8A-4147-A177-3AD203B41FA5}">
                      <a16:colId xmlns:a16="http://schemas.microsoft.com/office/drawing/2014/main" val="20002"/>
                    </a:ext>
                  </a:extLst>
                </a:gridCol>
                <a:gridCol w="695118">
                  <a:extLst>
                    <a:ext uri="{9D8B030D-6E8A-4147-A177-3AD203B41FA5}">
                      <a16:colId xmlns:a16="http://schemas.microsoft.com/office/drawing/2014/main" val="20003"/>
                    </a:ext>
                  </a:extLst>
                </a:gridCol>
                <a:gridCol w="1543050">
                  <a:extLst>
                    <a:ext uri="{9D8B030D-6E8A-4147-A177-3AD203B41FA5}">
                      <a16:colId xmlns:a16="http://schemas.microsoft.com/office/drawing/2014/main" val="20004"/>
                    </a:ext>
                  </a:extLst>
                </a:gridCol>
              </a:tblGrid>
              <a:tr h="461575">
                <a:tc>
                  <a:txBody>
                    <a:bodyPr/>
                    <a:lstStyle/>
                    <a:p>
                      <a:pPr marL="0" marR="0" algn="ctr">
                        <a:lnSpc>
                          <a:spcPct val="115000"/>
                        </a:lnSpc>
                        <a:spcBef>
                          <a:spcPts val="0"/>
                        </a:spcBef>
                        <a:spcAft>
                          <a:spcPts val="0"/>
                        </a:spcAft>
                      </a:pPr>
                      <a:r>
                        <a:rPr lang="en-US" sz="1400" b="1" dirty="0">
                          <a:solidFill>
                            <a:schemeClr val="bg1"/>
                          </a:solidFill>
                          <a:latin typeface="Calibri"/>
                          <a:ea typeface="Calibri"/>
                          <a:cs typeface="Times New Roman"/>
                        </a:rPr>
                        <a:t>#</a:t>
                      </a:r>
                      <a:endParaRPr lang="en-US" sz="1400" dirty="0">
                        <a:solidFill>
                          <a:schemeClr val="bg1"/>
                        </a:solidFill>
                        <a:latin typeface="Calibri"/>
                        <a:ea typeface="Calibri"/>
                        <a:cs typeface="Times New Roman"/>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lnSpc>
                          <a:spcPct val="115000"/>
                        </a:lnSpc>
                        <a:spcBef>
                          <a:spcPts val="0"/>
                        </a:spcBef>
                        <a:spcAft>
                          <a:spcPts val="0"/>
                        </a:spcAft>
                      </a:pPr>
                      <a:r>
                        <a:rPr lang="en-US" sz="1400" b="1" dirty="0">
                          <a:solidFill>
                            <a:schemeClr val="bg1"/>
                          </a:solidFill>
                          <a:latin typeface="Calibri"/>
                          <a:ea typeface="Calibri"/>
                          <a:cs typeface="Times New Roman"/>
                        </a:rPr>
                        <a:t>TAG #</a:t>
                      </a:r>
                      <a:endParaRPr lang="en-US" sz="1400" dirty="0">
                        <a:solidFill>
                          <a:schemeClr val="bg1"/>
                        </a:solidFill>
                        <a:latin typeface="Calibri"/>
                        <a:ea typeface="Calibri"/>
                        <a:cs typeface="Times New Roman"/>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lnSpc>
                          <a:spcPct val="115000"/>
                        </a:lnSpc>
                        <a:spcBef>
                          <a:spcPts val="0"/>
                        </a:spcBef>
                        <a:spcAft>
                          <a:spcPts val="0"/>
                        </a:spcAft>
                      </a:pPr>
                      <a:r>
                        <a:rPr lang="en-US" sz="1400" b="1" dirty="0">
                          <a:solidFill>
                            <a:schemeClr val="bg1"/>
                          </a:solidFill>
                          <a:latin typeface="Calibri"/>
                          <a:ea typeface="Calibri"/>
                          <a:cs typeface="Times New Roman"/>
                        </a:rPr>
                        <a:t>TAG Description</a:t>
                      </a:r>
                      <a:endParaRPr lang="en-US" sz="1400" dirty="0">
                        <a:solidFill>
                          <a:schemeClr val="bg1"/>
                        </a:solidFill>
                        <a:latin typeface="Calibri"/>
                        <a:ea typeface="Calibri"/>
                        <a:cs typeface="Times New Roman"/>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lnSpc>
                          <a:spcPct val="115000"/>
                        </a:lnSpc>
                        <a:spcBef>
                          <a:spcPts val="0"/>
                        </a:spcBef>
                        <a:spcAft>
                          <a:spcPts val="0"/>
                        </a:spcAft>
                      </a:pPr>
                      <a:r>
                        <a:rPr lang="en-US" sz="1400" b="1" dirty="0">
                          <a:solidFill>
                            <a:schemeClr val="bg1"/>
                          </a:solidFill>
                          <a:latin typeface="Calibri"/>
                          <a:ea typeface="Calibri"/>
                          <a:cs typeface="Times New Roman"/>
                        </a:rPr>
                        <a:t># Cited</a:t>
                      </a:r>
                      <a:endParaRPr lang="en-US" sz="1400" dirty="0">
                        <a:solidFill>
                          <a:schemeClr val="bg1"/>
                        </a:solidFill>
                        <a:latin typeface="Calibri"/>
                        <a:ea typeface="Calibri"/>
                        <a:cs typeface="Times New Roman"/>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lnSpc>
                          <a:spcPct val="115000"/>
                        </a:lnSpc>
                        <a:spcBef>
                          <a:spcPts val="0"/>
                        </a:spcBef>
                        <a:spcAft>
                          <a:spcPts val="0"/>
                        </a:spcAft>
                      </a:pPr>
                      <a:r>
                        <a:rPr lang="en-US" sz="1400" b="1" dirty="0">
                          <a:solidFill>
                            <a:schemeClr val="bg1"/>
                          </a:solidFill>
                          <a:latin typeface="Calibri"/>
                          <a:ea typeface="Calibri"/>
                          <a:cs typeface="Times New Roman"/>
                        </a:rPr>
                        <a:t>% of Surveys</a:t>
                      </a:r>
                      <a:endParaRPr lang="en-US" sz="1400" dirty="0">
                        <a:solidFill>
                          <a:schemeClr val="bg1"/>
                        </a:solidFill>
                        <a:latin typeface="Calibri"/>
                        <a:ea typeface="Calibri"/>
                        <a:cs typeface="Times New Roman"/>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extLst>
                  <a:ext uri="{0D108BD9-81ED-4DB2-BD59-A6C34878D82A}">
                    <a16:rowId xmlns:a16="http://schemas.microsoft.com/office/drawing/2014/main" val="10000"/>
                  </a:ext>
                </a:extLst>
              </a:tr>
              <a:tr h="661060">
                <a:tc>
                  <a:txBody>
                    <a:bodyPr/>
                    <a:lstStyle/>
                    <a:p>
                      <a:pPr marL="0" marR="0" algn="ctr">
                        <a:lnSpc>
                          <a:spcPct val="115000"/>
                        </a:lnSpc>
                        <a:spcBef>
                          <a:spcPts val="0"/>
                        </a:spcBef>
                        <a:spcAft>
                          <a:spcPts val="0"/>
                        </a:spcAft>
                      </a:pPr>
                      <a:r>
                        <a:rPr lang="en-US" sz="1400" dirty="0">
                          <a:solidFill>
                            <a:schemeClr val="bg1"/>
                          </a:solidFill>
                          <a:latin typeface="Calibri"/>
                          <a:ea typeface="Calibri"/>
                          <a:cs typeface="Times New Roman"/>
                        </a:rPr>
                        <a:t>11</a:t>
                      </a: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nSpc>
                          <a:spcPct val="115000"/>
                        </a:lnSpc>
                        <a:spcBef>
                          <a:spcPts val="0"/>
                        </a:spcBef>
                        <a:spcAft>
                          <a:spcPts val="0"/>
                        </a:spcAft>
                      </a:pPr>
                      <a:r>
                        <a:rPr lang="en-US" sz="1400" dirty="0">
                          <a:solidFill>
                            <a:schemeClr val="bg1"/>
                          </a:solidFill>
                          <a:latin typeface="Calibri"/>
                          <a:ea typeface="Calibri"/>
                          <a:cs typeface="Times New Roman"/>
                        </a:rPr>
                        <a:t>V196</a:t>
                      </a: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nSpc>
                          <a:spcPct val="115000"/>
                        </a:lnSpc>
                        <a:spcBef>
                          <a:spcPts val="0"/>
                        </a:spcBef>
                        <a:spcAft>
                          <a:spcPts val="0"/>
                        </a:spcAft>
                      </a:pPr>
                      <a:r>
                        <a:rPr lang="en-US" sz="1400" dirty="0">
                          <a:solidFill>
                            <a:schemeClr val="bg1"/>
                          </a:solidFill>
                          <a:latin typeface="Calibri"/>
                          <a:ea typeface="Calibri"/>
                          <a:cs typeface="Times New Roman"/>
                        </a:rPr>
                        <a:t>Carbon adsorption—Monitoring, testing, frequency</a:t>
                      </a: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lnSpc>
                          <a:spcPct val="115000"/>
                        </a:lnSpc>
                        <a:spcBef>
                          <a:spcPts val="0"/>
                        </a:spcBef>
                        <a:spcAft>
                          <a:spcPts val="0"/>
                        </a:spcAft>
                      </a:pPr>
                      <a:r>
                        <a:rPr lang="en-US" sz="1400" dirty="0">
                          <a:solidFill>
                            <a:schemeClr val="bg1"/>
                          </a:solidFill>
                          <a:latin typeface="Calibri"/>
                          <a:ea typeface="Calibri"/>
                          <a:cs typeface="Times New Roman"/>
                        </a:rPr>
                        <a:t>96</a:t>
                      </a: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lnSpc>
                          <a:spcPct val="115000"/>
                        </a:lnSpc>
                        <a:spcBef>
                          <a:spcPts val="0"/>
                        </a:spcBef>
                        <a:spcAft>
                          <a:spcPts val="0"/>
                        </a:spcAft>
                      </a:pPr>
                      <a:r>
                        <a:rPr lang="en-US" sz="1400">
                          <a:solidFill>
                            <a:schemeClr val="bg1"/>
                          </a:solidFill>
                          <a:latin typeface="Calibri"/>
                          <a:ea typeface="Calibri"/>
                          <a:cs typeface="Times New Roman"/>
                        </a:rPr>
                        <a:t>10.1%</a:t>
                      </a: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extLst>
                  <a:ext uri="{0D108BD9-81ED-4DB2-BD59-A6C34878D82A}">
                    <a16:rowId xmlns:a16="http://schemas.microsoft.com/office/drawing/2014/main" val="10001"/>
                  </a:ext>
                </a:extLst>
              </a:tr>
              <a:tr h="461575">
                <a:tc>
                  <a:txBody>
                    <a:bodyPr/>
                    <a:lstStyle/>
                    <a:p>
                      <a:pPr marL="0" marR="0" algn="ctr">
                        <a:lnSpc>
                          <a:spcPct val="115000"/>
                        </a:lnSpc>
                        <a:spcBef>
                          <a:spcPts val="0"/>
                        </a:spcBef>
                        <a:spcAft>
                          <a:spcPts val="0"/>
                        </a:spcAft>
                      </a:pPr>
                      <a:r>
                        <a:rPr lang="en-US" sz="1400">
                          <a:solidFill>
                            <a:schemeClr val="bg1"/>
                          </a:solidFill>
                          <a:latin typeface="Calibri"/>
                          <a:ea typeface="Calibri"/>
                          <a:cs typeface="Times New Roman"/>
                        </a:rPr>
                        <a:t>39</a:t>
                      </a: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nSpc>
                          <a:spcPct val="115000"/>
                        </a:lnSpc>
                        <a:spcBef>
                          <a:spcPts val="0"/>
                        </a:spcBef>
                        <a:spcAft>
                          <a:spcPts val="0"/>
                        </a:spcAft>
                      </a:pPr>
                      <a:r>
                        <a:rPr lang="en-US" sz="1400" dirty="0">
                          <a:solidFill>
                            <a:schemeClr val="bg1"/>
                          </a:solidFill>
                          <a:latin typeface="Calibri"/>
                          <a:ea typeface="Calibri"/>
                          <a:cs typeface="Times New Roman"/>
                        </a:rPr>
                        <a:t>V187</a:t>
                      </a: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nSpc>
                          <a:spcPct val="115000"/>
                        </a:lnSpc>
                        <a:spcBef>
                          <a:spcPts val="0"/>
                        </a:spcBef>
                        <a:spcAft>
                          <a:spcPts val="0"/>
                        </a:spcAft>
                      </a:pPr>
                      <a:r>
                        <a:rPr lang="en-US" sz="1400" dirty="0">
                          <a:solidFill>
                            <a:schemeClr val="bg1"/>
                          </a:solidFill>
                          <a:latin typeface="Calibri"/>
                          <a:ea typeface="Calibri"/>
                          <a:cs typeface="Times New Roman"/>
                        </a:rPr>
                        <a:t>Environment—Schematic diagrams/labels</a:t>
                      </a: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lnSpc>
                          <a:spcPct val="115000"/>
                        </a:lnSpc>
                        <a:spcBef>
                          <a:spcPts val="0"/>
                        </a:spcBef>
                        <a:spcAft>
                          <a:spcPts val="0"/>
                        </a:spcAft>
                      </a:pPr>
                      <a:r>
                        <a:rPr lang="en-US" sz="1400" dirty="0">
                          <a:solidFill>
                            <a:schemeClr val="bg1"/>
                          </a:solidFill>
                          <a:latin typeface="Calibri"/>
                          <a:ea typeface="Calibri"/>
                          <a:cs typeface="Times New Roman"/>
                        </a:rPr>
                        <a:t>55</a:t>
                      </a: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lnSpc>
                          <a:spcPct val="115000"/>
                        </a:lnSpc>
                        <a:spcBef>
                          <a:spcPts val="0"/>
                        </a:spcBef>
                        <a:spcAft>
                          <a:spcPts val="0"/>
                        </a:spcAft>
                      </a:pPr>
                      <a:r>
                        <a:rPr lang="en-US" sz="1400">
                          <a:solidFill>
                            <a:schemeClr val="bg1"/>
                          </a:solidFill>
                          <a:latin typeface="Calibri"/>
                          <a:ea typeface="Calibri"/>
                          <a:cs typeface="Times New Roman"/>
                        </a:rPr>
                        <a:t>5.8%</a:t>
                      </a: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extLst>
                  <a:ext uri="{0D108BD9-81ED-4DB2-BD59-A6C34878D82A}">
                    <a16:rowId xmlns:a16="http://schemas.microsoft.com/office/drawing/2014/main" val="10002"/>
                  </a:ext>
                </a:extLst>
              </a:tr>
              <a:tr h="461575">
                <a:tc>
                  <a:txBody>
                    <a:bodyPr/>
                    <a:lstStyle/>
                    <a:p>
                      <a:pPr marL="0" marR="0" algn="ctr">
                        <a:lnSpc>
                          <a:spcPct val="115000"/>
                        </a:lnSpc>
                        <a:spcBef>
                          <a:spcPts val="0"/>
                        </a:spcBef>
                        <a:spcAft>
                          <a:spcPts val="0"/>
                        </a:spcAft>
                      </a:pPr>
                      <a:r>
                        <a:rPr lang="en-US" sz="1400">
                          <a:solidFill>
                            <a:schemeClr val="bg1"/>
                          </a:solidFill>
                          <a:latin typeface="Calibri"/>
                          <a:ea typeface="Calibri"/>
                          <a:cs typeface="Times New Roman"/>
                        </a:rPr>
                        <a:t>49</a:t>
                      </a: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nSpc>
                          <a:spcPct val="115000"/>
                        </a:lnSpc>
                        <a:spcBef>
                          <a:spcPts val="0"/>
                        </a:spcBef>
                        <a:spcAft>
                          <a:spcPts val="0"/>
                        </a:spcAft>
                      </a:pPr>
                      <a:r>
                        <a:rPr lang="en-US" sz="1400">
                          <a:solidFill>
                            <a:schemeClr val="bg1"/>
                          </a:solidFill>
                          <a:latin typeface="Calibri"/>
                          <a:ea typeface="Calibri"/>
                          <a:cs typeface="Times New Roman"/>
                        </a:rPr>
                        <a:t>V260</a:t>
                      </a: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nSpc>
                          <a:spcPct val="115000"/>
                        </a:lnSpc>
                        <a:spcBef>
                          <a:spcPts val="0"/>
                        </a:spcBef>
                        <a:spcAft>
                          <a:spcPts val="0"/>
                        </a:spcAft>
                      </a:pPr>
                      <a:r>
                        <a:rPr lang="en-US" sz="1400" dirty="0">
                          <a:solidFill>
                            <a:schemeClr val="bg1"/>
                          </a:solidFill>
                          <a:latin typeface="Calibri"/>
                          <a:ea typeface="Calibri"/>
                          <a:cs typeface="Times New Roman"/>
                        </a:rPr>
                        <a:t>Personnel—Training program/periodic audits</a:t>
                      </a: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lnSpc>
                          <a:spcPct val="115000"/>
                        </a:lnSpc>
                        <a:spcBef>
                          <a:spcPts val="0"/>
                        </a:spcBef>
                        <a:spcAft>
                          <a:spcPts val="0"/>
                        </a:spcAft>
                      </a:pPr>
                      <a:r>
                        <a:rPr lang="en-US" sz="1400" dirty="0">
                          <a:solidFill>
                            <a:schemeClr val="bg1"/>
                          </a:solidFill>
                          <a:latin typeface="Calibri"/>
                          <a:ea typeface="Calibri"/>
                          <a:cs typeface="Times New Roman"/>
                        </a:rPr>
                        <a:t>45</a:t>
                      </a: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lnSpc>
                          <a:spcPct val="115000"/>
                        </a:lnSpc>
                        <a:spcBef>
                          <a:spcPts val="0"/>
                        </a:spcBef>
                        <a:spcAft>
                          <a:spcPts val="0"/>
                        </a:spcAft>
                      </a:pPr>
                      <a:r>
                        <a:rPr lang="en-US" sz="1400" dirty="0">
                          <a:solidFill>
                            <a:schemeClr val="bg1"/>
                          </a:solidFill>
                          <a:latin typeface="Calibri"/>
                          <a:ea typeface="Calibri"/>
                          <a:cs typeface="Times New Roman"/>
                        </a:rPr>
                        <a:t>4.7%</a:t>
                      </a: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extLst>
                  <a:ext uri="{0D108BD9-81ED-4DB2-BD59-A6C34878D82A}">
                    <a16:rowId xmlns:a16="http://schemas.microsoft.com/office/drawing/2014/main" val="10003"/>
                  </a:ext>
                </a:extLst>
              </a:tr>
              <a:tr h="340512">
                <a:tc>
                  <a:txBody>
                    <a:bodyPr/>
                    <a:lstStyle/>
                    <a:p>
                      <a:pPr marL="0" marR="0" algn="ctr">
                        <a:lnSpc>
                          <a:spcPct val="115000"/>
                        </a:lnSpc>
                        <a:spcBef>
                          <a:spcPts val="0"/>
                        </a:spcBef>
                        <a:spcAft>
                          <a:spcPts val="0"/>
                        </a:spcAft>
                      </a:pPr>
                      <a:r>
                        <a:rPr lang="en-US" sz="1400">
                          <a:solidFill>
                            <a:schemeClr val="bg1"/>
                          </a:solidFill>
                          <a:latin typeface="Calibri"/>
                          <a:ea typeface="Calibri"/>
                          <a:cs typeface="Times New Roman"/>
                        </a:rPr>
                        <a:t>53</a:t>
                      </a: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nSpc>
                          <a:spcPct val="115000"/>
                        </a:lnSpc>
                        <a:spcBef>
                          <a:spcPts val="0"/>
                        </a:spcBef>
                        <a:spcAft>
                          <a:spcPts val="0"/>
                        </a:spcAft>
                      </a:pPr>
                      <a:endParaRPr lang="en-US" sz="1400">
                        <a:solidFill>
                          <a:schemeClr val="bg1"/>
                        </a:solidFill>
                        <a:latin typeface="Calibri"/>
                        <a:ea typeface="Calibri"/>
                        <a:cs typeface="Times New Roman"/>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nSpc>
                          <a:spcPct val="115000"/>
                        </a:lnSpc>
                        <a:spcBef>
                          <a:spcPts val="0"/>
                        </a:spcBef>
                        <a:spcAft>
                          <a:spcPts val="0"/>
                        </a:spcAft>
                      </a:pPr>
                      <a:r>
                        <a:rPr lang="en-US" sz="1400" dirty="0">
                          <a:solidFill>
                            <a:schemeClr val="bg1"/>
                          </a:solidFill>
                          <a:latin typeface="Calibri"/>
                          <a:ea typeface="Calibri"/>
                          <a:cs typeface="Times New Roman"/>
                        </a:rPr>
                        <a:t>Softeners—Testing hardness/log</a:t>
                      </a: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lnSpc>
                          <a:spcPct val="115000"/>
                        </a:lnSpc>
                        <a:spcBef>
                          <a:spcPts val="0"/>
                        </a:spcBef>
                        <a:spcAft>
                          <a:spcPts val="0"/>
                        </a:spcAft>
                      </a:pPr>
                      <a:r>
                        <a:rPr lang="en-US" sz="1400" dirty="0">
                          <a:solidFill>
                            <a:schemeClr val="bg1"/>
                          </a:solidFill>
                          <a:latin typeface="Calibri"/>
                          <a:ea typeface="Calibri"/>
                          <a:cs typeface="Times New Roman"/>
                        </a:rPr>
                        <a:t>41</a:t>
                      </a: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lnSpc>
                          <a:spcPct val="115000"/>
                        </a:lnSpc>
                        <a:spcBef>
                          <a:spcPts val="0"/>
                        </a:spcBef>
                        <a:spcAft>
                          <a:spcPts val="0"/>
                        </a:spcAft>
                      </a:pPr>
                      <a:r>
                        <a:rPr lang="en-US" sz="1400" dirty="0">
                          <a:solidFill>
                            <a:schemeClr val="bg1"/>
                          </a:solidFill>
                          <a:latin typeface="Calibri"/>
                          <a:ea typeface="Calibri"/>
                          <a:cs typeface="Times New Roman"/>
                        </a:rPr>
                        <a:t>4.3 %</a:t>
                      </a: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extLst>
                  <a:ext uri="{0D108BD9-81ED-4DB2-BD59-A6C34878D82A}">
                    <a16:rowId xmlns:a16="http://schemas.microsoft.com/office/drawing/2014/main" val="10004"/>
                  </a:ext>
                </a:extLst>
              </a:tr>
            </a:tbl>
          </a:graphicData>
        </a:graphic>
      </p:graphicFrame>
      <p:sp>
        <p:nvSpPr>
          <p:cNvPr id="6" name="Rectangle 5"/>
          <p:cNvSpPr/>
          <p:nvPr/>
        </p:nvSpPr>
        <p:spPr>
          <a:xfrm>
            <a:off x="1543050" y="5944361"/>
            <a:ext cx="5143500" cy="646331"/>
          </a:xfrm>
          <a:prstGeom prst="rect">
            <a:avLst/>
          </a:prstGeom>
        </p:spPr>
        <p:txBody>
          <a:bodyPr>
            <a:spAutoFit/>
          </a:bodyPr>
          <a:lstStyle/>
          <a:p>
            <a:pPr algn="l" eaLnBrk="1" fontAlgn="auto" hangingPunct="1">
              <a:spcBef>
                <a:spcPts val="0"/>
              </a:spcBef>
              <a:spcAft>
                <a:spcPts val="0"/>
              </a:spcAft>
            </a:pPr>
            <a:r>
              <a:rPr lang="en-US" sz="1200" dirty="0">
                <a:solidFill>
                  <a:prstClr val="white"/>
                </a:solidFill>
                <a:latin typeface="Corbel"/>
              </a:rPr>
              <a:t>Source: Glenda M Payne, ESRD Technical Advisor, Centers for Medicare &amp; Medicaid Services, Dallas &amp; Atlanta Regions</a:t>
            </a:r>
          </a:p>
          <a:p>
            <a:pPr algn="l" eaLnBrk="1" fontAlgn="auto" hangingPunct="1">
              <a:spcBef>
                <a:spcPts val="0"/>
              </a:spcBef>
              <a:spcAft>
                <a:spcPts val="0"/>
              </a:spcAft>
            </a:pPr>
            <a:r>
              <a:rPr lang="en-US" sz="1200" dirty="0">
                <a:solidFill>
                  <a:prstClr val="white"/>
                </a:solidFill>
                <a:latin typeface="Corbel"/>
              </a:rPr>
              <a:t>Surveys completed: 948 of 5477 providers</a:t>
            </a:r>
          </a:p>
        </p:txBody>
      </p:sp>
      <p:sp>
        <p:nvSpPr>
          <p:cNvPr id="9" name="Slide Number Placeholder 8"/>
          <p:cNvSpPr>
            <a:spLocks noGrp="1"/>
          </p:cNvSpPr>
          <p:nvPr>
            <p:ph type="sldNum" sz="quarter" idx="12"/>
          </p:nvPr>
        </p:nvSpPr>
        <p:spPr/>
        <p:txBody>
          <a:bodyPr/>
          <a:lstStyle/>
          <a:p>
            <a:fld id="{4CBEE411-2B0C-4D42-A2AA-FB40A418F32C}" type="slidenum">
              <a:rPr lang="en-US" smtClean="0">
                <a:solidFill>
                  <a:srgbClr val="EEECE1"/>
                </a:solidFill>
              </a:rPr>
              <a:pPr/>
              <a:t>28</a:t>
            </a:fld>
            <a:endParaRPr lang="en-US">
              <a:solidFill>
                <a:srgbClr val="EEECE1"/>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028700" y="381000"/>
            <a:ext cx="8743950" cy="914400"/>
          </a:xfrm>
        </p:spPr>
        <p:txBody>
          <a:bodyPr/>
          <a:lstStyle/>
          <a:p>
            <a:r>
              <a:rPr lang="en-US" sz="3600" b="1" cap="all" spc="0" dirty="0">
                <a:effectLst>
                  <a:reflection blurRad="12700" stA="34000" endA="740" endPos="53000" dir="5400000" sy="-100000" algn="bl" rotWithShape="0"/>
                </a:effectLst>
              </a:rPr>
              <a:t>Water Treatment System--Future</a:t>
            </a:r>
            <a:br>
              <a:rPr lang="en-US" sz="3600" b="1" cap="all" spc="0" dirty="0">
                <a:effectLst>
                  <a:reflection blurRad="12700" stA="34000" endA="740" endPos="53000" dir="5400000" sy="-100000" algn="bl" rotWithShape="0"/>
                </a:effectLst>
              </a:rPr>
            </a:br>
            <a:r>
              <a:rPr lang="en-US" sz="2400" b="1" cap="all" spc="0" dirty="0">
                <a:effectLst>
                  <a:reflection blurRad="12700" stA="34000" endA="740" endPos="53000" dir="5400000" sy="-100000" algn="bl" rotWithShape="0"/>
                </a:effectLst>
              </a:rPr>
              <a:t>Greater efficiency, lower Operating Costs</a:t>
            </a:r>
            <a:endParaRPr lang="en-US" sz="2400" dirty="0"/>
          </a:p>
        </p:txBody>
      </p:sp>
      <p:sp>
        <p:nvSpPr>
          <p:cNvPr id="3" name="Content Placeholder 2"/>
          <p:cNvSpPr>
            <a:spLocks noGrp="1"/>
          </p:cNvSpPr>
          <p:nvPr>
            <p:ph idx="1"/>
          </p:nvPr>
        </p:nvSpPr>
        <p:spPr>
          <a:xfrm>
            <a:off x="1028700" y="1752600"/>
            <a:ext cx="8743950" cy="5257800"/>
          </a:xfrm>
        </p:spPr>
        <p:txBody>
          <a:bodyPr>
            <a:noAutofit/>
          </a:bodyPr>
          <a:lstStyle/>
          <a:p>
            <a:r>
              <a:rPr lang="en-US" sz="2400" dirty="0"/>
              <a:t>Distribution loop velocity readouts</a:t>
            </a:r>
          </a:p>
          <a:p>
            <a:r>
              <a:rPr lang="en-US" sz="2400" dirty="0"/>
              <a:t>RO membranes with higher rejection rates, lower operating pressures</a:t>
            </a:r>
          </a:p>
          <a:p>
            <a:r>
              <a:rPr lang="en-US" sz="2400" dirty="0" err="1"/>
              <a:t>Electrodeionization</a:t>
            </a:r>
            <a:endParaRPr lang="en-US" sz="2400" dirty="0"/>
          </a:p>
          <a:p>
            <a:r>
              <a:rPr lang="en-US" sz="2400" dirty="0"/>
              <a:t>Old systems replaced with new designs with lower operating costs </a:t>
            </a:r>
          </a:p>
          <a:p>
            <a:r>
              <a:rPr lang="en-US" sz="2400" dirty="0"/>
              <a:t>New piping materials—less bacterial adhesion, tolerance to more aggressive disinfection (e.g. ozone or heat)</a:t>
            </a:r>
          </a:p>
          <a:p>
            <a:r>
              <a:rPr lang="en-US" sz="2400" dirty="0"/>
              <a:t>Comprehensive automated daily sanitization/disinfection</a:t>
            </a:r>
          </a:p>
          <a:p>
            <a:pPr>
              <a:buNone/>
            </a:pPr>
            <a:endParaRPr lang="en-US" sz="2400" dirty="0"/>
          </a:p>
        </p:txBody>
      </p:sp>
      <p:sp>
        <p:nvSpPr>
          <p:cNvPr id="6" name="Slide Number Placeholder 5"/>
          <p:cNvSpPr>
            <a:spLocks noGrp="1"/>
          </p:cNvSpPr>
          <p:nvPr>
            <p:ph type="sldNum" sz="quarter" idx="12"/>
          </p:nvPr>
        </p:nvSpPr>
        <p:spPr/>
        <p:txBody>
          <a:bodyPr/>
          <a:lstStyle/>
          <a:p>
            <a:fld id="{4CBEE411-2B0C-4D42-A2AA-FB40A418F32C}" type="slidenum">
              <a:rPr lang="en-US" smtClean="0">
                <a:solidFill>
                  <a:srgbClr val="EEECE1"/>
                </a:solidFill>
              </a:rPr>
              <a:pPr/>
              <a:t>29</a:t>
            </a:fld>
            <a:endParaRPr lang="en-US">
              <a:solidFill>
                <a:srgbClr val="EEECE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20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2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20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20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20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20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20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20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20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32" dur="20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20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38" dur="20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304800"/>
            <a:ext cx="9344025" cy="914400"/>
          </a:xfrm>
        </p:spPr>
        <p:txBody>
          <a:bodyPr/>
          <a:lstStyle/>
          <a:p>
            <a:pPr algn="ctr"/>
            <a:r>
              <a:rPr lang="en-US" sz="3600" b="1" cap="all" spc="0" dirty="0">
                <a:effectLst>
                  <a:reflection blurRad="12700" stA="34000" endA="740" endPos="53000" dir="5400000" sy="-100000" algn="bl" rotWithShape="0"/>
                </a:effectLst>
              </a:rPr>
              <a:t>Water Treatment System--Future</a:t>
            </a:r>
            <a:br>
              <a:rPr lang="en-US" sz="3200" b="1" cap="all" spc="0" dirty="0">
                <a:effectLst>
                  <a:reflection blurRad="12700" stA="34000" endA="740" endPos="53000" dir="5400000" sy="-100000" algn="bl" rotWithShape="0"/>
                </a:effectLst>
              </a:rPr>
            </a:br>
            <a:r>
              <a:rPr lang="en-US" sz="2400" b="1" cap="all" spc="0" dirty="0">
                <a:effectLst>
                  <a:reflection blurRad="12700" stA="34000" endA="740" endPos="53000" dir="5400000" sy="-100000" algn="bl" rotWithShape="0"/>
                </a:effectLst>
              </a:rPr>
              <a:t>Greater efficiency, lower Operating Costs</a:t>
            </a:r>
            <a:endParaRPr lang="en-US" sz="2400" dirty="0"/>
          </a:p>
        </p:txBody>
      </p:sp>
      <p:sp>
        <p:nvSpPr>
          <p:cNvPr id="3" name="Content Placeholder 2"/>
          <p:cNvSpPr>
            <a:spLocks noGrp="1"/>
          </p:cNvSpPr>
          <p:nvPr>
            <p:ph idx="1"/>
          </p:nvPr>
        </p:nvSpPr>
        <p:spPr>
          <a:xfrm>
            <a:off x="771525" y="1828800"/>
            <a:ext cx="8743950" cy="4572000"/>
          </a:xfrm>
        </p:spPr>
        <p:txBody>
          <a:bodyPr/>
          <a:lstStyle/>
          <a:p>
            <a:r>
              <a:rPr lang="en-US" sz="2800" dirty="0"/>
              <a:t>More stringent bacterial and </a:t>
            </a:r>
            <a:r>
              <a:rPr lang="en-US" sz="2800" dirty="0" err="1"/>
              <a:t>endotoxin</a:t>
            </a:r>
            <a:r>
              <a:rPr lang="en-US" sz="2800" dirty="0"/>
              <a:t> level requirements</a:t>
            </a:r>
          </a:p>
          <a:p>
            <a:r>
              <a:rPr lang="en-US" sz="2800" dirty="0"/>
              <a:t>In-line monitoring systems to detect </a:t>
            </a:r>
            <a:r>
              <a:rPr lang="en-US" sz="2800" dirty="0" err="1"/>
              <a:t>biofilm</a:t>
            </a:r>
            <a:r>
              <a:rPr lang="en-US" sz="2800" dirty="0"/>
              <a:t> and bacterial/</a:t>
            </a:r>
            <a:r>
              <a:rPr lang="en-US" sz="2800" dirty="0" err="1"/>
              <a:t>endotoxin</a:t>
            </a:r>
            <a:r>
              <a:rPr lang="en-US" sz="2800" dirty="0"/>
              <a:t> levels</a:t>
            </a:r>
          </a:p>
          <a:p>
            <a:r>
              <a:rPr lang="en-US" sz="2800" dirty="0"/>
              <a:t>Better methods of removing </a:t>
            </a:r>
            <a:r>
              <a:rPr lang="en-US" sz="2800" dirty="0" err="1"/>
              <a:t>biofilm</a:t>
            </a:r>
            <a:endParaRPr lang="en-US" sz="2800" dirty="0"/>
          </a:p>
          <a:p>
            <a:r>
              <a:rPr lang="en-US" sz="2800" dirty="0"/>
              <a:t>Ultrapure </a:t>
            </a:r>
            <a:r>
              <a:rPr lang="en-US" sz="2800" dirty="0" err="1"/>
              <a:t>dialysate</a:t>
            </a:r>
            <a:r>
              <a:rPr lang="en-US" sz="2800" dirty="0"/>
              <a:t> requiring ultrapure water</a:t>
            </a:r>
          </a:p>
          <a:p>
            <a:r>
              <a:rPr lang="en-US" sz="2800" dirty="0"/>
              <a:t>Validated process and process controlled systems</a:t>
            </a:r>
          </a:p>
          <a:p>
            <a:endParaRPr lang="en-US" dirty="0"/>
          </a:p>
        </p:txBody>
      </p:sp>
      <p:sp>
        <p:nvSpPr>
          <p:cNvPr id="6" name="Slide Number Placeholder 5"/>
          <p:cNvSpPr>
            <a:spLocks noGrp="1"/>
          </p:cNvSpPr>
          <p:nvPr>
            <p:ph type="sldNum" sz="quarter" idx="12"/>
          </p:nvPr>
        </p:nvSpPr>
        <p:spPr/>
        <p:txBody>
          <a:bodyPr/>
          <a:lstStyle/>
          <a:p>
            <a:fld id="{4CBEE411-2B0C-4D42-A2AA-FB40A418F32C}" type="slidenum">
              <a:rPr lang="en-US" smtClean="0">
                <a:solidFill>
                  <a:srgbClr val="EEECE1"/>
                </a:solidFill>
              </a:rPr>
              <a:pPr/>
              <a:t>30</a:t>
            </a:fld>
            <a:endParaRPr lang="en-US">
              <a:solidFill>
                <a:srgbClr val="EEECE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20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2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20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20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20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20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20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20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20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32" dur="20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685800"/>
            <a:ext cx="8743950" cy="914400"/>
          </a:xfrm>
        </p:spPr>
        <p:txBody>
          <a:bodyPr/>
          <a:lstStyle/>
          <a:p>
            <a:pPr algn="ctr"/>
            <a:r>
              <a:rPr lang="en-US" b="1" cap="all" spc="0" dirty="0">
                <a:effectLst>
                  <a:reflection blurRad="12700" stA="34000" endA="740" endPos="53000" dir="5400000" sy="-100000" algn="bl" rotWithShape="0"/>
                </a:effectLst>
              </a:rPr>
              <a:t>The Goal</a:t>
            </a:r>
          </a:p>
        </p:txBody>
      </p:sp>
      <p:sp>
        <p:nvSpPr>
          <p:cNvPr id="7" name="Text Placeholder 6"/>
          <p:cNvSpPr>
            <a:spLocks noGrp="1"/>
          </p:cNvSpPr>
          <p:nvPr>
            <p:ph type="body" idx="1"/>
          </p:nvPr>
        </p:nvSpPr>
        <p:spPr>
          <a:xfrm>
            <a:off x="514350" y="1752600"/>
            <a:ext cx="4545212" cy="639762"/>
          </a:xfrm>
        </p:spPr>
        <p:txBody>
          <a:bodyPr>
            <a:noAutofit/>
          </a:bodyPr>
          <a:lstStyle/>
          <a:p>
            <a:pPr algn="ctr"/>
            <a:r>
              <a:rPr lang="en-US" sz="2000" dirty="0"/>
              <a:t>Standard  Dialysis Quality Water</a:t>
            </a:r>
          </a:p>
        </p:txBody>
      </p:sp>
      <p:sp>
        <p:nvSpPr>
          <p:cNvPr id="8" name="Text Placeholder 7"/>
          <p:cNvSpPr>
            <a:spLocks noGrp="1"/>
          </p:cNvSpPr>
          <p:nvPr>
            <p:ph type="body" sz="half" idx="3"/>
          </p:nvPr>
        </p:nvSpPr>
        <p:spPr>
          <a:xfrm>
            <a:off x="5229315" y="1752600"/>
            <a:ext cx="4546997" cy="639762"/>
          </a:xfrm>
        </p:spPr>
        <p:txBody>
          <a:bodyPr>
            <a:normAutofit/>
          </a:bodyPr>
          <a:lstStyle/>
          <a:p>
            <a:pPr algn="ctr"/>
            <a:r>
              <a:rPr lang="en-US" sz="2000" dirty="0"/>
              <a:t>Ultrapure Water</a:t>
            </a:r>
          </a:p>
        </p:txBody>
      </p:sp>
      <p:pic>
        <p:nvPicPr>
          <p:cNvPr id="5" name="Content Placeholder 4" descr="Bio-Film  UPD.jpg"/>
          <p:cNvPicPr>
            <a:picLocks noGrp="1" noChangeAspect="1"/>
          </p:cNvPicPr>
          <p:nvPr>
            <p:ph sz="quarter" idx="2"/>
          </p:nvPr>
        </p:nvPicPr>
        <p:blipFill>
          <a:blip r:embed="rId3" cstate="print"/>
          <a:stretch>
            <a:fillRect/>
          </a:stretch>
        </p:blipFill>
        <p:spPr>
          <a:xfrm>
            <a:off x="514350" y="2438405"/>
            <a:ext cx="4545212" cy="3200399"/>
          </a:xfrm>
        </p:spPr>
      </p:pic>
      <p:pic>
        <p:nvPicPr>
          <p:cNvPr id="6" name="Content Placeholder 5" descr="Bio-Film UPD 2.jpg"/>
          <p:cNvPicPr>
            <a:picLocks noGrp="1" noChangeAspect="1"/>
          </p:cNvPicPr>
          <p:nvPr>
            <p:ph sz="quarter" idx="4"/>
          </p:nvPr>
        </p:nvPicPr>
        <p:blipFill>
          <a:blip r:embed="rId4" cstate="print"/>
          <a:stretch>
            <a:fillRect/>
          </a:stretch>
        </p:blipFill>
        <p:spPr>
          <a:xfrm>
            <a:off x="5229315" y="2438403"/>
            <a:ext cx="4546997" cy="3186273"/>
          </a:xfrm>
        </p:spPr>
      </p:pic>
      <p:sp>
        <p:nvSpPr>
          <p:cNvPr id="9" name="Right Arrow 8"/>
          <p:cNvSpPr/>
          <p:nvPr/>
        </p:nvSpPr>
        <p:spPr>
          <a:xfrm>
            <a:off x="5143500" y="1981200"/>
            <a:ext cx="120015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fontAlgn="auto" hangingPunct="1">
              <a:spcBef>
                <a:spcPts val="0"/>
              </a:spcBef>
              <a:spcAft>
                <a:spcPts val="0"/>
              </a:spcAft>
            </a:pPr>
            <a:endParaRPr lang="en-US" sz="1800">
              <a:solidFill>
                <a:prstClr val="white"/>
              </a:solidFill>
            </a:endParaRPr>
          </a:p>
        </p:txBody>
      </p:sp>
      <p:sp>
        <p:nvSpPr>
          <p:cNvPr id="10" name="Slide Number Placeholder 9"/>
          <p:cNvSpPr>
            <a:spLocks noGrp="1"/>
          </p:cNvSpPr>
          <p:nvPr>
            <p:ph type="sldNum" sz="quarter" idx="12"/>
          </p:nvPr>
        </p:nvSpPr>
        <p:spPr/>
        <p:txBody>
          <a:bodyPr/>
          <a:lstStyle/>
          <a:p>
            <a:fld id="{4CBEE411-2B0C-4D42-A2AA-FB40A418F32C}" type="slidenum">
              <a:rPr lang="en-US" smtClean="0">
                <a:solidFill>
                  <a:srgbClr val="EEECE1"/>
                </a:solidFill>
              </a:rPr>
              <a:pPr/>
              <a:t>31</a:t>
            </a:fld>
            <a:endParaRPr lang="en-US">
              <a:solidFill>
                <a:srgbClr val="EEECE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028700" y="304800"/>
            <a:ext cx="8743950" cy="914400"/>
          </a:xfrm>
        </p:spPr>
        <p:txBody>
          <a:bodyPr/>
          <a:lstStyle/>
          <a:p>
            <a:pPr algn="ctr"/>
            <a:r>
              <a:rPr lang="en-US" sz="3600" b="1" cap="all" spc="0" dirty="0">
                <a:effectLst>
                  <a:reflection blurRad="12700" stA="34000" endA="740" endPos="53000" dir="5400000" sy="-100000" algn="bl" rotWithShape="0"/>
                </a:effectLst>
              </a:rPr>
              <a:t>Concentrates &amp; </a:t>
            </a:r>
            <a:r>
              <a:rPr lang="en-US" sz="3600" b="1" cap="all" spc="0" dirty="0" err="1">
                <a:effectLst>
                  <a:reflection blurRad="12700" stA="34000" endA="740" endPos="53000" dir="5400000" sy="-100000" algn="bl" rotWithShape="0"/>
                </a:effectLst>
              </a:rPr>
              <a:t>Dialysate</a:t>
            </a:r>
            <a:r>
              <a:rPr lang="en-US" sz="3600" b="1" cap="all" spc="0" dirty="0">
                <a:effectLst>
                  <a:reflection blurRad="12700" stA="34000" endA="740" endPos="53000" dir="5400000" sy="-100000" algn="bl" rotWithShape="0"/>
                </a:effectLst>
              </a:rPr>
              <a:t>--Rhetoric</a:t>
            </a:r>
          </a:p>
        </p:txBody>
      </p:sp>
      <p:sp>
        <p:nvSpPr>
          <p:cNvPr id="3" name="Content Placeholder 2"/>
          <p:cNvSpPr>
            <a:spLocks noGrp="1"/>
          </p:cNvSpPr>
          <p:nvPr>
            <p:ph idx="1"/>
          </p:nvPr>
        </p:nvSpPr>
        <p:spPr>
          <a:xfrm>
            <a:off x="942975" y="1676400"/>
            <a:ext cx="8743950" cy="4572000"/>
          </a:xfrm>
        </p:spPr>
        <p:txBody>
          <a:bodyPr>
            <a:normAutofit/>
          </a:bodyPr>
          <a:lstStyle/>
          <a:p>
            <a:r>
              <a:rPr lang="en-US" sz="2800" dirty="0"/>
              <a:t>It is OK to  mix old and new batches of bicarbonate concentrate</a:t>
            </a:r>
          </a:p>
          <a:p>
            <a:r>
              <a:rPr lang="en-US" sz="2800" dirty="0" err="1"/>
              <a:t>Biofilm</a:t>
            </a:r>
            <a:r>
              <a:rPr lang="en-US" sz="2800" dirty="0"/>
              <a:t> doesn’t form in bicarbonate concentrate</a:t>
            </a:r>
          </a:p>
          <a:p>
            <a:r>
              <a:rPr lang="en-US" sz="2800" dirty="0"/>
              <a:t>Containers don’t need to be disinfected once emptied of bicarbonate concentrate </a:t>
            </a:r>
          </a:p>
          <a:p>
            <a:r>
              <a:rPr lang="en-US" sz="2800" dirty="0"/>
              <a:t>Water quality doesn’t matter for Acid Concentrate</a:t>
            </a:r>
          </a:p>
          <a:p>
            <a:r>
              <a:rPr lang="en-US" sz="2800" dirty="0" err="1"/>
              <a:t>Dialysate</a:t>
            </a:r>
            <a:r>
              <a:rPr lang="en-US" sz="2800" dirty="0"/>
              <a:t> contaminants don’t cross dialyzer membranes</a:t>
            </a:r>
          </a:p>
        </p:txBody>
      </p:sp>
      <p:sp>
        <p:nvSpPr>
          <p:cNvPr id="6" name="Slide Number Placeholder 5"/>
          <p:cNvSpPr>
            <a:spLocks noGrp="1"/>
          </p:cNvSpPr>
          <p:nvPr>
            <p:ph type="sldNum" sz="quarter" idx="12"/>
          </p:nvPr>
        </p:nvSpPr>
        <p:spPr/>
        <p:txBody>
          <a:bodyPr/>
          <a:lstStyle/>
          <a:p>
            <a:fld id="{4CBEE411-2B0C-4D42-A2AA-FB40A418F32C}" type="slidenum">
              <a:rPr lang="en-US" smtClean="0">
                <a:solidFill>
                  <a:srgbClr val="EEECE1"/>
                </a:solidFill>
              </a:rPr>
              <a:pPr/>
              <a:t>32</a:t>
            </a:fld>
            <a:endParaRPr lang="en-US">
              <a:solidFill>
                <a:srgbClr val="EEECE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20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2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20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20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20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20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20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20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20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32" dur="20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57175" y="533400"/>
            <a:ext cx="9858375" cy="914400"/>
          </a:xfrm>
        </p:spPr>
        <p:txBody>
          <a:bodyPr/>
          <a:lstStyle/>
          <a:p>
            <a:pPr algn="ctr"/>
            <a:r>
              <a:rPr lang="en-US" sz="3600" b="1" cap="all" spc="0" dirty="0">
                <a:effectLst>
                  <a:reflection blurRad="12700" stA="34000" endA="740" endPos="53000" dir="5400000" sy="-100000" algn="bl" rotWithShape="0"/>
                </a:effectLst>
              </a:rPr>
              <a:t>Concentrates &amp; </a:t>
            </a:r>
            <a:r>
              <a:rPr lang="en-US" sz="3600" b="1" cap="all" spc="0" dirty="0" err="1">
                <a:effectLst>
                  <a:reflection blurRad="12700" stA="34000" endA="740" endPos="53000" dir="5400000" sy="-100000" algn="bl" rotWithShape="0"/>
                </a:effectLst>
              </a:rPr>
              <a:t>Dialysate</a:t>
            </a:r>
            <a:r>
              <a:rPr lang="en-US" sz="3600" b="1" cap="all" spc="0" dirty="0">
                <a:effectLst>
                  <a:reflection blurRad="12700" stA="34000" endA="740" endPos="53000" dir="5400000" sy="-100000" algn="bl" rotWithShape="0"/>
                </a:effectLst>
              </a:rPr>
              <a:t>--Reality</a:t>
            </a:r>
          </a:p>
        </p:txBody>
      </p:sp>
      <p:sp>
        <p:nvSpPr>
          <p:cNvPr id="3" name="Content Placeholder 2"/>
          <p:cNvSpPr>
            <a:spLocks noGrp="1"/>
          </p:cNvSpPr>
          <p:nvPr>
            <p:ph idx="1"/>
          </p:nvPr>
        </p:nvSpPr>
        <p:spPr>
          <a:xfrm>
            <a:off x="857250" y="1447800"/>
            <a:ext cx="8743950" cy="4572000"/>
          </a:xfrm>
        </p:spPr>
        <p:txBody>
          <a:bodyPr>
            <a:noAutofit/>
          </a:bodyPr>
          <a:lstStyle/>
          <a:p>
            <a:r>
              <a:rPr lang="en-US" sz="2200" dirty="0"/>
              <a:t>Old Medicare </a:t>
            </a:r>
            <a:r>
              <a:rPr lang="en-US" sz="2200" dirty="0" err="1"/>
              <a:t>Regs</a:t>
            </a:r>
            <a:r>
              <a:rPr lang="en-US" sz="2200" dirty="0"/>
              <a:t> = 4 TAGS related to water &amp; </a:t>
            </a:r>
            <a:r>
              <a:rPr lang="en-US" sz="2200" dirty="0" err="1"/>
              <a:t>dialysate</a:t>
            </a:r>
            <a:endParaRPr lang="en-US" sz="2200" dirty="0"/>
          </a:p>
          <a:p>
            <a:r>
              <a:rPr lang="en-US" sz="2200" dirty="0"/>
              <a:t>2008 CFC = 28 TAGS related to </a:t>
            </a:r>
            <a:r>
              <a:rPr lang="en-US" sz="2200" dirty="0" err="1"/>
              <a:t>dialysate</a:t>
            </a:r>
            <a:endParaRPr lang="en-US" sz="2200" dirty="0"/>
          </a:p>
          <a:p>
            <a:r>
              <a:rPr lang="en-US" sz="2200" dirty="0"/>
              <a:t>Bicarbonate concentrate can form </a:t>
            </a:r>
            <a:r>
              <a:rPr lang="en-US" sz="2200" dirty="0" err="1"/>
              <a:t>biofilm</a:t>
            </a:r>
            <a:r>
              <a:rPr lang="en-US" sz="2200" dirty="0"/>
              <a:t> on the inside of containers</a:t>
            </a:r>
          </a:p>
          <a:p>
            <a:pPr lvl="1"/>
            <a:r>
              <a:rPr lang="en-US" sz="2200" dirty="0"/>
              <a:t>Disinfect with high level disinfectant/</a:t>
            </a:r>
            <a:r>
              <a:rPr lang="en-US" sz="2200" dirty="0" err="1"/>
              <a:t>sterilant</a:t>
            </a:r>
            <a:r>
              <a:rPr lang="en-US" sz="2200" dirty="0"/>
              <a:t> frequently and dry completely </a:t>
            </a:r>
          </a:p>
          <a:p>
            <a:r>
              <a:rPr lang="en-US" sz="2200" dirty="0"/>
              <a:t>Mixing old and new batches of bicarbonate concentrate can result in changes in pH and concentration</a:t>
            </a:r>
          </a:p>
          <a:p>
            <a:r>
              <a:rPr lang="en-US" sz="2200" dirty="0"/>
              <a:t>Acid concentrate if prepared with water containing large numbers of bacteria can result in </a:t>
            </a:r>
            <a:r>
              <a:rPr lang="en-US" sz="2200" dirty="0" err="1"/>
              <a:t>endotoxin</a:t>
            </a:r>
            <a:r>
              <a:rPr lang="en-US" sz="2200" dirty="0"/>
              <a:t> contamination</a:t>
            </a:r>
          </a:p>
          <a:p>
            <a:r>
              <a:rPr lang="en-US" sz="2200" dirty="0" err="1"/>
              <a:t>Dialysate</a:t>
            </a:r>
            <a:r>
              <a:rPr lang="en-US" sz="2200" dirty="0"/>
              <a:t> contaminants bacterial debris and </a:t>
            </a:r>
            <a:r>
              <a:rPr lang="en-US" sz="2200" dirty="0" err="1"/>
              <a:t>endotoxin</a:t>
            </a:r>
            <a:r>
              <a:rPr lang="en-US" sz="2200" dirty="0"/>
              <a:t> can cross dialyzer membranes by diffusive </a:t>
            </a:r>
            <a:r>
              <a:rPr lang="en-US" sz="2200" dirty="0" err="1"/>
              <a:t>backfiltration</a:t>
            </a:r>
            <a:endParaRPr lang="en-US" sz="2200" dirty="0"/>
          </a:p>
        </p:txBody>
      </p:sp>
      <p:sp>
        <p:nvSpPr>
          <p:cNvPr id="6" name="Slide Number Placeholder 5"/>
          <p:cNvSpPr>
            <a:spLocks noGrp="1"/>
          </p:cNvSpPr>
          <p:nvPr>
            <p:ph type="sldNum" sz="quarter" idx="12"/>
          </p:nvPr>
        </p:nvSpPr>
        <p:spPr/>
        <p:txBody>
          <a:bodyPr/>
          <a:lstStyle/>
          <a:p>
            <a:fld id="{4CBEE411-2B0C-4D42-A2AA-FB40A418F32C}" type="slidenum">
              <a:rPr lang="en-US" smtClean="0">
                <a:solidFill>
                  <a:srgbClr val="EEECE1"/>
                </a:solidFill>
              </a:rPr>
              <a:pPr/>
              <a:t>33</a:t>
            </a:fld>
            <a:endParaRPr lang="en-US">
              <a:solidFill>
                <a:srgbClr val="EEECE1"/>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b="1" cap="all" spc="0" dirty="0">
                <a:effectLst>
                  <a:reflection blurRad="12700" stA="34000" endA="740" endPos="53000" dir="5400000" sy="-100000" algn="bl" rotWithShape="0"/>
                </a:effectLst>
              </a:rPr>
              <a:t>Concentrates &amp; </a:t>
            </a:r>
            <a:r>
              <a:rPr lang="en-US" sz="3600" b="1" cap="all" spc="0" dirty="0" err="1">
                <a:effectLst>
                  <a:reflection blurRad="12700" stA="34000" endA="740" endPos="53000" dir="5400000" sy="-100000" algn="bl" rotWithShape="0"/>
                </a:effectLst>
              </a:rPr>
              <a:t>Dialysate</a:t>
            </a:r>
            <a:r>
              <a:rPr lang="en-US" sz="3600" b="1" cap="all" spc="0" dirty="0">
                <a:effectLst>
                  <a:reflection blurRad="12700" stA="34000" endA="740" endPos="53000" dir="5400000" sy="-100000" algn="bl" rotWithShape="0"/>
                </a:effectLst>
              </a:rPr>
              <a:t> Reality—CFC Citations</a:t>
            </a:r>
            <a:endParaRPr lang="en-US" sz="3600" dirty="0"/>
          </a:p>
        </p:txBody>
      </p:sp>
      <p:graphicFrame>
        <p:nvGraphicFramePr>
          <p:cNvPr id="6" name="Picture Placeholder 5"/>
          <p:cNvGraphicFramePr>
            <a:graphicFrameLocks noGrp="1"/>
          </p:cNvGraphicFramePr>
          <p:nvPr>
            <p:ph idx="1"/>
          </p:nvPr>
        </p:nvGraphicFramePr>
        <p:xfrm>
          <a:off x="942981" y="2438400"/>
          <a:ext cx="8658224" cy="2434336"/>
        </p:xfrm>
        <a:graphic>
          <a:graphicData uri="http://schemas.openxmlformats.org/drawingml/2006/table">
            <a:tbl>
              <a:tblPr/>
              <a:tblGrid>
                <a:gridCol w="1025137">
                  <a:extLst>
                    <a:ext uri="{9D8B030D-6E8A-4147-A177-3AD203B41FA5}">
                      <a16:colId xmlns:a16="http://schemas.microsoft.com/office/drawing/2014/main" val="20000"/>
                    </a:ext>
                  </a:extLst>
                </a:gridCol>
                <a:gridCol w="4197809">
                  <a:extLst>
                    <a:ext uri="{9D8B030D-6E8A-4147-A177-3AD203B41FA5}">
                      <a16:colId xmlns:a16="http://schemas.microsoft.com/office/drawing/2014/main" val="20001"/>
                    </a:ext>
                  </a:extLst>
                </a:gridCol>
                <a:gridCol w="1672899">
                  <a:extLst>
                    <a:ext uri="{9D8B030D-6E8A-4147-A177-3AD203B41FA5}">
                      <a16:colId xmlns:a16="http://schemas.microsoft.com/office/drawing/2014/main" val="20002"/>
                    </a:ext>
                  </a:extLst>
                </a:gridCol>
                <a:gridCol w="1762379">
                  <a:extLst>
                    <a:ext uri="{9D8B030D-6E8A-4147-A177-3AD203B41FA5}">
                      <a16:colId xmlns:a16="http://schemas.microsoft.com/office/drawing/2014/main" val="20003"/>
                    </a:ext>
                  </a:extLst>
                </a:gridCol>
              </a:tblGrid>
              <a:tr h="777969">
                <a:tc>
                  <a:txBody>
                    <a:bodyPr/>
                    <a:lstStyle/>
                    <a:p>
                      <a:pPr marL="0" marR="0" algn="ctr">
                        <a:lnSpc>
                          <a:spcPct val="115000"/>
                        </a:lnSpc>
                        <a:spcBef>
                          <a:spcPts val="0"/>
                        </a:spcBef>
                        <a:spcAft>
                          <a:spcPts val="0"/>
                        </a:spcAft>
                      </a:pPr>
                      <a:r>
                        <a:rPr lang="en-US" sz="1800" b="1" dirty="0">
                          <a:solidFill>
                            <a:schemeClr val="bg1"/>
                          </a:solidFill>
                          <a:latin typeface="Calibri"/>
                          <a:ea typeface="Calibri"/>
                          <a:cs typeface="Times New Roman"/>
                        </a:rPr>
                        <a:t>TAG #</a:t>
                      </a:r>
                      <a:endParaRPr lang="en-US" sz="1800" dirty="0">
                        <a:solidFill>
                          <a:schemeClr val="bg1"/>
                        </a:solidFill>
                        <a:latin typeface="Calibri"/>
                        <a:ea typeface="Calibri"/>
                        <a:cs typeface="Times New Roman"/>
                      </a:endParaRPr>
                    </a:p>
                  </a:txBody>
                  <a:tcPr marL="106076" marR="1060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lnSpc>
                          <a:spcPct val="115000"/>
                        </a:lnSpc>
                        <a:spcBef>
                          <a:spcPts val="0"/>
                        </a:spcBef>
                        <a:spcAft>
                          <a:spcPts val="0"/>
                        </a:spcAft>
                      </a:pPr>
                      <a:r>
                        <a:rPr lang="en-US" sz="1800" b="1" dirty="0">
                          <a:solidFill>
                            <a:schemeClr val="bg1"/>
                          </a:solidFill>
                          <a:latin typeface="Calibri"/>
                          <a:ea typeface="Calibri"/>
                          <a:cs typeface="Times New Roman"/>
                        </a:rPr>
                        <a:t>TAG Description</a:t>
                      </a:r>
                      <a:endParaRPr lang="en-US" sz="1800" dirty="0">
                        <a:solidFill>
                          <a:schemeClr val="bg1"/>
                        </a:solidFill>
                        <a:latin typeface="Calibri"/>
                        <a:ea typeface="Calibri"/>
                        <a:cs typeface="Times New Roman"/>
                      </a:endParaRPr>
                    </a:p>
                  </a:txBody>
                  <a:tcPr marL="106076" marR="1060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lnSpc>
                          <a:spcPct val="115000"/>
                        </a:lnSpc>
                        <a:spcBef>
                          <a:spcPts val="0"/>
                        </a:spcBef>
                        <a:spcAft>
                          <a:spcPts val="0"/>
                        </a:spcAft>
                      </a:pPr>
                      <a:r>
                        <a:rPr lang="en-US" sz="1800" b="1">
                          <a:solidFill>
                            <a:schemeClr val="bg1"/>
                          </a:solidFill>
                          <a:latin typeface="Calibri"/>
                          <a:ea typeface="Calibri"/>
                          <a:cs typeface="Times New Roman"/>
                        </a:rPr>
                        <a:t># Cited</a:t>
                      </a:r>
                      <a:endParaRPr lang="en-US" sz="1800">
                        <a:solidFill>
                          <a:schemeClr val="bg1"/>
                        </a:solidFill>
                        <a:latin typeface="Calibri"/>
                        <a:ea typeface="Calibri"/>
                        <a:cs typeface="Times New Roman"/>
                      </a:endParaRPr>
                    </a:p>
                  </a:txBody>
                  <a:tcPr marL="106076" marR="1060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lnSpc>
                          <a:spcPct val="115000"/>
                        </a:lnSpc>
                        <a:spcBef>
                          <a:spcPts val="0"/>
                        </a:spcBef>
                        <a:spcAft>
                          <a:spcPts val="0"/>
                        </a:spcAft>
                      </a:pPr>
                      <a:r>
                        <a:rPr lang="en-US" sz="1800" b="1">
                          <a:solidFill>
                            <a:schemeClr val="bg1"/>
                          </a:solidFill>
                          <a:latin typeface="Calibri"/>
                          <a:ea typeface="Calibri"/>
                          <a:cs typeface="Times New Roman"/>
                        </a:rPr>
                        <a:t>% of Surveys</a:t>
                      </a:r>
                      <a:endParaRPr lang="en-US" sz="1800">
                        <a:solidFill>
                          <a:schemeClr val="bg1"/>
                        </a:solidFill>
                        <a:latin typeface="Calibri"/>
                        <a:ea typeface="Calibri"/>
                        <a:cs typeface="Times New Roman"/>
                      </a:endParaRPr>
                    </a:p>
                  </a:txBody>
                  <a:tcPr marL="106076" marR="1060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extLst>
                  <a:ext uri="{0D108BD9-81ED-4DB2-BD59-A6C34878D82A}">
                    <a16:rowId xmlns:a16="http://schemas.microsoft.com/office/drawing/2014/main" val="10000"/>
                  </a:ext>
                </a:extLst>
              </a:tr>
              <a:tr h="878398">
                <a:tc>
                  <a:txBody>
                    <a:bodyPr/>
                    <a:lstStyle/>
                    <a:p>
                      <a:pPr marL="0" marR="0" algn="ctr">
                        <a:lnSpc>
                          <a:spcPct val="115000"/>
                        </a:lnSpc>
                        <a:spcBef>
                          <a:spcPts val="0"/>
                        </a:spcBef>
                        <a:spcAft>
                          <a:spcPts val="0"/>
                        </a:spcAft>
                      </a:pPr>
                      <a:r>
                        <a:rPr lang="en-US" sz="1800">
                          <a:solidFill>
                            <a:schemeClr val="bg1"/>
                          </a:solidFill>
                          <a:latin typeface="Calibri"/>
                          <a:ea typeface="Calibri"/>
                          <a:cs typeface="Times New Roman"/>
                        </a:rPr>
                        <a:t>V250</a:t>
                      </a:r>
                    </a:p>
                  </a:txBody>
                  <a:tcPr marL="106076" marR="1060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nSpc>
                          <a:spcPct val="115000"/>
                        </a:lnSpc>
                        <a:spcBef>
                          <a:spcPts val="0"/>
                        </a:spcBef>
                        <a:spcAft>
                          <a:spcPts val="0"/>
                        </a:spcAft>
                      </a:pPr>
                      <a:r>
                        <a:rPr lang="en-US" sz="1800" dirty="0" err="1">
                          <a:solidFill>
                            <a:schemeClr val="bg1"/>
                          </a:solidFill>
                          <a:latin typeface="Calibri"/>
                          <a:ea typeface="Calibri"/>
                          <a:cs typeface="Times New Roman"/>
                        </a:rPr>
                        <a:t>Dialysate</a:t>
                      </a:r>
                      <a:r>
                        <a:rPr lang="en-US" sz="1800" dirty="0">
                          <a:solidFill>
                            <a:schemeClr val="bg1"/>
                          </a:solidFill>
                          <a:latin typeface="Calibri"/>
                          <a:ea typeface="Calibri"/>
                          <a:cs typeface="Times New Roman"/>
                        </a:rPr>
                        <a:t> proportioning—monitor pH/conductivity</a:t>
                      </a:r>
                    </a:p>
                  </a:txBody>
                  <a:tcPr marL="106076" marR="1060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lnSpc>
                          <a:spcPct val="115000"/>
                        </a:lnSpc>
                        <a:spcBef>
                          <a:spcPts val="0"/>
                        </a:spcBef>
                        <a:spcAft>
                          <a:spcPts val="0"/>
                        </a:spcAft>
                      </a:pPr>
                      <a:r>
                        <a:rPr lang="en-US" sz="1800" dirty="0">
                          <a:solidFill>
                            <a:schemeClr val="bg1"/>
                          </a:solidFill>
                          <a:latin typeface="Calibri"/>
                          <a:ea typeface="Calibri"/>
                          <a:cs typeface="Times New Roman"/>
                        </a:rPr>
                        <a:t>87</a:t>
                      </a:r>
                    </a:p>
                  </a:txBody>
                  <a:tcPr marL="106076" marR="1060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lnSpc>
                          <a:spcPct val="115000"/>
                        </a:lnSpc>
                        <a:spcBef>
                          <a:spcPts val="0"/>
                        </a:spcBef>
                        <a:spcAft>
                          <a:spcPts val="0"/>
                        </a:spcAft>
                      </a:pPr>
                      <a:r>
                        <a:rPr lang="en-US" sz="1800" dirty="0">
                          <a:solidFill>
                            <a:schemeClr val="bg1"/>
                          </a:solidFill>
                          <a:latin typeface="Calibri"/>
                          <a:ea typeface="Calibri"/>
                          <a:cs typeface="Times New Roman"/>
                        </a:rPr>
                        <a:t>9.2%</a:t>
                      </a:r>
                    </a:p>
                  </a:txBody>
                  <a:tcPr marL="106076" marR="1060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extLst>
                  <a:ext uri="{0D108BD9-81ED-4DB2-BD59-A6C34878D82A}">
                    <a16:rowId xmlns:a16="http://schemas.microsoft.com/office/drawing/2014/main" val="10001"/>
                  </a:ext>
                </a:extLst>
              </a:tr>
              <a:tr h="777969">
                <a:tc>
                  <a:txBody>
                    <a:bodyPr/>
                    <a:lstStyle/>
                    <a:p>
                      <a:pPr marL="0" marR="0" algn="ctr">
                        <a:lnSpc>
                          <a:spcPct val="115000"/>
                        </a:lnSpc>
                        <a:spcBef>
                          <a:spcPts val="0"/>
                        </a:spcBef>
                        <a:spcAft>
                          <a:spcPts val="0"/>
                        </a:spcAft>
                      </a:pPr>
                      <a:r>
                        <a:rPr lang="en-US" sz="1800">
                          <a:solidFill>
                            <a:schemeClr val="bg1"/>
                          </a:solidFill>
                          <a:latin typeface="Calibri"/>
                          <a:ea typeface="Calibri"/>
                          <a:cs typeface="Times New Roman"/>
                        </a:rPr>
                        <a:t>V175</a:t>
                      </a:r>
                    </a:p>
                  </a:txBody>
                  <a:tcPr marL="106076" marR="1060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nSpc>
                          <a:spcPct val="115000"/>
                        </a:lnSpc>
                        <a:spcBef>
                          <a:spcPts val="0"/>
                        </a:spcBef>
                        <a:spcAft>
                          <a:spcPts val="0"/>
                        </a:spcAft>
                      </a:pPr>
                      <a:r>
                        <a:rPr lang="en-US" sz="1800" dirty="0">
                          <a:solidFill>
                            <a:schemeClr val="bg1"/>
                          </a:solidFill>
                          <a:latin typeface="Calibri"/>
                          <a:ea typeface="Calibri"/>
                          <a:cs typeface="Times New Roman"/>
                        </a:rPr>
                        <a:t>Water &amp; </a:t>
                      </a:r>
                      <a:r>
                        <a:rPr lang="en-US" sz="1800" dirty="0" err="1">
                          <a:solidFill>
                            <a:schemeClr val="bg1"/>
                          </a:solidFill>
                          <a:latin typeface="Calibri"/>
                          <a:ea typeface="Calibri"/>
                          <a:cs typeface="Times New Roman"/>
                        </a:rPr>
                        <a:t>Dialysate</a:t>
                      </a:r>
                      <a:r>
                        <a:rPr lang="en-US" sz="1800" dirty="0">
                          <a:solidFill>
                            <a:schemeClr val="bg1"/>
                          </a:solidFill>
                          <a:latin typeface="Calibri"/>
                          <a:ea typeface="Calibri"/>
                          <a:cs typeface="Times New Roman"/>
                        </a:rPr>
                        <a:t> Quality</a:t>
                      </a:r>
                    </a:p>
                  </a:txBody>
                  <a:tcPr marL="106076" marR="1060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lnSpc>
                          <a:spcPct val="115000"/>
                        </a:lnSpc>
                        <a:spcBef>
                          <a:spcPts val="0"/>
                        </a:spcBef>
                        <a:spcAft>
                          <a:spcPts val="0"/>
                        </a:spcAft>
                      </a:pPr>
                      <a:r>
                        <a:rPr lang="en-US" sz="1800" dirty="0">
                          <a:solidFill>
                            <a:schemeClr val="bg1"/>
                          </a:solidFill>
                          <a:latin typeface="Calibri"/>
                          <a:ea typeface="Calibri"/>
                          <a:cs typeface="Times New Roman"/>
                        </a:rPr>
                        <a:t>32</a:t>
                      </a:r>
                    </a:p>
                  </a:txBody>
                  <a:tcPr marL="106076" marR="1060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lnSpc>
                          <a:spcPct val="115000"/>
                        </a:lnSpc>
                        <a:spcBef>
                          <a:spcPts val="0"/>
                        </a:spcBef>
                        <a:spcAft>
                          <a:spcPts val="0"/>
                        </a:spcAft>
                      </a:pPr>
                      <a:r>
                        <a:rPr lang="en-US" sz="1800" dirty="0">
                          <a:solidFill>
                            <a:schemeClr val="bg1"/>
                          </a:solidFill>
                          <a:latin typeface="Calibri"/>
                          <a:ea typeface="Calibri"/>
                          <a:cs typeface="Times New Roman"/>
                        </a:rPr>
                        <a:t>3.4%</a:t>
                      </a:r>
                    </a:p>
                  </a:txBody>
                  <a:tcPr marL="106076" marR="1060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extLst>
                  <a:ext uri="{0D108BD9-81ED-4DB2-BD59-A6C34878D82A}">
                    <a16:rowId xmlns:a16="http://schemas.microsoft.com/office/drawing/2014/main" val="10002"/>
                  </a:ext>
                </a:extLst>
              </a:tr>
            </a:tbl>
          </a:graphicData>
        </a:graphic>
      </p:graphicFrame>
      <p:sp>
        <p:nvSpPr>
          <p:cNvPr id="7" name="Rectangle 6"/>
          <p:cNvSpPr/>
          <p:nvPr/>
        </p:nvSpPr>
        <p:spPr>
          <a:xfrm>
            <a:off x="1114425" y="5486963"/>
            <a:ext cx="5143500" cy="646331"/>
          </a:xfrm>
          <a:prstGeom prst="rect">
            <a:avLst/>
          </a:prstGeom>
        </p:spPr>
        <p:txBody>
          <a:bodyPr>
            <a:spAutoFit/>
          </a:bodyPr>
          <a:lstStyle/>
          <a:p>
            <a:pPr algn="l" eaLnBrk="1" fontAlgn="auto" hangingPunct="1">
              <a:spcBef>
                <a:spcPts val="0"/>
              </a:spcBef>
              <a:spcAft>
                <a:spcPts val="0"/>
              </a:spcAft>
            </a:pPr>
            <a:r>
              <a:rPr lang="en-US" sz="1200" dirty="0">
                <a:solidFill>
                  <a:prstClr val="white"/>
                </a:solidFill>
                <a:latin typeface="Corbel"/>
              </a:rPr>
              <a:t>Source: Glenda M Payne, ESRD Technical Advisor, Centers for Medicare &amp; Medicaid Services, Dallas &amp; Atlanta Regions</a:t>
            </a:r>
          </a:p>
          <a:p>
            <a:pPr algn="l" eaLnBrk="1" fontAlgn="auto" hangingPunct="1">
              <a:spcBef>
                <a:spcPts val="0"/>
              </a:spcBef>
              <a:spcAft>
                <a:spcPts val="0"/>
              </a:spcAft>
            </a:pPr>
            <a:r>
              <a:rPr lang="en-US" sz="1200" dirty="0">
                <a:solidFill>
                  <a:prstClr val="white"/>
                </a:solidFill>
                <a:latin typeface="Corbel"/>
              </a:rPr>
              <a:t>Surveys completed: 948 of 5477 providers</a:t>
            </a:r>
          </a:p>
        </p:txBody>
      </p:sp>
      <p:sp>
        <p:nvSpPr>
          <p:cNvPr id="9" name="Slide Number Placeholder 8"/>
          <p:cNvSpPr>
            <a:spLocks noGrp="1"/>
          </p:cNvSpPr>
          <p:nvPr>
            <p:ph type="sldNum" sz="quarter" idx="12"/>
          </p:nvPr>
        </p:nvSpPr>
        <p:spPr/>
        <p:txBody>
          <a:bodyPr/>
          <a:lstStyle/>
          <a:p>
            <a:fld id="{4CBEE411-2B0C-4D42-A2AA-FB40A418F32C}" type="slidenum">
              <a:rPr lang="en-US" smtClean="0">
                <a:solidFill>
                  <a:srgbClr val="EEECE1"/>
                </a:solidFill>
              </a:rPr>
              <a:pPr/>
              <a:t>34</a:t>
            </a:fld>
            <a:endParaRPr lang="en-US">
              <a:solidFill>
                <a:srgbClr val="EEECE1"/>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cap="all" spc="0" dirty="0">
                <a:effectLst>
                  <a:reflection blurRad="12700" stA="34000" endA="740" endPos="53000" dir="5400000" sy="-100000" algn="bl" rotWithShape="0"/>
                </a:effectLst>
              </a:rPr>
              <a:t>Concentrates &amp; </a:t>
            </a:r>
            <a:r>
              <a:rPr lang="en-US" b="1" cap="all" spc="0" dirty="0" err="1">
                <a:effectLst>
                  <a:reflection blurRad="12700" stA="34000" endA="740" endPos="53000" dir="5400000" sy="-100000" algn="bl" rotWithShape="0"/>
                </a:effectLst>
              </a:rPr>
              <a:t>Dialysate</a:t>
            </a:r>
            <a:r>
              <a:rPr lang="en-US" b="1" cap="all" spc="0" dirty="0">
                <a:effectLst>
                  <a:reflection blurRad="12700" stA="34000" endA="740" endPos="53000" dir="5400000" sy="-100000" algn="bl" rotWithShape="0"/>
                </a:effectLst>
              </a:rPr>
              <a:t>--Future</a:t>
            </a:r>
          </a:p>
        </p:txBody>
      </p:sp>
      <p:sp>
        <p:nvSpPr>
          <p:cNvPr id="3" name="Content Placeholder 2"/>
          <p:cNvSpPr>
            <a:spLocks noGrp="1"/>
          </p:cNvSpPr>
          <p:nvPr>
            <p:ph idx="1"/>
          </p:nvPr>
        </p:nvSpPr>
        <p:spPr>
          <a:xfrm>
            <a:off x="942975" y="2133600"/>
            <a:ext cx="8743950" cy="4572000"/>
          </a:xfrm>
        </p:spPr>
        <p:txBody>
          <a:bodyPr/>
          <a:lstStyle/>
          <a:p>
            <a:r>
              <a:rPr lang="en-US" dirty="0"/>
              <a:t>On-line generation of bicarbonate concentrate</a:t>
            </a:r>
          </a:p>
          <a:p>
            <a:r>
              <a:rPr lang="en-US" dirty="0"/>
              <a:t>More stringent bacterial and </a:t>
            </a:r>
            <a:r>
              <a:rPr lang="en-US" dirty="0" err="1"/>
              <a:t>endotoxin</a:t>
            </a:r>
            <a:r>
              <a:rPr lang="en-US" dirty="0"/>
              <a:t> limits</a:t>
            </a:r>
          </a:p>
          <a:p>
            <a:r>
              <a:rPr lang="en-US" dirty="0"/>
              <a:t>Increased use of </a:t>
            </a:r>
            <a:r>
              <a:rPr lang="en-US" dirty="0" err="1"/>
              <a:t>ultrafilters</a:t>
            </a:r>
            <a:r>
              <a:rPr lang="en-US" dirty="0"/>
              <a:t> to meet more stringent requirements</a:t>
            </a:r>
          </a:p>
          <a:p>
            <a:r>
              <a:rPr lang="en-US" dirty="0"/>
              <a:t>Ultrapure </a:t>
            </a:r>
            <a:r>
              <a:rPr lang="en-US" dirty="0" err="1"/>
              <a:t>dialysate</a:t>
            </a:r>
            <a:r>
              <a:rPr lang="en-US" dirty="0"/>
              <a:t> production at point of use or  via central delivery systems</a:t>
            </a:r>
          </a:p>
          <a:p>
            <a:pPr>
              <a:buNone/>
            </a:pPr>
            <a:endParaRPr lang="en-US" dirty="0"/>
          </a:p>
          <a:p>
            <a:endParaRPr lang="en-US" dirty="0"/>
          </a:p>
        </p:txBody>
      </p:sp>
      <p:sp>
        <p:nvSpPr>
          <p:cNvPr id="6" name="Slide Number Placeholder 5"/>
          <p:cNvSpPr>
            <a:spLocks noGrp="1"/>
          </p:cNvSpPr>
          <p:nvPr>
            <p:ph type="sldNum" sz="quarter" idx="12"/>
          </p:nvPr>
        </p:nvSpPr>
        <p:spPr/>
        <p:txBody>
          <a:bodyPr/>
          <a:lstStyle/>
          <a:p>
            <a:fld id="{4CBEE411-2B0C-4D42-A2AA-FB40A418F32C}" type="slidenum">
              <a:rPr lang="en-US" smtClean="0">
                <a:solidFill>
                  <a:srgbClr val="EEECE1"/>
                </a:solidFill>
              </a:rPr>
              <a:pPr/>
              <a:t>35</a:t>
            </a:fld>
            <a:endParaRPr lang="en-US">
              <a:solidFill>
                <a:srgbClr val="EEECE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20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2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20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20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20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20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20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20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028700" y="457200"/>
            <a:ext cx="8743950" cy="914400"/>
          </a:xfrm>
        </p:spPr>
        <p:txBody>
          <a:bodyPr/>
          <a:lstStyle/>
          <a:p>
            <a:pPr algn="ctr"/>
            <a:r>
              <a:rPr lang="en-US" b="1" cap="all" spc="0" dirty="0">
                <a:effectLst>
                  <a:reflection blurRad="12700" stA="34000" endA="740" endPos="53000" dir="5400000" sy="-100000" algn="bl" rotWithShape="0"/>
                </a:effectLst>
              </a:rPr>
              <a:t>Dialysis Machines--Rhetoric</a:t>
            </a:r>
          </a:p>
        </p:txBody>
      </p:sp>
      <p:sp>
        <p:nvSpPr>
          <p:cNvPr id="3" name="Content Placeholder 2"/>
          <p:cNvSpPr>
            <a:spLocks noGrp="1"/>
          </p:cNvSpPr>
          <p:nvPr>
            <p:ph idx="1"/>
          </p:nvPr>
        </p:nvSpPr>
        <p:spPr>
          <a:xfrm>
            <a:off x="1028700" y="1295400"/>
            <a:ext cx="8743950" cy="4572000"/>
          </a:xfrm>
        </p:spPr>
        <p:txBody>
          <a:bodyPr/>
          <a:lstStyle/>
          <a:p>
            <a:r>
              <a:rPr lang="en-US" dirty="0"/>
              <a:t>The dialyzer prevents transmission of bacteria and </a:t>
            </a:r>
            <a:r>
              <a:rPr lang="en-US" dirty="0" err="1"/>
              <a:t>endotoxin</a:t>
            </a:r>
            <a:r>
              <a:rPr lang="en-US" dirty="0"/>
              <a:t> to patient so water and </a:t>
            </a:r>
            <a:r>
              <a:rPr lang="en-US" dirty="0" err="1"/>
              <a:t>dialysate</a:t>
            </a:r>
            <a:r>
              <a:rPr lang="en-US" dirty="0"/>
              <a:t> levels are irrelevant</a:t>
            </a:r>
          </a:p>
          <a:p>
            <a:r>
              <a:rPr lang="en-US" dirty="0"/>
              <a:t>Post disinfection sampling tells me the machine meets AAMI acceptable levels</a:t>
            </a:r>
          </a:p>
          <a:p>
            <a:r>
              <a:rPr lang="en-US" dirty="0"/>
              <a:t>As long as my monthly monitoring results are OK  on a % of the dialysis machines, all of them are within limits and I don’t need to be concerned or have to trend my data</a:t>
            </a:r>
          </a:p>
          <a:p>
            <a:endParaRPr lang="en-US" dirty="0"/>
          </a:p>
          <a:p>
            <a:endParaRPr lang="en-US" dirty="0"/>
          </a:p>
        </p:txBody>
      </p:sp>
      <p:sp>
        <p:nvSpPr>
          <p:cNvPr id="6" name="Slide Number Placeholder 5"/>
          <p:cNvSpPr>
            <a:spLocks noGrp="1"/>
          </p:cNvSpPr>
          <p:nvPr>
            <p:ph type="sldNum" sz="quarter" idx="12"/>
          </p:nvPr>
        </p:nvSpPr>
        <p:spPr/>
        <p:txBody>
          <a:bodyPr/>
          <a:lstStyle/>
          <a:p>
            <a:fld id="{4CBEE411-2B0C-4D42-A2AA-FB40A418F32C}" type="slidenum">
              <a:rPr lang="en-US" smtClean="0">
                <a:solidFill>
                  <a:srgbClr val="EEECE1"/>
                </a:solidFill>
              </a:rPr>
              <a:pPr/>
              <a:t>36</a:t>
            </a:fld>
            <a:endParaRPr lang="en-US">
              <a:solidFill>
                <a:srgbClr val="EEECE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20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2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20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20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20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20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cap="all" spc="0" dirty="0">
                <a:effectLst>
                  <a:reflection blurRad="12700" stA="34000" endA="740" endPos="53000" dir="5400000" sy="-100000" algn="bl" rotWithShape="0"/>
                </a:effectLst>
              </a:rPr>
              <a:t>Dialysis Machines--Future</a:t>
            </a:r>
            <a:endParaRPr lang="en-US" dirty="0"/>
          </a:p>
        </p:txBody>
      </p:sp>
      <p:sp>
        <p:nvSpPr>
          <p:cNvPr id="3" name="Content Placeholder 2"/>
          <p:cNvSpPr>
            <a:spLocks noGrp="1"/>
          </p:cNvSpPr>
          <p:nvPr>
            <p:ph idx="1"/>
          </p:nvPr>
        </p:nvSpPr>
        <p:spPr/>
        <p:txBody>
          <a:bodyPr/>
          <a:lstStyle/>
          <a:p>
            <a:r>
              <a:rPr lang="en-US" dirty="0"/>
              <a:t>AAMI Standards likely to move closer to European (ISO) Standards—lower bacterial and </a:t>
            </a:r>
            <a:r>
              <a:rPr lang="en-US" dirty="0" err="1"/>
              <a:t>endotoxin</a:t>
            </a:r>
            <a:r>
              <a:rPr lang="en-US" dirty="0"/>
              <a:t> limits</a:t>
            </a:r>
          </a:p>
          <a:p>
            <a:r>
              <a:rPr lang="en-US" dirty="0"/>
              <a:t>Validation and process control required</a:t>
            </a:r>
          </a:p>
          <a:p>
            <a:r>
              <a:rPr lang="en-US" dirty="0"/>
              <a:t>On-line convective therapies may increase—Ultrapure </a:t>
            </a:r>
            <a:r>
              <a:rPr lang="en-US" dirty="0" err="1"/>
              <a:t>dialysate</a:t>
            </a:r>
            <a:r>
              <a:rPr lang="en-US" dirty="0"/>
              <a:t>, sterile substitution fluid</a:t>
            </a:r>
          </a:p>
          <a:p>
            <a:r>
              <a:rPr lang="en-US" dirty="0"/>
              <a:t>Increased use of in-line </a:t>
            </a:r>
            <a:r>
              <a:rPr lang="en-US" dirty="0" err="1"/>
              <a:t>ultrafilters</a:t>
            </a:r>
            <a:r>
              <a:rPr lang="en-US" dirty="0"/>
              <a:t> for ultrapure </a:t>
            </a:r>
            <a:r>
              <a:rPr lang="en-US" dirty="0" err="1"/>
              <a:t>dialysate</a:t>
            </a:r>
            <a:r>
              <a:rPr lang="en-US" dirty="0"/>
              <a:t> as standard of care</a:t>
            </a:r>
          </a:p>
        </p:txBody>
      </p:sp>
      <p:sp>
        <p:nvSpPr>
          <p:cNvPr id="6" name="Slide Number Placeholder 5"/>
          <p:cNvSpPr>
            <a:spLocks noGrp="1"/>
          </p:cNvSpPr>
          <p:nvPr>
            <p:ph type="sldNum" sz="quarter" idx="12"/>
          </p:nvPr>
        </p:nvSpPr>
        <p:spPr/>
        <p:txBody>
          <a:bodyPr/>
          <a:lstStyle/>
          <a:p>
            <a:fld id="{4CBEE411-2B0C-4D42-A2AA-FB40A418F32C}" type="slidenum">
              <a:rPr lang="en-US" smtClean="0">
                <a:solidFill>
                  <a:srgbClr val="EEECE1"/>
                </a:solidFill>
              </a:rPr>
              <a:pPr/>
              <a:t>37</a:t>
            </a:fld>
            <a:endParaRPr lang="en-US">
              <a:solidFill>
                <a:srgbClr val="EEECE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30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3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30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30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30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30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30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30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cap="all" spc="0" dirty="0">
                <a:effectLst>
                  <a:reflection blurRad="12700" stA="34000" endA="740" endPos="53000" dir="5400000" sy="-100000" algn="bl" rotWithShape="0"/>
                </a:effectLst>
              </a:rPr>
              <a:t>Dialysis Machines--Reality</a:t>
            </a:r>
          </a:p>
        </p:txBody>
      </p:sp>
      <p:sp>
        <p:nvSpPr>
          <p:cNvPr id="5" name="Content Placeholder 4"/>
          <p:cNvSpPr>
            <a:spLocks noGrp="1"/>
          </p:cNvSpPr>
          <p:nvPr>
            <p:ph idx="1"/>
          </p:nvPr>
        </p:nvSpPr>
        <p:spPr>
          <a:xfrm>
            <a:off x="1028700" y="1524000"/>
            <a:ext cx="8743950" cy="4572000"/>
          </a:xfrm>
        </p:spPr>
        <p:txBody>
          <a:bodyPr/>
          <a:lstStyle/>
          <a:p>
            <a:pPr>
              <a:buSzPct val="85000"/>
              <a:buFont typeface="Wingdings" pitchFamily="2" charset="2"/>
              <a:buChar char="§"/>
            </a:pPr>
            <a:r>
              <a:rPr lang="en-US" dirty="0"/>
              <a:t>Both low &amp; high flux dialyzers can allow transfer of bacteria &amp; </a:t>
            </a:r>
            <a:r>
              <a:rPr lang="en-US" dirty="0" err="1"/>
              <a:t>endotoxin</a:t>
            </a:r>
            <a:r>
              <a:rPr lang="en-US" dirty="0"/>
              <a:t> from </a:t>
            </a:r>
            <a:r>
              <a:rPr lang="en-US" dirty="0" err="1"/>
              <a:t>dialysate</a:t>
            </a:r>
            <a:r>
              <a:rPr lang="en-US" dirty="0"/>
              <a:t> to patient by </a:t>
            </a:r>
            <a:r>
              <a:rPr lang="en-US" dirty="0" err="1"/>
              <a:t>backfiltration</a:t>
            </a:r>
            <a:endParaRPr lang="en-US" dirty="0"/>
          </a:p>
          <a:p>
            <a:pPr>
              <a:buSzPct val="85000"/>
              <a:buFont typeface="Wingdings" pitchFamily="2" charset="2"/>
              <a:buChar char="§"/>
            </a:pPr>
            <a:r>
              <a:rPr lang="en-US" dirty="0"/>
              <a:t>Pre-disinfection sampling of  a % of the dialysis machines/month gives a snapshot, it doesn’t tell you what is happening in all machines all of the time  </a:t>
            </a:r>
          </a:p>
          <a:p>
            <a:pPr>
              <a:buSzPct val="85000"/>
              <a:buFont typeface="Wingdings" pitchFamily="2" charset="2"/>
              <a:buChar char="§"/>
            </a:pPr>
            <a:r>
              <a:rPr lang="en-US" dirty="0"/>
              <a:t>Post disinfection sampling only tells you whether  the disinfection procedure is effective or not</a:t>
            </a:r>
          </a:p>
          <a:p>
            <a:pPr lvl="1"/>
            <a:endParaRPr lang="en-US" dirty="0"/>
          </a:p>
          <a:p>
            <a:endParaRPr lang="en-US" dirty="0"/>
          </a:p>
        </p:txBody>
      </p:sp>
      <p:sp>
        <p:nvSpPr>
          <p:cNvPr id="7" name="Slide Number Placeholder 6"/>
          <p:cNvSpPr>
            <a:spLocks noGrp="1"/>
          </p:cNvSpPr>
          <p:nvPr>
            <p:ph type="sldNum" sz="quarter" idx="12"/>
          </p:nvPr>
        </p:nvSpPr>
        <p:spPr/>
        <p:txBody>
          <a:bodyPr/>
          <a:lstStyle/>
          <a:p>
            <a:fld id="{4CBEE411-2B0C-4D42-A2AA-FB40A418F32C}" type="slidenum">
              <a:rPr lang="en-US" smtClean="0">
                <a:solidFill>
                  <a:srgbClr val="EEECE1"/>
                </a:solidFill>
              </a:rPr>
              <a:pPr/>
              <a:t>38</a:t>
            </a:fld>
            <a:endParaRPr lang="en-US">
              <a:solidFill>
                <a:srgbClr val="EEECE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2000" fill="hold"/>
                                        <p:tgtEl>
                                          <p:spTgt spid="5">
                                            <p:txEl>
                                              <p:pRg st="0" end="0"/>
                                            </p:txEl>
                                          </p:spTgt>
                                        </p:tgtEl>
                                        <p:attrNameLst>
                                          <p:attrName>ppt_x</p:attrName>
                                        </p:attrNameLst>
                                      </p:cBhvr>
                                      <p:tavLst>
                                        <p:tav tm="0">
                                          <p:val>
                                            <p:strVal val="0-#ppt_w/2"/>
                                          </p:val>
                                        </p:tav>
                                        <p:tav tm="100000">
                                          <p:val>
                                            <p:strVal val="#ppt_x"/>
                                          </p:val>
                                        </p:tav>
                                      </p:tavLst>
                                    </p:anim>
                                    <p:anim calcmode="lin" valueType="num">
                                      <p:cBhvr additive="base">
                                        <p:cTn id="8" dur="2000" fill="hold"/>
                                        <p:tgtEl>
                                          <p:spTgt spid="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2000" fill="hold"/>
                                        <p:tgtEl>
                                          <p:spTgt spid="5">
                                            <p:txEl>
                                              <p:pRg st="1" end="1"/>
                                            </p:txEl>
                                          </p:spTgt>
                                        </p:tgtEl>
                                        <p:attrNameLst>
                                          <p:attrName>ppt_x</p:attrName>
                                        </p:attrNameLst>
                                      </p:cBhvr>
                                      <p:tavLst>
                                        <p:tav tm="0">
                                          <p:val>
                                            <p:strVal val="0-#ppt_w/2"/>
                                          </p:val>
                                        </p:tav>
                                        <p:tav tm="100000">
                                          <p:val>
                                            <p:strVal val="#ppt_x"/>
                                          </p:val>
                                        </p:tav>
                                      </p:tavLst>
                                    </p:anim>
                                    <p:anim calcmode="lin" valueType="num">
                                      <p:cBhvr additive="base">
                                        <p:cTn id="14" dur="2000" fill="hold"/>
                                        <p:tgtEl>
                                          <p:spTgt spid="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2000" fill="hold"/>
                                        <p:tgtEl>
                                          <p:spTgt spid="5">
                                            <p:txEl>
                                              <p:pRg st="2" end="2"/>
                                            </p:txEl>
                                          </p:spTgt>
                                        </p:tgtEl>
                                        <p:attrNameLst>
                                          <p:attrName>ppt_x</p:attrName>
                                        </p:attrNameLst>
                                      </p:cBhvr>
                                      <p:tavLst>
                                        <p:tav tm="0">
                                          <p:val>
                                            <p:strVal val="0-#ppt_w/2"/>
                                          </p:val>
                                        </p:tav>
                                        <p:tav tm="100000">
                                          <p:val>
                                            <p:strVal val="#ppt_x"/>
                                          </p:val>
                                        </p:tav>
                                      </p:tavLst>
                                    </p:anim>
                                    <p:anim calcmode="lin" valueType="num">
                                      <p:cBhvr additive="base">
                                        <p:cTn id="20" dur="2000" fill="hold"/>
                                        <p:tgtEl>
                                          <p:spTgt spid="5">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512064"/>
            <a:ext cx="9858375" cy="1240536"/>
          </a:xfrm>
        </p:spPr>
        <p:txBody>
          <a:bodyPr/>
          <a:lstStyle/>
          <a:p>
            <a:pPr algn="ctr"/>
            <a:r>
              <a:rPr lang="en-US" b="1" cap="all" spc="0" dirty="0">
                <a:effectLst>
                  <a:reflection blurRad="12700" stA="34000" endA="740" endPos="53000" dir="5400000" sy="-100000" algn="bl" rotWithShape="0"/>
                </a:effectLst>
              </a:rPr>
              <a:t>Bright Future for </a:t>
            </a:r>
            <a:r>
              <a:rPr lang="en-US" b="1" cap="all" spc="0" dirty="0" err="1">
                <a:effectLst>
                  <a:reflection blurRad="12700" stA="34000" endA="740" endPos="53000" dir="5400000" sy="-100000" algn="bl" rotWithShape="0"/>
                </a:effectLst>
              </a:rPr>
              <a:t>BioMed</a:t>
            </a:r>
            <a:r>
              <a:rPr lang="en-US" b="1" cap="all" spc="0" dirty="0">
                <a:effectLst>
                  <a:reflection blurRad="12700" stA="34000" endA="740" endPos="53000" dir="5400000" sy="-100000" algn="bl" rotWithShape="0"/>
                </a:effectLst>
              </a:rPr>
              <a:t> Techs</a:t>
            </a:r>
            <a:br>
              <a:rPr lang="en-US" b="1" cap="all" spc="0" dirty="0">
                <a:effectLst>
                  <a:reflection blurRad="12700" stA="34000" endA="740" endPos="53000" dir="5400000" sy="-100000" algn="bl" rotWithShape="0"/>
                </a:effectLst>
              </a:rPr>
            </a:br>
            <a:r>
              <a:rPr lang="en-US" sz="2800" b="1" cap="all" spc="0" dirty="0">
                <a:effectLst>
                  <a:reflection blurRad="12700" stA="34000" endA="740" endPos="53000" dir="5400000" sy="-100000" algn="bl" rotWithShape="0"/>
                </a:effectLst>
              </a:rPr>
              <a:t>You can make a difference!</a:t>
            </a:r>
            <a:endParaRPr lang="en-US" b="1" cap="all" spc="0" dirty="0">
              <a:effectLst>
                <a:reflection blurRad="12700" stA="34000" endA="740" endPos="53000" dir="5400000" sy="-100000" algn="bl" rotWithShape="0"/>
              </a:effectLst>
            </a:endParaRPr>
          </a:p>
        </p:txBody>
      </p:sp>
      <p:sp>
        <p:nvSpPr>
          <p:cNvPr id="3" name="Content Placeholder 2"/>
          <p:cNvSpPr>
            <a:spLocks noGrp="1"/>
          </p:cNvSpPr>
          <p:nvPr>
            <p:ph idx="1"/>
          </p:nvPr>
        </p:nvSpPr>
        <p:spPr>
          <a:xfrm>
            <a:off x="1200150" y="1752600"/>
            <a:ext cx="8229600" cy="4572000"/>
          </a:xfrm>
        </p:spPr>
        <p:txBody>
          <a:bodyPr>
            <a:normAutofit/>
          </a:bodyPr>
          <a:lstStyle/>
          <a:p>
            <a:r>
              <a:rPr lang="en-US" sz="2600" dirty="0"/>
              <a:t>Employment expected to grow 27% over the next 9 years</a:t>
            </a:r>
          </a:p>
          <a:p>
            <a:r>
              <a:rPr lang="en-US" sz="2600" dirty="0"/>
              <a:t>Faster growth than the average for all occupations </a:t>
            </a:r>
          </a:p>
          <a:p>
            <a:r>
              <a:rPr lang="en-US" sz="2600" dirty="0"/>
              <a:t>The aging population puts more people at risk for developing ESRD</a:t>
            </a:r>
          </a:p>
          <a:p>
            <a:pPr lvl="1"/>
            <a:r>
              <a:rPr lang="en-US" dirty="0"/>
              <a:t>Growth of this segment of the population is expected to be faster than that of the total population</a:t>
            </a:r>
          </a:p>
          <a:p>
            <a:r>
              <a:rPr lang="en-US" sz="2600" dirty="0"/>
              <a:t>Dialysis patient population is expected to increase (doubled in the UK over past 10 years)</a:t>
            </a:r>
          </a:p>
        </p:txBody>
      </p:sp>
      <p:sp>
        <p:nvSpPr>
          <p:cNvPr id="6" name="Slide Number Placeholder 5"/>
          <p:cNvSpPr>
            <a:spLocks noGrp="1"/>
          </p:cNvSpPr>
          <p:nvPr>
            <p:ph type="sldNum" sz="quarter" idx="12"/>
          </p:nvPr>
        </p:nvSpPr>
        <p:spPr/>
        <p:txBody>
          <a:bodyPr/>
          <a:lstStyle/>
          <a:p>
            <a:fld id="{4CBEE411-2B0C-4D42-A2AA-FB40A418F32C}" type="slidenum">
              <a:rPr lang="en-US" smtClean="0">
                <a:solidFill>
                  <a:srgbClr val="EEECE1"/>
                </a:solidFill>
              </a:rPr>
              <a:pPr/>
              <a:t>39</a:t>
            </a:fld>
            <a:endParaRPr lang="en-US">
              <a:solidFill>
                <a:srgbClr val="EEECE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20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2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20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20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20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20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20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20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20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32" dur="20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a:t>The Bottom line</a:t>
            </a:r>
          </a:p>
        </p:txBody>
      </p:sp>
      <p:sp>
        <p:nvSpPr>
          <p:cNvPr id="3" name="Subtitle 2"/>
          <p:cNvSpPr>
            <a:spLocks noGrp="1"/>
          </p:cNvSpPr>
          <p:nvPr>
            <p:ph type="subTitle" idx="1"/>
          </p:nvPr>
        </p:nvSpPr>
        <p:spPr>
          <a:xfrm>
            <a:off x="1028700" y="1600200"/>
            <a:ext cx="8743950" cy="1508760"/>
          </a:xfrm>
        </p:spPr>
        <p:txBody>
          <a:bodyPr>
            <a:normAutofit/>
          </a:bodyPr>
          <a:lstStyle/>
          <a:p>
            <a:pPr algn="ctr"/>
            <a:r>
              <a:rPr lang="en-US" sz="3200" dirty="0"/>
              <a:t>Patient Safety and Delivery of Quality Therapy is--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1028700" y="5334000"/>
            <a:ext cx="8572500" cy="1524000"/>
          </a:xfrm>
        </p:spPr>
        <p:txBody>
          <a:bodyPr/>
          <a:lstStyle/>
          <a:p>
            <a:pPr algn="ctr"/>
            <a:r>
              <a:rPr lang="en-US" dirty="0"/>
              <a:t>BIO MED TECHS ROCK!</a:t>
            </a:r>
            <a:br>
              <a:rPr lang="en-US" dirty="0"/>
            </a:br>
            <a:endParaRPr lang="en-US" b="1" cap="all" spc="0" dirty="0">
              <a:effectLst>
                <a:reflection blurRad="12700" stA="34000" endA="740" endPos="53000" dir="5400000" sy="-100000" algn="bl" rotWithShape="0"/>
              </a:effectLst>
            </a:endParaRPr>
          </a:p>
        </p:txBody>
      </p:sp>
      <p:sp>
        <p:nvSpPr>
          <p:cNvPr id="3" name="Content Placeholder 2"/>
          <p:cNvSpPr>
            <a:spLocks noGrp="1"/>
          </p:cNvSpPr>
          <p:nvPr>
            <p:ph type="subTitle" idx="1"/>
          </p:nvPr>
        </p:nvSpPr>
        <p:spPr>
          <a:xfrm>
            <a:off x="1285875" y="0"/>
            <a:ext cx="8743950" cy="1219200"/>
          </a:xfrm>
        </p:spPr>
        <p:txBody>
          <a:bodyPr>
            <a:normAutofit/>
          </a:bodyPr>
          <a:lstStyle/>
          <a:p>
            <a:pPr algn="ctr"/>
            <a:r>
              <a:rPr lang="en-US" sz="4000" b="1" cap="all" dirty="0">
                <a:solidFill>
                  <a:schemeClr val="tx2">
                    <a:satMod val="200000"/>
                  </a:schemeClr>
                </a:solidFill>
                <a:effectLst>
                  <a:reflection blurRad="12700" stA="34000" endA="740" endPos="53000" dir="5400000" sy="-100000" algn="bl" rotWithShape="0"/>
                </a:effectLst>
                <a:latin typeface="+mj-lt"/>
                <a:ea typeface="+mj-ea"/>
                <a:cs typeface="+mj-cs"/>
              </a:rPr>
              <a:t>You Can Make a Difference</a:t>
            </a:r>
          </a:p>
        </p:txBody>
      </p:sp>
      <p:pic>
        <p:nvPicPr>
          <p:cNvPr id="1026" name="Picture 2"/>
          <p:cNvPicPr>
            <a:picLocks noGrp="1" noChangeAspect="1" noChangeArrowheads="1"/>
          </p:cNvPicPr>
          <p:nvPr>
            <p:ph idx="4294967295"/>
          </p:nvPr>
        </p:nvPicPr>
        <p:blipFill>
          <a:blip r:embed="rId2" cstate="print"/>
          <a:stretch>
            <a:fillRect/>
          </a:stretch>
        </p:blipFill>
        <p:spPr bwMode="auto">
          <a:xfrm>
            <a:off x="3343275" y="1600200"/>
            <a:ext cx="4143375" cy="3598862"/>
          </a:xfrm>
          <a:prstGeom prst="rect">
            <a:avLst/>
          </a:prstGeom>
          <a:noFill/>
          <a:ln w="9525">
            <a:noFill/>
            <a:miter lim="800000"/>
            <a:headEnd/>
            <a:tailEnd/>
          </a:ln>
          <a:effectLst/>
        </p:spPr>
      </p:pic>
    </p:spTree>
  </p:cSld>
  <p:clrMapOvr>
    <a:masterClrMapping/>
  </p:clrMapOvr>
  <p:transition>
    <p:wip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p:cNvSpPr>
            <a:spLocks noGrp="1" noChangeArrowheads="1"/>
          </p:cNvSpPr>
          <p:nvPr>
            <p:ph type="ctrTitle"/>
          </p:nvPr>
        </p:nvSpPr>
        <p:spPr>
          <a:xfrm>
            <a:off x="600076" y="457199"/>
            <a:ext cx="9112250" cy="4143376"/>
          </a:xfrm>
          <a:noFill/>
          <a:ln/>
        </p:spPr>
        <p:txBody>
          <a:bodyPr lIns="0" tIns="571297" rIns="0" bIns="0"/>
          <a:lstStyle/>
          <a:p>
            <a:pPr>
              <a:lnSpc>
                <a:spcPct val="150000"/>
              </a:lnSpc>
              <a:spcBef>
                <a:spcPts val="0"/>
              </a:spcBef>
            </a:pPr>
            <a:br>
              <a:rPr lang="en-US" sz="4000" dirty="0">
                <a:solidFill>
                  <a:srgbClr val="FFFF37"/>
                </a:solidFill>
                <a:latin typeface="Verdana" pitchFamily="34" charset="0"/>
              </a:rPr>
            </a:br>
            <a:br>
              <a:rPr lang="en-US" sz="4000" dirty="0">
                <a:solidFill>
                  <a:srgbClr val="FFFF37"/>
                </a:solidFill>
                <a:latin typeface="Verdana" pitchFamily="34" charset="0"/>
              </a:rPr>
            </a:br>
            <a:br>
              <a:rPr lang="en-US" sz="4000" dirty="0">
                <a:solidFill>
                  <a:srgbClr val="FFFF37"/>
                </a:solidFill>
                <a:latin typeface="Verdana" pitchFamily="34" charset="0"/>
              </a:rPr>
            </a:br>
            <a:br>
              <a:rPr lang="en-US" sz="4000" dirty="0">
                <a:solidFill>
                  <a:srgbClr val="FFFF37"/>
                </a:solidFill>
                <a:latin typeface="Verdana" pitchFamily="34" charset="0"/>
              </a:rPr>
            </a:br>
            <a:r>
              <a:rPr lang="en-US" sz="4800" dirty="0">
                <a:solidFill>
                  <a:srgbClr val="FFFF37"/>
                </a:solidFill>
                <a:latin typeface="Verdana" pitchFamily="34" charset="0"/>
              </a:rPr>
              <a:t>Panel of Pioneers:</a:t>
            </a:r>
            <a:br>
              <a:rPr lang="en-US" sz="4800" dirty="0">
                <a:solidFill>
                  <a:srgbClr val="FFFF37"/>
                </a:solidFill>
                <a:latin typeface="Verdana" pitchFamily="34" charset="0"/>
              </a:rPr>
            </a:br>
            <a:r>
              <a:rPr lang="en-US" sz="4400" dirty="0">
                <a:solidFill>
                  <a:srgbClr val="FFFF37"/>
                </a:solidFill>
                <a:latin typeface="Verdana" pitchFamily="34" charset="0"/>
              </a:rPr>
              <a:t>Perspective</a:t>
            </a:r>
            <a:br>
              <a:rPr lang="en-US" sz="4400" dirty="0">
                <a:solidFill>
                  <a:srgbClr val="FFFF37"/>
                </a:solidFill>
                <a:latin typeface="Verdana" pitchFamily="34" charset="0"/>
              </a:rPr>
            </a:br>
            <a:r>
              <a:rPr lang="en-US" sz="4000" dirty="0">
                <a:solidFill>
                  <a:srgbClr val="FFFF37"/>
                </a:solidFill>
                <a:latin typeface="Verdana" pitchFamily="34" charset="0"/>
              </a:rPr>
              <a:t>and</a:t>
            </a:r>
            <a:br>
              <a:rPr lang="en-US" sz="4400" dirty="0">
                <a:solidFill>
                  <a:srgbClr val="FFFF37"/>
                </a:solidFill>
                <a:latin typeface="Verdana" pitchFamily="34" charset="0"/>
              </a:rPr>
            </a:br>
            <a:r>
              <a:rPr lang="en-US" sz="4400" dirty="0">
                <a:solidFill>
                  <a:srgbClr val="FFFF37"/>
                </a:solidFill>
                <a:latin typeface="Verdana" pitchFamily="34" charset="0"/>
              </a:rPr>
              <a:t>Predictions</a:t>
            </a:r>
            <a:br>
              <a:rPr lang="en-US" sz="4000" dirty="0">
                <a:solidFill>
                  <a:srgbClr val="FFFF37"/>
                </a:solidFill>
                <a:latin typeface="Verdana" pitchFamily="34" charset="0"/>
              </a:rPr>
            </a:br>
            <a:br>
              <a:rPr lang="en-US" sz="4000" dirty="0">
                <a:solidFill>
                  <a:srgbClr val="FFFF37"/>
                </a:solidFill>
                <a:latin typeface="Verdana" pitchFamily="34" charset="0"/>
              </a:rPr>
            </a:br>
            <a:br>
              <a:rPr lang="en-US" sz="4000" dirty="0">
                <a:solidFill>
                  <a:srgbClr val="FFFF37"/>
                </a:solidFill>
                <a:latin typeface="Verdana" pitchFamily="34" charset="0"/>
              </a:rPr>
            </a:br>
            <a:br>
              <a:rPr lang="en-US" sz="4000" dirty="0">
                <a:solidFill>
                  <a:srgbClr val="FFFF37"/>
                </a:solidFill>
                <a:latin typeface="Verdana" pitchFamily="34" charset="0"/>
              </a:rPr>
            </a:br>
            <a:r>
              <a:rPr lang="en-US" sz="4000" dirty="0">
                <a:solidFill>
                  <a:srgbClr val="FFFF37"/>
                </a:solidFill>
                <a:latin typeface="Verdana" pitchFamily="34" charset="0"/>
              </a:rPr>
              <a:t> </a:t>
            </a:r>
            <a:br>
              <a:rPr lang="en-US" sz="3600" dirty="0">
                <a:solidFill>
                  <a:srgbClr val="FFFF37"/>
                </a:solidFill>
                <a:latin typeface="Verdana" pitchFamily="34" charset="0"/>
              </a:rPr>
            </a:br>
            <a:endParaRPr lang="en-US" sz="3600" dirty="0">
              <a:solidFill>
                <a:srgbClr val="FFFF37"/>
              </a:solidFill>
              <a:latin typeface="Verdana" pitchFamily="34" charset="0"/>
            </a:endParaRPr>
          </a:p>
        </p:txBody>
      </p:sp>
      <p:sp>
        <p:nvSpPr>
          <p:cNvPr id="25" name="TextBox 24"/>
          <p:cNvSpPr txBox="1"/>
          <p:nvPr/>
        </p:nvSpPr>
        <p:spPr>
          <a:xfrm>
            <a:off x="3910619" y="4853772"/>
            <a:ext cx="2397587" cy="523220"/>
          </a:xfrm>
          <a:prstGeom prst="rect">
            <a:avLst/>
          </a:prstGeom>
          <a:noFill/>
        </p:spPr>
        <p:txBody>
          <a:bodyPr wrap="square" rtlCol="0">
            <a:spAutoFit/>
          </a:bodyPr>
          <a:lstStyle/>
          <a:p>
            <a:r>
              <a:rPr lang="en-US" sz="2800" i="1" dirty="0">
                <a:latin typeface="Verdana" pitchFamily="34" charset="0"/>
              </a:rPr>
              <a:t>Speakers:</a:t>
            </a:r>
            <a:r>
              <a:rPr lang="en-US" sz="2800" dirty="0">
                <a:latin typeface="Verdana" pitchFamily="34" charset="0"/>
              </a:rPr>
              <a:t> </a:t>
            </a:r>
          </a:p>
        </p:txBody>
      </p:sp>
      <p:sp>
        <p:nvSpPr>
          <p:cNvPr id="7" name="TextBox 6"/>
          <p:cNvSpPr txBox="1"/>
          <p:nvPr/>
        </p:nvSpPr>
        <p:spPr>
          <a:xfrm>
            <a:off x="1228725" y="5426060"/>
            <a:ext cx="8058150" cy="523220"/>
          </a:xfrm>
          <a:prstGeom prst="rect">
            <a:avLst/>
          </a:prstGeom>
          <a:noFill/>
        </p:spPr>
        <p:txBody>
          <a:bodyPr wrap="square" rtlCol="0">
            <a:spAutoFit/>
          </a:bodyPr>
          <a:lstStyle/>
          <a:p>
            <a:pPr algn="l"/>
            <a:r>
              <a:rPr lang="en-US" sz="2800" dirty="0">
                <a:latin typeface="Verdana" pitchFamily="34" charset="0"/>
              </a:rPr>
              <a:t>V. Taaffe,  J. Maltais,  G. Rovegno,  R. Ward</a:t>
            </a:r>
          </a:p>
        </p:txBody>
      </p:sp>
      <p:pic>
        <p:nvPicPr>
          <p:cNvPr id="185346" name="Picture 2" descr="C:\Documents and Settings\RPCUser\My Documents\My Pictures\Microsoft Clip Organizer\pe01563_.wmf"/>
          <p:cNvPicPr>
            <a:picLocks noChangeAspect="1" noChangeArrowheads="1"/>
          </p:cNvPicPr>
          <p:nvPr/>
        </p:nvPicPr>
        <p:blipFill>
          <a:blip r:embed="rId3" cstate="print"/>
          <a:srcRect/>
          <a:stretch>
            <a:fillRect/>
          </a:stretch>
        </p:blipFill>
        <p:spPr bwMode="auto">
          <a:xfrm>
            <a:off x="736208" y="1469757"/>
            <a:ext cx="1678380" cy="2134179"/>
          </a:xfrm>
          <a:prstGeom prst="rect">
            <a:avLst/>
          </a:prstGeom>
          <a:noFill/>
        </p:spPr>
      </p:pic>
      <p:grpSp>
        <p:nvGrpSpPr>
          <p:cNvPr id="2" name="Group 94"/>
          <p:cNvGrpSpPr/>
          <p:nvPr/>
        </p:nvGrpSpPr>
        <p:grpSpPr>
          <a:xfrm>
            <a:off x="7786692" y="3114675"/>
            <a:ext cx="1685925" cy="2085974"/>
            <a:chOff x="5400675" y="342900"/>
            <a:chExt cx="4043363" cy="4857751"/>
          </a:xfrm>
        </p:grpSpPr>
        <p:grpSp>
          <p:nvGrpSpPr>
            <p:cNvPr id="3" name="Group 92"/>
            <p:cNvGrpSpPr/>
            <p:nvPr/>
          </p:nvGrpSpPr>
          <p:grpSpPr>
            <a:xfrm>
              <a:off x="5400675" y="342900"/>
              <a:ext cx="4043363" cy="4857751"/>
              <a:chOff x="5486400" y="-44021"/>
              <a:chExt cx="4471989" cy="5873321"/>
            </a:xfrm>
          </p:grpSpPr>
          <p:grpSp>
            <p:nvGrpSpPr>
              <p:cNvPr id="4" name="Group 47"/>
              <p:cNvGrpSpPr>
                <a:grpSpLocks noChangeAspect="1"/>
              </p:cNvGrpSpPr>
              <p:nvPr/>
            </p:nvGrpSpPr>
            <p:grpSpPr bwMode="auto">
              <a:xfrm>
                <a:off x="5486400" y="-44021"/>
                <a:ext cx="4471989" cy="5873321"/>
                <a:chOff x="5184" y="2104"/>
                <a:chExt cx="801" cy="1052"/>
              </a:xfrm>
            </p:grpSpPr>
            <p:sp>
              <p:nvSpPr>
                <p:cNvPr id="185390" name="AutoShape 46"/>
                <p:cNvSpPr>
                  <a:spLocks noChangeAspect="1" noChangeArrowheads="1" noTextEdit="1"/>
                </p:cNvSpPr>
                <p:nvPr/>
              </p:nvSpPr>
              <p:spPr bwMode="auto">
                <a:xfrm>
                  <a:off x="5184" y="2104"/>
                  <a:ext cx="801" cy="1052"/>
                </a:xfrm>
                <a:prstGeom prst="rect">
                  <a:avLst/>
                </a:prstGeom>
                <a:solidFill>
                  <a:schemeClr val="bg1">
                    <a:lumMod val="75000"/>
                  </a:schemeClr>
                </a:solidFill>
                <a:ln w="88900" cap="sq" cmpd="sng" algn="ctr">
                  <a:noFill/>
                  <a:prstDash val="solid"/>
                  <a:miter lim="800000"/>
                  <a:headEnd type="none" w="med" len="med"/>
                  <a:tailEnd type="none" w="med" len="med"/>
                </a:ln>
                <a:effectLst>
                  <a:outerShdw dist="18000" dir="5400000" algn="tl" rotWithShape="0">
                    <a:srgbClr val="000000">
                      <a:alpha val="39999"/>
                    </a:srgbClr>
                  </a:outerShdw>
                </a:effectLst>
              </p:spPr>
              <p:txBody>
                <a:bodyPr vert="horz" wrap="square" lIns="0" tIns="0" rIns="0" bIns="0" numCol="1" anchor="t" anchorCtr="0" compatLnSpc="1">
                  <a:prstTxWarp prst="textNoShape">
                    <a:avLst/>
                  </a:prstTxWarp>
                </a:bodyPr>
                <a:lstStyle/>
                <a:p>
                  <a:endParaRPr lang="en-US"/>
                </a:p>
              </p:txBody>
            </p:sp>
            <p:sp>
              <p:nvSpPr>
                <p:cNvPr id="185392" name="Rectangle 48"/>
                <p:cNvSpPr>
                  <a:spLocks noChangeArrowheads="1"/>
                </p:cNvSpPr>
                <p:nvPr/>
              </p:nvSpPr>
              <p:spPr bwMode="auto">
                <a:xfrm>
                  <a:off x="5184" y="2104"/>
                  <a:ext cx="801" cy="993"/>
                </a:xfrm>
                <a:prstGeom prst="rect">
                  <a:avLst/>
                </a:prstGeom>
                <a:solidFill>
                  <a:srgbClr val="A6E9F0"/>
                </a:solidFill>
                <a:ln w="9525">
                  <a:noFill/>
                  <a:miter lim="800000"/>
                  <a:headEnd/>
                  <a:tailEnd/>
                </a:ln>
              </p:spPr>
              <p:txBody>
                <a:bodyPr vert="horz" wrap="square" lIns="0" tIns="0" rIns="0" bIns="0" numCol="1" anchor="t" anchorCtr="0" compatLnSpc="1">
                  <a:prstTxWarp prst="textNoShape">
                    <a:avLst/>
                  </a:prstTxWarp>
                </a:bodyPr>
                <a:lstStyle/>
                <a:p>
                  <a:endParaRPr lang="en-US"/>
                </a:p>
              </p:txBody>
            </p:sp>
            <p:sp>
              <p:nvSpPr>
                <p:cNvPr id="185393" name="Freeform 49"/>
                <p:cNvSpPr>
                  <a:spLocks/>
                </p:cNvSpPr>
                <p:nvPr/>
              </p:nvSpPr>
              <p:spPr bwMode="auto">
                <a:xfrm>
                  <a:off x="5238" y="2319"/>
                  <a:ext cx="677" cy="772"/>
                </a:xfrm>
                <a:custGeom>
                  <a:avLst/>
                  <a:gdLst/>
                  <a:ahLst/>
                  <a:cxnLst>
                    <a:cxn ang="0">
                      <a:pos x="608" y="1502"/>
                    </a:cxn>
                    <a:cxn ang="0">
                      <a:pos x="523" y="1472"/>
                    </a:cxn>
                    <a:cxn ang="0">
                      <a:pos x="445" y="1438"/>
                    </a:cxn>
                    <a:cxn ang="0">
                      <a:pos x="373" y="1401"/>
                    </a:cxn>
                    <a:cxn ang="0">
                      <a:pos x="307" y="1360"/>
                    </a:cxn>
                    <a:cxn ang="0">
                      <a:pos x="247" y="1316"/>
                    </a:cxn>
                    <a:cxn ang="0">
                      <a:pos x="194" y="1270"/>
                    </a:cxn>
                    <a:cxn ang="0">
                      <a:pos x="147" y="1222"/>
                    </a:cxn>
                    <a:cxn ang="0">
                      <a:pos x="105" y="1171"/>
                    </a:cxn>
                    <a:cxn ang="0">
                      <a:pos x="72" y="1119"/>
                    </a:cxn>
                    <a:cxn ang="0">
                      <a:pos x="44" y="1066"/>
                    </a:cxn>
                    <a:cxn ang="0">
                      <a:pos x="23" y="1011"/>
                    </a:cxn>
                    <a:cxn ang="0">
                      <a:pos x="8" y="957"/>
                    </a:cxn>
                    <a:cxn ang="0">
                      <a:pos x="1" y="903"/>
                    </a:cxn>
                    <a:cxn ang="0">
                      <a:pos x="0" y="848"/>
                    </a:cxn>
                    <a:cxn ang="0">
                      <a:pos x="6" y="794"/>
                    </a:cxn>
                    <a:cxn ang="0">
                      <a:pos x="19" y="737"/>
                    </a:cxn>
                    <a:cxn ang="0">
                      <a:pos x="43" y="682"/>
                    </a:cxn>
                    <a:cxn ang="0">
                      <a:pos x="75" y="633"/>
                    </a:cxn>
                    <a:cxn ang="0">
                      <a:pos x="117" y="591"/>
                    </a:cxn>
                    <a:cxn ang="0">
                      <a:pos x="169" y="555"/>
                    </a:cxn>
                    <a:cxn ang="0">
                      <a:pos x="232" y="525"/>
                    </a:cxn>
                    <a:cxn ang="0">
                      <a:pos x="307" y="503"/>
                    </a:cxn>
                    <a:cxn ang="0">
                      <a:pos x="395" y="486"/>
                    </a:cxn>
                    <a:cxn ang="0">
                      <a:pos x="489" y="474"/>
                    </a:cxn>
                    <a:cxn ang="0">
                      <a:pos x="558" y="451"/>
                    </a:cxn>
                    <a:cxn ang="0">
                      <a:pos x="602" y="417"/>
                    </a:cxn>
                    <a:cxn ang="0">
                      <a:pos x="630" y="372"/>
                    </a:cxn>
                    <a:cxn ang="0">
                      <a:pos x="647" y="317"/>
                    </a:cxn>
                    <a:cxn ang="0">
                      <a:pos x="663" y="251"/>
                    </a:cxn>
                    <a:cxn ang="0">
                      <a:pos x="684" y="178"/>
                    </a:cxn>
                    <a:cxn ang="0">
                      <a:pos x="719" y="96"/>
                    </a:cxn>
                    <a:cxn ang="0">
                      <a:pos x="774" y="19"/>
                    </a:cxn>
                    <a:cxn ang="0">
                      <a:pos x="850" y="0"/>
                    </a:cxn>
                    <a:cxn ang="0">
                      <a:pos x="939" y="36"/>
                    </a:cxn>
                    <a:cxn ang="0">
                      <a:pos x="1034" y="116"/>
                    </a:cxn>
                    <a:cxn ang="0">
                      <a:pos x="1129" y="230"/>
                    </a:cxn>
                    <a:cxn ang="0">
                      <a:pos x="1215" y="366"/>
                    </a:cxn>
                    <a:cxn ang="0">
                      <a:pos x="1286" y="514"/>
                    </a:cxn>
                    <a:cxn ang="0">
                      <a:pos x="1333" y="664"/>
                    </a:cxn>
                    <a:cxn ang="0">
                      <a:pos x="1349" y="773"/>
                    </a:cxn>
                    <a:cxn ang="0">
                      <a:pos x="1352" y="850"/>
                    </a:cxn>
                    <a:cxn ang="0">
                      <a:pos x="1350" y="929"/>
                    </a:cxn>
                    <a:cxn ang="0">
                      <a:pos x="1343" y="1007"/>
                    </a:cxn>
                    <a:cxn ang="0">
                      <a:pos x="1329" y="1085"/>
                    </a:cxn>
                    <a:cxn ang="0">
                      <a:pos x="1308" y="1161"/>
                    </a:cxn>
                    <a:cxn ang="0">
                      <a:pos x="1282" y="1234"/>
                    </a:cxn>
                    <a:cxn ang="0">
                      <a:pos x="1248" y="1302"/>
                    </a:cxn>
                    <a:cxn ang="0">
                      <a:pos x="1207" y="1363"/>
                    </a:cxn>
                    <a:cxn ang="0">
                      <a:pos x="1158" y="1419"/>
                    </a:cxn>
                    <a:cxn ang="0">
                      <a:pos x="1103" y="1465"/>
                    </a:cxn>
                    <a:cxn ang="0">
                      <a:pos x="1039" y="1502"/>
                    </a:cxn>
                    <a:cxn ang="0">
                      <a:pos x="969" y="1527"/>
                    </a:cxn>
                    <a:cxn ang="0">
                      <a:pos x="889" y="1541"/>
                    </a:cxn>
                    <a:cxn ang="0">
                      <a:pos x="800" y="1542"/>
                    </a:cxn>
                    <a:cxn ang="0">
                      <a:pos x="704" y="1527"/>
                    </a:cxn>
                  </a:cxnLst>
                  <a:rect l="0" t="0" r="r" b="b"/>
                  <a:pathLst>
                    <a:path w="1352" h="1543">
                      <a:moveTo>
                        <a:pt x="652" y="1515"/>
                      </a:moveTo>
                      <a:lnTo>
                        <a:pt x="608" y="1502"/>
                      </a:lnTo>
                      <a:lnTo>
                        <a:pt x="565" y="1487"/>
                      </a:lnTo>
                      <a:lnTo>
                        <a:pt x="523" y="1472"/>
                      </a:lnTo>
                      <a:lnTo>
                        <a:pt x="483" y="1456"/>
                      </a:lnTo>
                      <a:lnTo>
                        <a:pt x="445" y="1438"/>
                      </a:lnTo>
                      <a:lnTo>
                        <a:pt x="408" y="1420"/>
                      </a:lnTo>
                      <a:lnTo>
                        <a:pt x="373" y="1401"/>
                      </a:lnTo>
                      <a:lnTo>
                        <a:pt x="339" y="1381"/>
                      </a:lnTo>
                      <a:lnTo>
                        <a:pt x="307" y="1360"/>
                      </a:lnTo>
                      <a:lnTo>
                        <a:pt x="276" y="1339"/>
                      </a:lnTo>
                      <a:lnTo>
                        <a:pt x="247" y="1316"/>
                      </a:lnTo>
                      <a:lnTo>
                        <a:pt x="219" y="1293"/>
                      </a:lnTo>
                      <a:lnTo>
                        <a:pt x="194" y="1270"/>
                      </a:lnTo>
                      <a:lnTo>
                        <a:pt x="169" y="1246"/>
                      </a:lnTo>
                      <a:lnTo>
                        <a:pt x="147" y="1222"/>
                      </a:lnTo>
                      <a:lnTo>
                        <a:pt x="126" y="1196"/>
                      </a:lnTo>
                      <a:lnTo>
                        <a:pt x="105" y="1171"/>
                      </a:lnTo>
                      <a:lnTo>
                        <a:pt x="88" y="1145"/>
                      </a:lnTo>
                      <a:lnTo>
                        <a:pt x="72" y="1119"/>
                      </a:lnTo>
                      <a:lnTo>
                        <a:pt x="57" y="1092"/>
                      </a:lnTo>
                      <a:lnTo>
                        <a:pt x="44" y="1066"/>
                      </a:lnTo>
                      <a:lnTo>
                        <a:pt x="33" y="1039"/>
                      </a:lnTo>
                      <a:lnTo>
                        <a:pt x="23" y="1011"/>
                      </a:lnTo>
                      <a:lnTo>
                        <a:pt x="15" y="985"/>
                      </a:lnTo>
                      <a:lnTo>
                        <a:pt x="8" y="957"/>
                      </a:lnTo>
                      <a:lnTo>
                        <a:pt x="4" y="929"/>
                      </a:lnTo>
                      <a:lnTo>
                        <a:pt x="1" y="903"/>
                      </a:lnTo>
                      <a:lnTo>
                        <a:pt x="0" y="875"/>
                      </a:lnTo>
                      <a:lnTo>
                        <a:pt x="0" y="848"/>
                      </a:lnTo>
                      <a:lnTo>
                        <a:pt x="2" y="821"/>
                      </a:lnTo>
                      <a:lnTo>
                        <a:pt x="6" y="794"/>
                      </a:lnTo>
                      <a:lnTo>
                        <a:pt x="11" y="767"/>
                      </a:lnTo>
                      <a:lnTo>
                        <a:pt x="19" y="737"/>
                      </a:lnTo>
                      <a:lnTo>
                        <a:pt x="31" y="709"/>
                      </a:lnTo>
                      <a:lnTo>
                        <a:pt x="43" y="682"/>
                      </a:lnTo>
                      <a:lnTo>
                        <a:pt x="57" y="656"/>
                      </a:lnTo>
                      <a:lnTo>
                        <a:pt x="75" y="633"/>
                      </a:lnTo>
                      <a:lnTo>
                        <a:pt x="94" y="611"/>
                      </a:lnTo>
                      <a:lnTo>
                        <a:pt x="117" y="591"/>
                      </a:lnTo>
                      <a:lnTo>
                        <a:pt x="141" y="571"/>
                      </a:lnTo>
                      <a:lnTo>
                        <a:pt x="169" y="555"/>
                      </a:lnTo>
                      <a:lnTo>
                        <a:pt x="199" y="539"/>
                      </a:lnTo>
                      <a:lnTo>
                        <a:pt x="232" y="525"/>
                      </a:lnTo>
                      <a:lnTo>
                        <a:pt x="268" y="513"/>
                      </a:lnTo>
                      <a:lnTo>
                        <a:pt x="307" y="503"/>
                      </a:lnTo>
                      <a:lnTo>
                        <a:pt x="349" y="493"/>
                      </a:lnTo>
                      <a:lnTo>
                        <a:pt x="395" y="486"/>
                      </a:lnTo>
                      <a:lnTo>
                        <a:pt x="443" y="480"/>
                      </a:lnTo>
                      <a:lnTo>
                        <a:pt x="489" y="474"/>
                      </a:lnTo>
                      <a:lnTo>
                        <a:pt x="527" y="464"/>
                      </a:lnTo>
                      <a:lnTo>
                        <a:pt x="558" y="451"/>
                      </a:lnTo>
                      <a:lnTo>
                        <a:pt x="583" y="436"/>
                      </a:lnTo>
                      <a:lnTo>
                        <a:pt x="602" y="417"/>
                      </a:lnTo>
                      <a:lnTo>
                        <a:pt x="618" y="396"/>
                      </a:lnTo>
                      <a:lnTo>
                        <a:pt x="630" y="372"/>
                      </a:lnTo>
                      <a:lnTo>
                        <a:pt x="639" y="346"/>
                      </a:lnTo>
                      <a:lnTo>
                        <a:pt x="647" y="317"/>
                      </a:lnTo>
                      <a:lnTo>
                        <a:pt x="655" y="285"/>
                      </a:lnTo>
                      <a:lnTo>
                        <a:pt x="663" y="251"/>
                      </a:lnTo>
                      <a:lnTo>
                        <a:pt x="672" y="216"/>
                      </a:lnTo>
                      <a:lnTo>
                        <a:pt x="684" y="178"/>
                      </a:lnTo>
                      <a:lnTo>
                        <a:pt x="700" y="138"/>
                      </a:lnTo>
                      <a:lnTo>
                        <a:pt x="719" y="96"/>
                      </a:lnTo>
                      <a:lnTo>
                        <a:pt x="744" y="53"/>
                      </a:lnTo>
                      <a:lnTo>
                        <a:pt x="774" y="19"/>
                      </a:lnTo>
                      <a:lnTo>
                        <a:pt x="810" y="2"/>
                      </a:lnTo>
                      <a:lnTo>
                        <a:pt x="850" y="0"/>
                      </a:lnTo>
                      <a:lnTo>
                        <a:pt x="893" y="11"/>
                      </a:lnTo>
                      <a:lnTo>
                        <a:pt x="939" y="36"/>
                      </a:lnTo>
                      <a:lnTo>
                        <a:pt x="986" y="71"/>
                      </a:lnTo>
                      <a:lnTo>
                        <a:pt x="1034" y="116"/>
                      </a:lnTo>
                      <a:lnTo>
                        <a:pt x="1081" y="169"/>
                      </a:lnTo>
                      <a:lnTo>
                        <a:pt x="1129" y="230"/>
                      </a:lnTo>
                      <a:lnTo>
                        <a:pt x="1173" y="295"/>
                      </a:lnTo>
                      <a:lnTo>
                        <a:pt x="1215" y="366"/>
                      </a:lnTo>
                      <a:lnTo>
                        <a:pt x="1253" y="439"/>
                      </a:lnTo>
                      <a:lnTo>
                        <a:pt x="1286" y="514"/>
                      </a:lnTo>
                      <a:lnTo>
                        <a:pt x="1312" y="590"/>
                      </a:lnTo>
                      <a:lnTo>
                        <a:pt x="1333" y="664"/>
                      </a:lnTo>
                      <a:lnTo>
                        <a:pt x="1345" y="735"/>
                      </a:lnTo>
                      <a:lnTo>
                        <a:pt x="1349" y="773"/>
                      </a:lnTo>
                      <a:lnTo>
                        <a:pt x="1351" y="811"/>
                      </a:lnTo>
                      <a:lnTo>
                        <a:pt x="1352" y="850"/>
                      </a:lnTo>
                      <a:lnTo>
                        <a:pt x="1352" y="889"/>
                      </a:lnTo>
                      <a:lnTo>
                        <a:pt x="1350" y="929"/>
                      </a:lnTo>
                      <a:lnTo>
                        <a:pt x="1347" y="968"/>
                      </a:lnTo>
                      <a:lnTo>
                        <a:pt x="1343" y="1007"/>
                      </a:lnTo>
                      <a:lnTo>
                        <a:pt x="1336" y="1047"/>
                      </a:lnTo>
                      <a:lnTo>
                        <a:pt x="1329" y="1085"/>
                      </a:lnTo>
                      <a:lnTo>
                        <a:pt x="1320" y="1124"/>
                      </a:lnTo>
                      <a:lnTo>
                        <a:pt x="1308" y="1161"/>
                      </a:lnTo>
                      <a:lnTo>
                        <a:pt x="1296" y="1198"/>
                      </a:lnTo>
                      <a:lnTo>
                        <a:pt x="1282" y="1234"/>
                      </a:lnTo>
                      <a:lnTo>
                        <a:pt x="1265" y="1269"/>
                      </a:lnTo>
                      <a:lnTo>
                        <a:pt x="1248" y="1302"/>
                      </a:lnTo>
                      <a:lnTo>
                        <a:pt x="1228" y="1333"/>
                      </a:lnTo>
                      <a:lnTo>
                        <a:pt x="1207" y="1363"/>
                      </a:lnTo>
                      <a:lnTo>
                        <a:pt x="1183" y="1392"/>
                      </a:lnTo>
                      <a:lnTo>
                        <a:pt x="1158" y="1419"/>
                      </a:lnTo>
                      <a:lnTo>
                        <a:pt x="1132" y="1442"/>
                      </a:lnTo>
                      <a:lnTo>
                        <a:pt x="1103" y="1465"/>
                      </a:lnTo>
                      <a:lnTo>
                        <a:pt x="1072" y="1484"/>
                      </a:lnTo>
                      <a:lnTo>
                        <a:pt x="1039" y="1502"/>
                      </a:lnTo>
                      <a:lnTo>
                        <a:pt x="1004" y="1516"/>
                      </a:lnTo>
                      <a:lnTo>
                        <a:pt x="969" y="1527"/>
                      </a:lnTo>
                      <a:lnTo>
                        <a:pt x="930" y="1536"/>
                      </a:lnTo>
                      <a:lnTo>
                        <a:pt x="889" y="1541"/>
                      </a:lnTo>
                      <a:lnTo>
                        <a:pt x="845" y="1543"/>
                      </a:lnTo>
                      <a:lnTo>
                        <a:pt x="800" y="1542"/>
                      </a:lnTo>
                      <a:lnTo>
                        <a:pt x="753" y="1537"/>
                      </a:lnTo>
                      <a:lnTo>
                        <a:pt x="704" y="1527"/>
                      </a:lnTo>
                      <a:lnTo>
                        <a:pt x="652" y="1515"/>
                      </a:lnTo>
                      <a:close/>
                    </a:path>
                  </a:pathLst>
                </a:custGeom>
                <a:solidFill>
                  <a:srgbClr val="A55F13"/>
                </a:solidFill>
                <a:ln w="9525">
                  <a:noFill/>
                  <a:round/>
                  <a:headEnd/>
                  <a:tailEnd/>
                </a:ln>
              </p:spPr>
              <p:txBody>
                <a:bodyPr vert="horz" wrap="square" lIns="0" tIns="0" rIns="0" bIns="0" numCol="1" anchor="t" anchorCtr="0" compatLnSpc="1">
                  <a:prstTxWarp prst="textNoShape">
                    <a:avLst/>
                  </a:prstTxWarp>
                </a:bodyPr>
                <a:lstStyle/>
                <a:p>
                  <a:endParaRPr lang="en-US"/>
                </a:p>
              </p:txBody>
            </p:sp>
            <p:sp>
              <p:nvSpPr>
                <p:cNvPr id="185394" name="Freeform 50"/>
                <p:cNvSpPr>
                  <a:spLocks/>
                </p:cNvSpPr>
                <p:nvPr/>
              </p:nvSpPr>
              <p:spPr bwMode="auto">
                <a:xfrm>
                  <a:off x="5407" y="2655"/>
                  <a:ext cx="368" cy="450"/>
                </a:xfrm>
                <a:custGeom>
                  <a:avLst/>
                  <a:gdLst/>
                  <a:ahLst/>
                  <a:cxnLst>
                    <a:cxn ang="0">
                      <a:pos x="405" y="898"/>
                    </a:cxn>
                    <a:cxn ang="0">
                      <a:pos x="477" y="880"/>
                    </a:cxn>
                    <a:cxn ang="0">
                      <a:pos x="542" y="846"/>
                    </a:cxn>
                    <a:cxn ang="0">
                      <a:pos x="601" y="798"/>
                    </a:cxn>
                    <a:cxn ang="0">
                      <a:pos x="651" y="736"/>
                    </a:cxn>
                    <a:cxn ang="0">
                      <a:pos x="691" y="664"/>
                    </a:cxn>
                    <a:cxn ang="0">
                      <a:pos x="719" y="583"/>
                    </a:cxn>
                    <a:cxn ang="0">
                      <a:pos x="733" y="495"/>
                    </a:cxn>
                    <a:cxn ang="0">
                      <a:pos x="733" y="403"/>
                    </a:cxn>
                    <a:cxn ang="0">
                      <a:pos x="719" y="316"/>
                    </a:cxn>
                    <a:cxn ang="0">
                      <a:pos x="691" y="235"/>
                    </a:cxn>
                    <a:cxn ang="0">
                      <a:pos x="651" y="163"/>
                    </a:cxn>
                    <a:cxn ang="0">
                      <a:pos x="601" y="102"/>
                    </a:cxn>
                    <a:cxn ang="0">
                      <a:pos x="542" y="54"/>
                    </a:cxn>
                    <a:cxn ang="0">
                      <a:pos x="477" y="20"/>
                    </a:cxn>
                    <a:cxn ang="0">
                      <a:pos x="405" y="2"/>
                    </a:cxn>
                    <a:cxn ang="0">
                      <a:pos x="331" y="2"/>
                    </a:cxn>
                    <a:cxn ang="0">
                      <a:pos x="259" y="20"/>
                    </a:cxn>
                    <a:cxn ang="0">
                      <a:pos x="193" y="54"/>
                    </a:cxn>
                    <a:cxn ang="0">
                      <a:pos x="135" y="102"/>
                    </a:cxn>
                    <a:cxn ang="0">
                      <a:pos x="85" y="163"/>
                    </a:cxn>
                    <a:cxn ang="0">
                      <a:pos x="45" y="235"/>
                    </a:cxn>
                    <a:cxn ang="0">
                      <a:pos x="17" y="316"/>
                    </a:cxn>
                    <a:cxn ang="0">
                      <a:pos x="2" y="403"/>
                    </a:cxn>
                    <a:cxn ang="0">
                      <a:pos x="2" y="495"/>
                    </a:cxn>
                    <a:cxn ang="0">
                      <a:pos x="17" y="583"/>
                    </a:cxn>
                    <a:cxn ang="0">
                      <a:pos x="45" y="664"/>
                    </a:cxn>
                    <a:cxn ang="0">
                      <a:pos x="85" y="736"/>
                    </a:cxn>
                    <a:cxn ang="0">
                      <a:pos x="135" y="798"/>
                    </a:cxn>
                    <a:cxn ang="0">
                      <a:pos x="193" y="846"/>
                    </a:cxn>
                    <a:cxn ang="0">
                      <a:pos x="259" y="880"/>
                    </a:cxn>
                    <a:cxn ang="0">
                      <a:pos x="331" y="898"/>
                    </a:cxn>
                  </a:cxnLst>
                  <a:rect l="0" t="0" r="r" b="b"/>
                  <a:pathLst>
                    <a:path w="735" h="900">
                      <a:moveTo>
                        <a:pt x="368" y="900"/>
                      </a:moveTo>
                      <a:lnTo>
                        <a:pt x="405" y="898"/>
                      </a:lnTo>
                      <a:lnTo>
                        <a:pt x="442" y="891"/>
                      </a:lnTo>
                      <a:lnTo>
                        <a:pt x="477" y="880"/>
                      </a:lnTo>
                      <a:lnTo>
                        <a:pt x="510" y="865"/>
                      </a:lnTo>
                      <a:lnTo>
                        <a:pt x="542" y="846"/>
                      </a:lnTo>
                      <a:lnTo>
                        <a:pt x="573" y="824"/>
                      </a:lnTo>
                      <a:lnTo>
                        <a:pt x="601" y="798"/>
                      </a:lnTo>
                      <a:lnTo>
                        <a:pt x="627" y="768"/>
                      </a:lnTo>
                      <a:lnTo>
                        <a:pt x="651" y="736"/>
                      </a:lnTo>
                      <a:lnTo>
                        <a:pt x="673" y="701"/>
                      </a:lnTo>
                      <a:lnTo>
                        <a:pt x="691" y="664"/>
                      </a:lnTo>
                      <a:lnTo>
                        <a:pt x="706" y="624"/>
                      </a:lnTo>
                      <a:lnTo>
                        <a:pt x="719" y="583"/>
                      </a:lnTo>
                      <a:lnTo>
                        <a:pt x="728" y="540"/>
                      </a:lnTo>
                      <a:lnTo>
                        <a:pt x="733" y="495"/>
                      </a:lnTo>
                      <a:lnTo>
                        <a:pt x="735" y="449"/>
                      </a:lnTo>
                      <a:lnTo>
                        <a:pt x="733" y="403"/>
                      </a:lnTo>
                      <a:lnTo>
                        <a:pt x="728" y="359"/>
                      </a:lnTo>
                      <a:lnTo>
                        <a:pt x="719" y="316"/>
                      </a:lnTo>
                      <a:lnTo>
                        <a:pt x="706" y="274"/>
                      </a:lnTo>
                      <a:lnTo>
                        <a:pt x="691" y="235"/>
                      </a:lnTo>
                      <a:lnTo>
                        <a:pt x="673" y="198"/>
                      </a:lnTo>
                      <a:lnTo>
                        <a:pt x="651" y="163"/>
                      </a:lnTo>
                      <a:lnTo>
                        <a:pt x="627" y="131"/>
                      </a:lnTo>
                      <a:lnTo>
                        <a:pt x="601" y="102"/>
                      </a:lnTo>
                      <a:lnTo>
                        <a:pt x="573" y="77"/>
                      </a:lnTo>
                      <a:lnTo>
                        <a:pt x="542" y="54"/>
                      </a:lnTo>
                      <a:lnTo>
                        <a:pt x="510" y="35"/>
                      </a:lnTo>
                      <a:lnTo>
                        <a:pt x="477" y="20"/>
                      </a:lnTo>
                      <a:lnTo>
                        <a:pt x="442" y="9"/>
                      </a:lnTo>
                      <a:lnTo>
                        <a:pt x="405" y="2"/>
                      </a:lnTo>
                      <a:lnTo>
                        <a:pt x="368" y="0"/>
                      </a:lnTo>
                      <a:lnTo>
                        <a:pt x="331" y="2"/>
                      </a:lnTo>
                      <a:lnTo>
                        <a:pt x="294" y="9"/>
                      </a:lnTo>
                      <a:lnTo>
                        <a:pt x="259" y="20"/>
                      </a:lnTo>
                      <a:lnTo>
                        <a:pt x="225" y="35"/>
                      </a:lnTo>
                      <a:lnTo>
                        <a:pt x="193" y="54"/>
                      </a:lnTo>
                      <a:lnTo>
                        <a:pt x="163" y="77"/>
                      </a:lnTo>
                      <a:lnTo>
                        <a:pt x="135" y="102"/>
                      </a:lnTo>
                      <a:lnTo>
                        <a:pt x="108" y="131"/>
                      </a:lnTo>
                      <a:lnTo>
                        <a:pt x="85" y="163"/>
                      </a:lnTo>
                      <a:lnTo>
                        <a:pt x="63" y="198"/>
                      </a:lnTo>
                      <a:lnTo>
                        <a:pt x="45" y="235"/>
                      </a:lnTo>
                      <a:lnTo>
                        <a:pt x="29" y="274"/>
                      </a:lnTo>
                      <a:lnTo>
                        <a:pt x="17" y="316"/>
                      </a:lnTo>
                      <a:lnTo>
                        <a:pt x="8" y="359"/>
                      </a:lnTo>
                      <a:lnTo>
                        <a:pt x="2" y="403"/>
                      </a:lnTo>
                      <a:lnTo>
                        <a:pt x="0" y="449"/>
                      </a:lnTo>
                      <a:lnTo>
                        <a:pt x="2" y="495"/>
                      </a:lnTo>
                      <a:lnTo>
                        <a:pt x="8" y="540"/>
                      </a:lnTo>
                      <a:lnTo>
                        <a:pt x="17" y="583"/>
                      </a:lnTo>
                      <a:lnTo>
                        <a:pt x="29" y="624"/>
                      </a:lnTo>
                      <a:lnTo>
                        <a:pt x="45" y="664"/>
                      </a:lnTo>
                      <a:lnTo>
                        <a:pt x="63" y="701"/>
                      </a:lnTo>
                      <a:lnTo>
                        <a:pt x="85" y="736"/>
                      </a:lnTo>
                      <a:lnTo>
                        <a:pt x="108" y="768"/>
                      </a:lnTo>
                      <a:lnTo>
                        <a:pt x="135" y="798"/>
                      </a:lnTo>
                      <a:lnTo>
                        <a:pt x="163" y="824"/>
                      </a:lnTo>
                      <a:lnTo>
                        <a:pt x="193" y="846"/>
                      </a:lnTo>
                      <a:lnTo>
                        <a:pt x="225" y="865"/>
                      </a:lnTo>
                      <a:lnTo>
                        <a:pt x="259" y="880"/>
                      </a:lnTo>
                      <a:lnTo>
                        <a:pt x="294" y="891"/>
                      </a:lnTo>
                      <a:lnTo>
                        <a:pt x="331" y="898"/>
                      </a:lnTo>
                      <a:lnTo>
                        <a:pt x="368" y="900"/>
                      </a:lnTo>
                      <a:close/>
                    </a:path>
                  </a:pathLst>
                </a:custGeom>
                <a:solidFill>
                  <a:srgbClr val="FFFFFF"/>
                </a:solidFill>
                <a:ln w="9525">
                  <a:noFill/>
                  <a:round/>
                  <a:headEnd/>
                  <a:tailEnd/>
                </a:ln>
              </p:spPr>
              <p:txBody>
                <a:bodyPr vert="horz" wrap="square" lIns="0" tIns="0" rIns="0" bIns="0" numCol="1" anchor="t" anchorCtr="0" compatLnSpc="1">
                  <a:prstTxWarp prst="textNoShape">
                    <a:avLst/>
                  </a:prstTxWarp>
                </a:bodyPr>
                <a:lstStyle/>
                <a:p>
                  <a:endParaRPr lang="en-US"/>
                </a:p>
              </p:txBody>
            </p:sp>
            <p:sp>
              <p:nvSpPr>
                <p:cNvPr id="185395" name="Freeform 51"/>
                <p:cNvSpPr>
                  <a:spLocks/>
                </p:cNvSpPr>
                <p:nvPr/>
              </p:nvSpPr>
              <p:spPr bwMode="auto">
                <a:xfrm>
                  <a:off x="5581" y="2715"/>
                  <a:ext cx="193" cy="390"/>
                </a:xfrm>
                <a:custGeom>
                  <a:avLst/>
                  <a:gdLst/>
                  <a:ahLst/>
                  <a:cxnLst>
                    <a:cxn ang="0">
                      <a:pos x="204" y="0"/>
                    </a:cxn>
                    <a:cxn ang="0">
                      <a:pos x="206" y="2"/>
                    </a:cxn>
                    <a:cxn ang="0">
                      <a:pos x="213" y="8"/>
                    </a:cxn>
                    <a:cxn ang="0">
                      <a:pos x="222" y="21"/>
                    </a:cxn>
                    <a:cxn ang="0">
                      <a:pos x="232" y="44"/>
                    </a:cxn>
                    <a:cxn ang="0">
                      <a:pos x="245" y="79"/>
                    </a:cxn>
                    <a:cxn ang="0">
                      <a:pos x="255" y="127"/>
                    </a:cxn>
                    <a:cxn ang="0">
                      <a:pos x="264" y="192"/>
                    </a:cxn>
                    <a:cxn ang="0">
                      <a:pos x="270" y="274"/>
                    </a:cxn>
                    <a:cxn ang="0">
                      <a:pos x="270" y="314"/>
                    </a:cxn>
                    <a:cxn ang="0">
                      <a:pos x="266" y="353"/>
                    </a:cxn>
                    <a:cxn ang="0">
                      <a:pos x="259" y="392"/>
                    </a:cxn>
                    <a:cxn ang="0">
                      <a:pos x="249" y="430"/>
                    </a:cxn>
                    <a:cxn ang="0">
                      <a:pos x="235" y="467"/>
                    </a:cxn>
                    <a:cxn ang="0">
                      <a:pos x="220" y="503"/>
                    </a:cxn>
                    <a:cxn ang="0">
                      <a:pos x="201" y="538"/>
                    </a:cxn>
                    <a:cxn ang="0">
                      <a:pos x="182" y="572"/>
                    </a:cxn>
                    <a:cxn ang="0">
                      <a:pos x="161" y="605"/>
                    </a:cxn>
                    <a:cxn ang="0">
                      <a:pos x="139" y="636"/>
                    </a:cxn>
                    <a:cxn ang="0">
                      <a:pos x="116" y="665"/>
                    </a:cxn>
                    <a:cxn ang="0">
                      <a:pos x="93" y="692"/>
                    </a:cxn>
                    <a:cxn ang="0">
                      <a:pos x="69" y="717"/>
                    </a:cxn>
                    <a:cxn ang="0">
                      <a:pos x="45" y="739"/>
                    </a:cxn>
                    <a:cxn ang="0">
                      <a:pos x="23" y="760"/>
                    </a:cxn>
                    <a:cxn ang="0">
                      <a:pos x="0" y="777"/>
                    </a:cxn>
                    <a:cxn ang="0">
                      <a:pos x="4" y="777"/>
                    </a:cxn>
                    <a:cxn ang="0">
                      <a:pos x="10" y="777"/>
                    </a:cxn>
                    <a:cxn ang="0">
                      <a:pos x="14" y="778"/>
                    </a:cxn>
                    <a:cxn ang="0">
                      <a:pos x="18" y="778"/>
                    </a:cxn>
                    <a:cxn ang="0">
                      <a:pos x="56" y="776"/>
                    </a:cxn>
                    <a:cxn ang="0">
                      <a:pos x="92" y="769"/>
                    </a:cxn>
                    <a:cxn ang="0">
                      <a:pos x="127" y="758"/>
                    </a:cxn>
                    <a:cxn ang="0">
                      <a:pos x="160" y="743"/>
                    </a:cxn>
                    <a:cxn ang="0">
                      <a:pos x="193" y="724"/>
                    </a:cxn>
                    <a:cxn ang="0">
                      <a:pos x="223" y="701"/>
                    </a:cxn>
                    <a:cxn ang="0">
                      <a:pos x="252" y="676"/>
                    </a:cxn>
                    <a:cxn ang="0">
                      <a:pos x="278" y="646"/>
                    </a:cxn>
                    <a:cxn ang="0">
                      <a:pos x="302" y="614"/>
                    </a:cxn>
                    <a:cxn ang="0">
                      <a:pos x="324" y="579"/>
                    </a:cxn>
                    <a:cxn ang="0">
                      <a:pos x="342" y="542"/>
                    </a:cxn>
                    <a:cxn ang="0">
                      <a:pos x="357" y="502"/>
                    </a:cxn>
                    <a:cxn ang="0">
                      <a:pos x="370" y="461"/>
                    </a:cxn>
                    <a:cxn ang="0">
                      <a:pos x="378" y="418"/>
                    </a:cxn>
                    <a:cxn ang="0">
                      <a:pos x="383" y="373"/>
                    </a:cxn>
                    <a:cxn ang="0">
                      <a:pos x="385" y="327"/>
                    </a:cxn>
                    <a:cxn ang="0">
                      <a:pos x="383" y="277"/>
                    </a:cxn>
                    <a:cxn ang="0">
                      <a:pos x="377" y="233"/>
                    </a:cxn>
                    <a:cxn ang="0">
                      <a:pos x="368" y="193"/>
                    </a:cxn>
                    <a:cxn ang="0">
                      <a:pos x="355" y="158"/>
                    </a:cxn>
                    <a:cxn ang="0">
                      <a:pos x="342" y="127"/>
                    </a:cxn>
                    <a:cxn ang="0">
                      <a:pos x="327" y="100"/>
                    </a:cxn>
                    <a:cxn ang="0">
                      <a:pos x="310" y="77"/>
                    </a:cxn>
                    <a:cxn ang="0">
                      <a:pos x="293" y="58"/>
                    </a:cxn>
                    <a:cxn ang="0">
                      <a:pos x="276" y="42"/>
                    </a:cxn>
                    <a:cxn ang="0">
                      <a:pos x="260" y="30"/>
                    </a:cxn>
                    <a:cxn ang="0">
                      <a:pos x="245" y="19"/>
                    </a:cxn>
                    <a:cxn ang="0">
                      <a:pos x="231" y="11"/>
                    </a:cxn>
                    <a:cxn ang="0">
                      <a:pos x="220" y="6"/>
                    </a:cxn>
                    <a:cxn ang="0">
                      <a:pos x="211" y="2"/>
                    </a:cxn>
                    <a:cxn ang="0">
                      <a:pos x="206" y="1"/>
                    </a:cxn>
                    <a:cxn ang="0">
                      <a:pos x="204" y="0"/>
                    </a:cxn>
                  </a:cxnLst>
                  <a:rect l="0" t="0" r="r" b="b"/>
                  <a:pathLst>
                    <a:path w="385" h="778">
                      <a:moveTo>
                        <a:pt x="204" y="0"/>
                      </a:moveTo>
                      <a:lnTo>
                        <a:pt x="206" y="2"/>
                      </a:lnTo>
                      <a:lnTo>
                        <a:pt x="213" y="8"/>
                      </a:lnTo>
                      <a:lnTo>
                        <a:pt x="222" y="21"/>
                      </a:lnTo>
                      <a:lnTo>
                        <a:pt x="232" y="44"/>
                      </a:lnTo>
                      <a:lnTo>
                        <a:pt x="245" y="79"/>
                      </a:lnTo>
                      <a:lnTo>
                        <a:pt x="255" y="127"/>
                      </a:lnTo>
                      <a:lnTo>
                        <a:pt x="264" y="192"/>
                      </a:lnTo>
                      <a:lnTo>
                        <a:pt x="270" y="274"/>
                      </a:lnTo>
                      <a:lnTo>
                        <a:pt x="270" y="314"/>
                      </a:lnTo>
                      <a:lnTo>
                        <a:pt x="266" y="353"/>
                      </a:lnTo>
                      <a:lnTo>
                        <a:pt x="259" y="392"/>
                      </a:lnTo>
                      <a:lnTo>
                        <a:pt x="249" y="430"/>
                      </a:lnTo>
                      <a:lnTo>
                        <a:pt x="235" y="467"/>
                      </a:lnTo>
                      <a:lnTo>
                        <a:pt x="220" y="503"/>
                      </a:lnTo>
                      <a:lnTo>
                        <a:pt x="201" y="538"/>
                      </a:lnTo>
                      <a:lnTo>
                        <a:pt x="182" y="572"/>
                      </a:lnTo>
                      <a:lnTo>
                        <a:pt x="161" y="605"/>
                      </a:lnTo>
                      <a:lnTo>
                        <a:pt x="139" y="636"/>
                      </a:lnTo>
                      <a:lnTo>
                        <a:pt x="116" y="665"/>
                      </a:lnTo>
                      <a:lnTo>
                        <a:pt x="93" y="692"/>
                      </a:lnTo>
                      <a:lnTo>
                        <a:pt x="69" y="717"/>
                      </a:lnTo>
                      <a:lnTo>
                        <a:pt x="45" y="739"/>
                      </a:lnTo>
                      <a:lnTo>
                        <a:pt x="23" y="760"/>
                      </a:lnTo>
                      <a:lnTo>
                        <a:pt x="0" y="777"/>
                      </a:lnTo>
                      <a:lnTo>
                        <a:pt x="4" y="777"/>
                      </a:lnTo>
                      <a:lnTo>
                        <a:pt x="10" y="777"/>
                      </a:lnTo>
                      <a:lnTo>
                        <a:pt x="14" y="778"/>
                      </a:lnTo>
                      <a:lnTo>
                        <a:pt x="18" y="778"/>
                      </a:lnTo>
                      <a:lnTo>
                        <a:pt x="56" y="776"/>
                      </a:lnTo>
                      <a:lnTo>
                        <a:pt x="92" y="769"/>
                      </a:lnTo>
                      <a:lnTo>
                        <a:pt x="127" y="758"/>
                      </a:lnTo>
                      <a:lnTo>
                        <a:pt x="160" y="743"/>
                      </a:lnTo>
                      <a:lnTo>
                        <a:pt x="193" y="724"/>
                      </a:lnTo>
                      <a:lnTo>
                        <a:pt x="223" y="701"/>
                      </a:lnTo>
                      <a:lnTo>
                        <a:pt x="252" y="676"/>
                      </a:lnTo>
                      <a:lnTo>
                        <a:pt x="278" y="646"/>
                      </a:lnTo>
                      <a:lnTo>
                        <a:pt x="302" y="614"/>
                      </a:lnTo>
                      <a:lnTo>
                        <a:pt x="324" y="579"/>
                      </a:lnTo>
                      <a:lnTo>
                        <a:pt x="342" y="542"/>
                      </a:lnTo>
                      <a:lnTo>
                        <a:pt x="357" y="502"/>
                      </a:lnTo>
                      <a:lnTo>
                        <a:pt x="370" y="461"/>
                      </a:lnTo>
                      <a:lnTo>
                        <a:pt x="378" y="418"/>
                      </a:lnTo>
                      <a:lnTo>
                        <a:pt x="383" y="373"/>
                      </a:lnTo>
                      <a:lnTo>
                        <a:pt x="385" y="327"/>
                      </a:lnTo>
                      <a:lnTo>
                        <a:pt x="383" y="277"/>
                      </a:lnTo>
                      <a:lnTo>
                        <a:pt x="377" y="233"/>
                      </a:lnTo>
                      <a:lnTo>
                        <a:pt x="368" y="193"/>
                      </a:lnTo>
                      <a:lnTo>
                        <a:pt x="355" y="158"/>
                      </a:lnTo>
                      <a:lnTo>
                        <a:pt x="342" y="127"/>
                      </a:lnTo>
                      <a:lnTo>
                        <a:pt x="327" y="100"/>
                      </a:lnTo>
                      <a:lnTo>
                        <a:pt x="310" y="77"/>
                      </a:lnTo>
                      <a:lnTo>
                        <a:pt x="293" y="58"/>
                      </a:lnTo>
                      <a:lnTo>
                        <a:pt x="276" y="42"/>
                      </a:lnTo>
                      <a:lnTo>
                        <a:pt x="260" y="30"/>
                      </a:lnTo>
                      <a:lnTo>
                        <a:pt x="245" y="19"/>
                      </a:lnTo>
                      <a:lnTo>
                        <a:pt x="231" y="11"/>
                      </a:lnTo>
                      <a:lnTo>
                        <a:pt x="220" y="6"/>
                      </a:lnTo>
                      <a:lnTo>
                        <a:pt x="211" y="2"/>
                      </a:lnTo>
                      <a:lnTo>
                        <a:pt x="206" y="1"/>
                      </a:lnTo>
                      <a:lnTo>
                        <a:pt x="204" y="0"/>
                      </a:lnTo>
                      <a:close/>
                    </a:path>
                  </a:pathLst>
                </a:custGeom>
                <a:solidFill>
                  <a:srgbClr val="CEDDE5"/>
                </a:solidFill>
                <a:ln w="9525">
                  <a:noFill/>
                  <a:round/>
                  <a:headEnd/>
                  <a:tailEnd/>
                </a:ln>
              </p:spPr>
              <p:txBody>
                <a:bodyPr vert="horz" wrap="square" lIns="0" tIns="0" rIns="0" bIns="0" numCol="1" anchor="t" anchorCtr="0" compatLnSpc="1">
                  <a:prstTxWarp prst="textNoShape">
                    <a:avLst/>
                  </a:prstTxWarp>
                </a:bodyPr>
                <a:lstStyle/>
                <a:p>
                  <a:endParaRPr lang="en-US"/>
                </a:p>
              </p:txBody>
            </p:sp>
            <p:sp>
              <p:nvSpPr>
                <p:cNvPr id="185396" name="Freeform 52"/>
                <p:cNvSpPr>
                  <a:spLocks/>
                </p:cNvSpPr>
                <p:nvPr/>
              </p:nvSpPr>
              <p:spPr bwMode="auto">
                <a:xfrm>
                  <a:off x="5558" y="2525"/>
                  <a:ext cx="78" cy="144"/>
                </a:xfrm>
                <a:custGeom>
                  <a:avLst/>
                  <a:gdLst/>
                  <a:ahLst/>
                  <a:cxnLst>
                    <a:cxn ang="0">
                      <a:pos x="156" y="147"/>
                    </a:cxn>
                    <a:cxn ang="0">
                      <a:pos x="153" y="179"/>
                    </a:cxn>
                    <a:cxn ang="0">
                      <a:pos x="148" y="207"/>
                    </a:cxn>
                    <a:cxn ang="0">
                      <a:pos x="140" y="232"/>
                    </a:cxn>
                    <a:cxn ang="0">
                      <a:pos x="129" y="254"/>
                    </a:cxn>
                    <a:cxn ang="0">
                      <a:pos x="117" y="270"/>
                    </a:cxn>
                    <a:cxn ang="0">
                      <a:pos x="104" y="281"/>
                    </a:cxn>
                    <a:cxn ang="0">
                      <a:pos x="88" y="287"/>
                    </a:cxn>
                    <a:cxn ang="0">
                      <a:pos x="73" y="287"/>
                    </a:cxn>
                    <a:cxn ang="0">
                      <a:pos x="58" y="280"/>
                    </a:cxn>
                    <a:cxn ang="0">
                      <a:pos x="43" y="268"/>
                    </a:cxn>
                    <a:cxn ang="0">
                      <a:pos x="30" y="251"/>
                    </a:cxn>
                    <a:cxn ang="0">
                      <a:pos x="20" y="229"/>
                    </a:cxn>
                    <a:cxn ang="0">
                      <a:pos x="10" y="203"/>
                    </a:cxn>
                    <a:cxn ang="0">
                      <a:pos x="4" y="175"/>
                    </a:cxn>
                    <a:cxn ang="0">
                      <a:pos x="0" y="144"/>
                    </a:cxn>
                    <a:cxn ang="0">
                      <a:pos x="0" y="112"/>
                    </a:cxn>
                    <a:cxn ang="0">
                      <a:pos x="3" y="78"/>
                    </a:cxn>
                    <a:cxn ang="0">
                      <a:pos x="9" y="48"/>
                    </a:cxn>
                    <a:cxn ang="0">
                      <a:pos x="18" y="22"/>
                    </a:cxn>
                    <a:cxn ang="0">
                      <a:pos x="30" y="0"/>
                    </a:cxn>
                    <a:cxn ang="0">
                      <a:pos x="134" y="23"/>
                    </a:cxn>
                    <a:cxn ang="0">
                      <a:pos x="143" y="49"/>
                    </a:cxn>
                    <a:cxn ang="0">
                      <a:pos x="151" y="79"/>
                    </a:cxn>
                    <a:cxn ang="0">
                      <a:pos x="155" y="112"/>
                    </a:cxn>
                    <a:cxn ang="0">
                      <a:pos x="156" y="147"/>
                    </a:cxn>
                  </a:cxnLst>
                  <a:rect l="0" t="0" r="r" b="b"/>
                  <a:pathLst>
                    <a:path w="156" h="287">
                      <a:moveTo>
                        <a:pt x="156" y="147"/>
                      </a:moveTo>
                      <a:lnTo>
                        <a:pt x="153" y="179"/>
                      </a:lnTo>
                      <a:lnTo>
                        <a:pt x="148" y="207"/>
                      </a:lnTo>
                      <a:lnTo>
                        <a:pt x="140" y="232"/>
                      </a:lnTo>
                      <a:lnTo>
                        <a:pt x="129" y="254"/>
                      </a:lnTo>
                      <a:lnTo>
                        <a:pt x="117" y="270"/>
                      </a:lnTo>
                      <a:lnTo>
                        <a:pt x="104" y="281"/>
                      </a:lnTo>
                      <a:lnTo>
                        <a:pt x="88" y="287"/>
                      </a:lnTo>
                      <a:lnTo>
                        <a:pt x="73" y="287"/>
                      </a:lnTo>
                      <a:lnTo>
                        <a:pt x="58" y="280"/>
                      </a:lnTo>
                      <a:lnTo>
                        <a:pt x="43" y="268"/>
                      </a:lnTo>
                      <a:lnTo>
                        <a:pt x="30" y="251"/>
                      </a:lnTo>
                      <a:lnTo>
                        <a:pt x="20" y="229"/>
                      </a:lnTo>
                      <a:lnTo>
                        <a:pt x="10" y="203"/>
                      </a:lnTo>
                      <a:lnTo>
                        <a:pt x="4" y="175"/>
                      </a:lnTo>
                      <a:lnTo>
                        <a:pt x="0" y="144"/>
                      </a:lnTo>
                      <a:lnTo>
                        <a:pt x="0" y="112"/>
                      </a:lnTo>
                      <a:lnTo>
                        <a:pt x="3" y="78"/>
                      </a:lnTo>
                      <a:lnTo>
                        <a:pt x="9" y="48"/>
                      </a:lnTo>
                      <a:lnTo>
                        <a:pt x="18" y="22"/>
                      </a:lnTo>
                      <a:lnTo>
                        <a:pt x="30" y="0"/>
                      </a:lnTo>
                      <a:lnTo>
                        <a:pt x="134" y="23"/>
                      </a:lnTo>
                      <a:lnTo>
                        <a:pt x="143" y="49"/>
                      </a:lnTo>
                      <a:lnTo>
                        <a:pt x="151" y="79"/>
                      </a:lnTo>
                      <a:lnTo>
                        <a:pt x="155" y="112"/>
                      </a:lnTo>
                      <a:lnTo>
                        <a:pt x="156" y="147"/>
                      </a:lnTo>
                      <a:close/>
                    </a:path>
                  </a:pathLst>
                </a:custGeom>
                <a:solidFill>
                  <a:srgbClr val="FFCCAA"/>
                </a:solidFill>
                <a:ln w="9525">
                  <a:solidFill>
                    <a:srgbClr val="000000"/>
                  </a:solidFill>
                  <a:round/>
                  <a:headEnd/>
                  <a:tailEnd/>
                </a:ln>
              </p:spPr>
              <p:txBody>
                <a:bodyPr vert="horz" wrap="square" lIns="0" tIns="0" rIns="0" bIns="0" numCol="1" anchor="t" anchorCtr="0" compatLnSpc="1">
                  <a:prstTxWarp prst="textNoShape">
                    <a:avLst/>
                  </a:prstTxWarp>
                </a:bodyPr>
                <a:lstStyle/>
                <a:p>
                  <a:endParaRPr lang="en-US"/>
                </a:p>
              </p:txBody>
            </p:sp>
            <p:sp>
              <p:nvSpPr>
                <p:cNvPr id="185397" name="Freeform 53"/>
                <p:cNvSpPr>
                  <a:spLocks/>
                </p:cNvSpPr>
                <p:nvPr/>
              </p:nvSpPr>
              <p:spPr bwMode="auto">
                <a:xfrm>
                  <a:off x="5547" y="2680"/>
                  <a:ext cx="87" cy="341"/>
                </a:xfrm>
                <a:custGeom>
                  <a:avLst/>
                  <a:gdLst/>
                  <a:ahLst/>
                  <a:cxnLst>
                    <a:cxn ang="0">
                      <a:pos x="98" y="0"/>
                    </a:cxn>
                    <a:cxn ang="0">
                      <a:pos x="50" y="52"/>
                    </a:cxn>
                    <a:cxn ang="0">
                      <a:pos x="85" y="106"/>
                    </a:cxn>
                    <a:cxn ang="0">
                      <a:pos x="0" y="532"/>
                    </a:cxn>
                    <a:cxn ang="0">
                      <a:pos x="87" y="681"/>
                    </a:cxn>
                    <a:cxn ang="0">
                      <a:pos x="173" y="544"/>
                    </a:cxn>
                    <a:cxn ang="0">
                      <a:pos x="109" y="109"/>
                    </a:cxn>
                    <a:cxn ang="0">
                      <a:pos x="144" y="60"/>
                    </a:cxn>
                    <a:cxn ang="0">
                      <a:pos x="98" y="0"/>
                    </a:cxn>
                  </a:cxnLst>
                  <a:rect l="0" t="0" r="r" b="b"/>
                  <a:pathLst>
                    <a:path w="173" h="681">
                      <a:moveTo>
                        <a:pt x="98" y="0"/>
                      </a:moveTo>
                      <a:lnTo>
                        <a:pt x="50" y="52"/>
                      </a:lnTo>
                      <a:lnTo>
                        <a:pt x="85" y="106"/>
                      </a:lnTo>
                      <a:lnTo>
                        <a:pt x="0" y="532"/>
                      </a:lnTo>
                      <a:lnTo>
                        <a:pt x="87" y="681"/>
                      </a:lnTo>
                      <a:lnTo>
                        <a:pt x="173" y="544"/>
                      </a:lnTo>
                      <a:lnTo>
                        <a:pt x="109" y="109"/>
                      </a:lnTo>
                      <a:lnTo>
                        <a:pt x="144" y="60"/>
                      </a:lnTo>
                      <a:lnTo>
                        <a:pt x="98" y="0"/>
                      </a:lnTo>
                      <a:close/>
                    </a:path>
                  </a:pathLst>
                </a:custGeom>
                <a:solidFill>
                  <a:srgbClr val="FF3300"/>
                </a:solidFill>
                <a:ln w="9525">
                  <a:solidFill>
                    <a:srgbClr val="000000"/>
                  </a:solidFill>
                  <a:round/>
                  <a:headEnd/>
                  <a:tailEnd/>
                </a:ln>
              </p:spPr>
              <p:txBody>
                <a:bodyPr vert="horz" wrap="square" lIns="0" tIns="0" rIns="0" bIns="0" numCol="1" anchor="t" anchorCtr="0" compatLnSpc="1">
                  <a:prstTxWarp prst="textNoShape">
                    <a:avLst/>
                  </a:prstTxWarp>
                </a:bodyPr>
                <a:lstStyle/>
                <a:p>
                  <a:endParaRPr lang="en-US"/>
                </a:p>
              </p:txBody>
            </p:sp>
            <p:sp>
              <p:nvSpPr>
                <p:cNvPr id="185398" name="Freeform 54"/>
                <p:cNvSpPr>
                  <a:spLocks/>
                </p:cNvSpPr>
                <p:nvPr/>
              </p:nvSpPr>
              <p:spPr bwMode="auto">
                <a:xfrm>
                  <a:off x="5587" y="2416"/>
                  <a:ext cx="92" cy="170"/>
                </a:xfrm>
                <a:custGeom>
                  <a:avLst/>
                  <a:gdLst/>
                  <a:ahLst/>
                  <a:cxnLst>
                    <a:cxn ang="0">
                      <a:pos x="173" y="95"/>
                    </a:cxn>
                    <a:cxn ang="0">
                      <a:pos x="168" y="83"/>
                    </a:cxn>
                    <a:cxn ang="0">
                      <a:pos x="161" y="72"/>
                    </a:cxn>
                    <a:cxn ang="0">
                      <a:pos x="154" y="60"/>
                    </a:cxn>
                    <a:cxn ang="0">
                      <a:pos x="145" y="51"/>
                    </a:cxn>
                    <a:cxn ang="0">
                      <a:pos x="136" y="42"/>
                    </a:cxn>
                    <a:cxn ang="0">
                      <a:pos x="126" y="34"/>
                    </a:cxn>
                    <a:cxn ang="0">
                      <a:pos x="115" y="26"/>
                    </a:cxn>
                    <a:cxn ang="0">
                      <a:pos x="103" y="20"/>
                    </a:cxn>
                    <a:cxn ang="0">
                      <a:pos x="91" y="15"/>
                    </a:cxn>
                    <a:cxn ang="0">
                      <a:pos x="79" y="10"/>
                    </a:cxn>
                    <a:cxn ang="0">
                      <a:pos x="66" y="6"/>
                    </a:cxn>
                    <a:cxn ang="0">
                      <a:pos x="53" y="3"/>
                    </a:cxn>
                    <a:cxn ang="0">
                      <a:pos x="40" y="1"/>
                    </a:cxn>
                    <a:cxn ang="0">
                      <a:pos x="26" y="0"/>
                    </a:cxn>
                    <a:cxn ang="0">
                      <a:pos x="13" y="0"/>
                    </a:cxn>
                    <a:cxn ang="0">
                      <a:pos x="0" y="0"/>
                    </a:cxn>
                    <a:cxn ang="0">
                      <a:pos x="10" y="7"/>
                    </a:cxn>
                    <a:cxn ang="0">
                      <a:pos x="23" y="16"/>
                    </a:cxn>
                    <a:cxn ang="0">
                      <a:pos x="37" y="26"/>
                    </a:cxn>
                    <a:cxn ang="0">
                      <a:pos x="50" y="39"/>
                    </a:cxn>
                    <a:cxn ang="0">
                      <a:pos x="62" y="52"/>
                    </a:cxn>
                    <a:cxn ang="0">
                      <a:pos x="73" y="67"/>
                    </a:cxn>
                    <a:cxn ang="0">
                      <a:pos x="81" y="82"/>
                    </a:cxn>
                    <a:cxn ang="0">
                      <a:pos x="85" y="98"/>
                    </a:cxn>
                    <a:cxn ang="0">
                      <a:pos x="88" y="131"/>
                    </a:cxn>
                    <a:cxn ang="0">
                      <a:pos x="86" y="163"/>
                    </a:cxn>
                    <a:cxn ang="0">
                      <a:pos x="83" y="195"/>
                    </a:cxn>
                    <a:cxn ang="0">
                      <a:pos x="77" y="223"/>
                    </a:cxn>
                    <a:cxn ang="0">
                      <a:pos x="68" y="251"/>
                    </a:cxn>
                    <a:cxn ang="0">
                      <a:pos x="60" y="276"/>
                    </a:cxn>
                    <a:cxn ang="0">
                      <a:pos x="51" y="297"/>
                    </a:cxn>
                    <a:cxn ang="0">
                      <a:pos x="43" y="316"/>
                    </a:cxn>
                    <a:cxn ang="0">
                      <a:pos x="52" y="320"/>
                    </a:cxn>
                    <a:cxn ang="0">
                      <a:pos x="62" y="324"/>
                    </a:cxn>
                    <a:cxn ang="0">
                      <a:pos x="70" y="328"/>
                    </a:cxn>
                    <a:cxn ang="0">
                      <a:pos x="79" y="331"/>
                    </a:cxn>
                    <a:cxn ang="0">
                      <a:pos x="85" y="334"/>
                    </a:cxn>
                    <a:cxn ang="0">
                      <a:pos x="91" y="337"/>
                    </a:cxn>
                    <a:cxn ang="0">
                      <a:pos x="94" y="338"/>
                    </a:cxn>
                    <a:cxn ang="0">
                      <a:pos x="95" y="339"/>
                    </a:cxn>
                    <a:cxn ang="0">
                      <a:pos x="100" y="333"/>
                    </a:cxn>
                    <a:cxn ang="0">
                      <a:pos x="114" y="318"/>
                    </a:cxn>
                    <a:cxn ang="0">
                      <a:pos x="131" y="292"/>
                    </a:cxn>
                    <a:cxn ang="0">
                      <a:pos x="151" y="260"/>
                    </a:cxn>
                    <a:cxn ang="0">
                      <a:pos x="167" y="223"/>
                    </a:cxn>
                    <a:cxn ang="0">
                      <a:pos x="179" y="182"/>
                    </a:cxn>
                    <a:cxn ang="0">
                      <a:pos x="182" y="139"/>
                    </a:cxn>
                    <a:cxn ang="0">
                      <a:pos x="173" y="95"/>
                    </a:cxn>
                  </a:cxnLst>
                  <a:rect l="0" t="0" r="r" b="b"/>
                  <a:pathLst>
                    <a:path w="182" h="339">
                      <a:moveTo>
                        <a:pt x="173" y="95"/>
                      </a:moveTo>
                      <a:lnTo>
                        <a:pt x="168" y="83"/>
                      </a:lnTo>
                      <a:lnTo>
                        <a:pt x="161" y="72"/>
                      </a:lnTo>
                      <a:lnTo>
                        <a:pt x="154" y="60"/>
                      </a:lnTo>
                      <a:lnTo>
                        <a:pt x="145" y="51"/>
                      </a:lnTo>
                      <a:lnTo>
                        <a:pt x="136" y="42"/>
                      </a:lnTo>
                      <a:lnTo>
                        <a:pt x="126" y="34"/>
                      </a:lnTo>
                      <a:lnTo>
                        <a:pt x="115" y="26"/>
                      </a:lnTo>
                      <a:lnTo>
                        <a:pt x="103" y="20"/>
                      </a:lnTo>
                      <a:lnTo>
                        <a:pt x="91" y="15"/>
                      </a:lnTo>
                      <a:lnTo>
                        <a:pt x="79" y="10"/>
                      </a:lnTo>
                      <a:lnTo>
                        <a:pt x="66" y="6"/>
                      </a:lnTo>
                      <a:lnTo>
                        <a:pt x="53" y="3"/>
                      </a:lnTo>
                      <a:lnTo>
                        <a:pt x="40" y="1"/>
                      </a:lnTo>
                      <a:lnTo>
                        <a:pt x="26" y="0"/>
                      </a:lnTo>
                      <a:lnTo>
                        <a:pt x="13" y="0"/>
                      </a:lnTo>
                      <a:lnTo>
                        <a:pt x="0" y="0"/>
                      </a:lnTo>
                      <a:lnTo>
                        <a:pt x="10" y="7"/>
                      </a:lnTo>
                      <a:lnTo>
                        <a:pt x="23" y="16"/>
                      </a:lnTo>
                      <a:lnTo>
                        <a:pt x="37" y="26"/>
                      </a:lnTo>
                      <a:lnTo>
                        <a:pt x="50" y="39"/>
                      </a:lnTo>
                      <a:lnTo>
                        <a:pt x="62" y="52"/>
                      </a:lnTo>
                      <a:lnTo>
                        <a:pt x="73" y="67"/>
                      </a:lnTo>
                      <a:lnTo>
                        <a:pt x="81" y="82"/>
                      </a:lnTo>
                      <a:lnTo>
                        <a:pt x="85" y="98"/>
                      </a:lnTo>
                      <a:lnTo>
                        <a:pt x="88" y="131"/>
                      </a:lnTo>
                      <a:lnTo>
                        <a:pt x="86" y="163"/>
                      </a:lnTo>
                      <a:lnTo>
                        <a:pt x="83" y="195"/>
                      </a:lnTo>
                      <a:lnTo>
                        <a:pt x="77" y="223"/>
                      </a:lnTo>
                      <a:lnTo>
                        <a:pt x="68" y="251"/>
                      </a:lnTo>
                      <a:lnTo>
                        <a:pt x="60" y="276"/>
                      </a:lnTo>
                      <a:lnTo>
                        <a:pt x="51" y="297"/>
                      </a:lnTo>
                      <a:lnTo>
                        <a:pt x="43" y="316"/>
                      </a:lnTo>
                      <a:lnTo>
                        <a:pt x="52" y="320"/>
                      </a:lnTo>
                      <a:lnTo>
                        <a:pt x="62" y="324"/>
                      </a:lnTo>
                      <a:lnTo>
                        <a:pt x="70" y="328"/>
                      </a:lnTo>
                      <a:lnTo>
                        <a:pt x="79" y="331"/>
                      </a:lnTo>
                      <a:lnTo>
                        <a:pt x="85" y="334"/>
                      </a:lnTo>
                      <a:lnTo>
                        <a:pt x="91" y="337"/>
                      </a:lnTo>
                      <a:lnTo>
                        <a:pt x="94" y="338"/>
                      </a:lnTo>
                      <a:lnTo>
                        <a:pt x="95" y="339"/>
                      </a:lnTo>
                      <a:lnTo>
                        <a:pt x="100" y="333"/>
                      </a:lnTo>
                      <a:lnTo>
                        <a:pt x="114" y="318"/>
                      </a:lnTo>
                      <a:lnTo>
                        <a:pt x="131" y="292"/>
                      </a:lnTo>
                      <a:lnTo>
                        <a:pt x="151" y="260"/>
                      </a:lnTo>
                      <a:lnTo>
                        <a:pt x="167" y="223"/>
                      </a:lnTo>
                      <a:lnTo>
                        <a:pt x="179" y="182"/>
                      </a:lnTo>
                      <a:lnTo>
                        <a:pt x="182" y="139"/>
                      </a:lnTo>
                      <a:lnTo>
                        <a:pt x="173" y="95"/>
                      </a:lnTo>
                      <a:close/>
                    </a:path>
                  </a:pathLst>
                </a:custGeom>
                <a:solidFill>
                  <a:srgbClr val="CEDDE5"/>
                </a:solidFill>
                <a:ln w="9525">
                  <a:solidFill>
                    <a:srgbClr val="000000"/>
                  </a:solidFill>
                  <a:round/>
                  <a:headEnd/>
                  <a:tailEnd/>
                </a:ln>
              </p:spPr>
              <p:txBody>
                <a:bodyPr vert="horz" wrap="square" lIns="0" tIns="0" rIns="0" bIns="0" numCol="1" anchor="t" anchorCtr="0" compatLnSpc="1">
                  <a:prstTxWarp prst="textNoShape">
                    <a:avLst/>
                  </a:prstTxWarp>
                </a:bodyPr>
                <a:lstStyle/>
                <a:p>
                  <a:endParaRPr lang="en-US"/>
                </a:p>
              </p:txBody>
            </p:sp>
            <p:sp>
              <p:nvSpPr>
                <p:cNvPr id="185399" name="Freeform 55"/>
                <p:cNvSpPr>
                  <a:spLocks/>
                </p:cNvSpPr>
                <p:nvPr/>
              </p:nvSpPr>
              <p:spPr bwMode="auto">
                <a:xfrm>
                  <a:off x="5520" y="2416"/>
                  <a:ext cx="111" cy="165"/>
                </a:xfrm>
                <a:custGeom>
                  <a:avLst/>
                  <a:gdLst/>
                  <a:ahLst/>
                  <a:cxnLst>
                    <a:cxn ang="0">
                      <a:pos x="221" y="98"/>
                    </a:cxn>
                    <a:cxn ang="0">
                      <a:pos x="217" y="82"/>
                    </a:cxn>
                    <a:cxn ang="0">
                      <a:pos x="209" y="67"/>
                    </a:cxn>
                    <a:cxn ang="0">
                      <a:pos x="198" y="52"/>
                    </a:cxn>
                    <a:cxn ang="0">
                      <a:pos x="186" y="39"/>
                    </a:cxn>
                    <a:cxn ang="0">
                      <a:pos x="173" y="26"/>
                    </a:cxn>
                    <a:cxn ang="0">
                      <a:pos x="159" y="16"/>
                    </a:cxn>
                    <a:cxn ang="0">
                      <a:pos x="146" y="7"/>
                    </a:cxn>
                    <a:cxn ang="0">
                      <a:pos x="136" y="0"/>
                    </a:cxn>
                    <a:cxn ang="0">
                      <a:pos x="104" y="5"/>
                    </a:cxn>
                    <a:cxn ang="0">
                      <a:pos x="74" y="15"/>
                    </a:cxn>
                    <a:cxn ang="0">
                      <a:pos x="48" y="29"/>
                    </a:cxn>
                    <a:cxn ang="0">
                      <a:pos x="28" y="50"/>
                    </a:cxn>
                    <a:cxn ang="0">
                      <a:pos x="12" y="75"/>
                    </a:cxn>
                    <a:cxn ang="0">
                      <a:pos x="2" y="103"/>
                    </a:cxn>
                    <a:cxn ang="0">
                      <a:pos x="0" y="136"/>
                    </a:cxn>
                    <a:cxn ang="0">
                      <a:pos x="5" y="173"/>
                    </a:cxn>
                    <a:cxn ang="0">
                      <a:pos x="20" y="225"/>
                    </a:cxn>
                    <a:cxn ang="0">
                      <a:pos x="33" y="264"/>
                    </a:cxn>
                    <a:cxn ang="0">
                      <a:pos x="45" y="293"/>
                    </a:cxn>
                    <a:cxn ang="0">
                      <a:pos x="56" y="312"/>
                    </a:cxn>
                    <a:cxn ang="0">
                      <a:pos x="64" y="322"/>
                    </a:cxn>
                    <a:cxn ang="0">
                      <a:pos x="71" y="328"/>
                    </a:cxn>
                    <a:cxn ang="0">
                      <a:pos x="75" y="330"/>
                    </a:cxn>
                    <a:cxn ang="0">
                      <a:pos x="76" y="330"/>
                    </a:cxn>
                    <a:cxn ang="0">
                      <a:pos x="78" y="329"/>
                    </a:cxn>
                    <a:cxn ang="0">
                      <a:pos x="83" y="325"/>
                    </a:cxn>
                    <a:cxn ang="0">
                      <a:pos x="92" y="320"/>
                    </a:cxn>
                    <a:cxn ang="0">
                      <a:pos x="101" y="315"/>
                    </a:cxn>
                    <a:cxn ang="0">
                      <a:pos x="112" y="310"/>
                    </a:cxn>
                    <a:cxn ang="0">
                      <a:pos x="124" y="305"/>
                    </a:cxn>
                    <a:cxn ang="0">
                      <a:pos x="136" y="302"/>
                    </a:cxn>
                    <a:cxn ang="0">
                      <a:pos x="147" y="303"/>
                    </a:cxn>
                    <a:cxn ang="0">
                      <a:pos x="150" y="304"/>
                    </a:cxn>
                    <a:cxn ang="0">
                      <a:pos x="154" y="305"/>
                    </a:cxn>
                    <a:cxn ang="0">
                      <a:pos x="158" y="307"/>
                    </a:cxn>
                    <a:cxn ang="0">
                      <a:pos x="161" y="308"/>
                    </a:cxn>
                    <a:cxn ang="0">
                      <a:pos x="165" y="311"/>
                    </a:cxn>
                    <a:cxn ang="0">
                      <a:pos x="170" y="312"/>
                    </a:cxn>
                    <a:cxn ang="0">
                      <a:pos x="175" y="314"/>
                    </a:cxn>
                    <a:cxn ang="0">
                      <a:pos x="179" y="316"/>
                    </a:cxn>
                    <a:cxn ang="0">
                      <a:pos x="187" y="297"/>
                    </a:cxn>
                    <a:cxn ang="0">
                      <a:pos x="196" y="276"/>
                    </a:cxn>
                    <a:cxn ang="0">
                      <a:pos x="204" y="251"/>
                    </a:cxn>
                    <a:cxn ang="0">
                      <a:pos x="213" y="223"/>
                    </a:cxn>
                    <a:cxn ang="0">
                      <a:pos x="219" y="195"/>
                    </a:cxn>
                    <a:cxn ang="0">
                      <a:pos x="222" y="163"/>
                    </a:cxn>
                    <a:cxn ang="0">
                      <a:pos x="224" y="131"/>
                    </a:cxn>
                    <a:cxn ang="0">
                      <a:pos x="221" y="98"/>
                    </a:cxn>
                  </a:cxnLst>
                  <a:rect l="0" t="0" r="r" b="b"/>
                  <a:pathLst>
                    <a:path w="224" h="330">
                      <a:moveTo>
                        <a:pt x="221" y="98"/>
                      </a:moveTo>
                      <a:lnTo>
                        <a:pt x="217" y="82"/>
                      </a:lnTo>
                      <a:lnTo>
                        <a:pt x="209" y="67"/>
                      </a:lnTo>
                      <a:lnTo>
                        <a:pt x="198" y="52"/>
                      </a:lnTo>
                      <a:lnTo>
                        <a:pt x="186" y="39"/>
                      </a:lnTo>
                      <a:lnTo>
                        <a:pt x="173" y="26"/>
                      </a:lnTo>
                      <a:lnTo>
                        <a:pt x="159" y="16"/>
                      </a:lnTo>
                      <a:lnTo>
                        <a:pt x="146" y="7"/>
                      </a:lnTo>
                      <a:lnTo>
                        <a:pt x="136" y="0"/>
                      </a:lnTo>
                      <a:lnTo>
                        <a:pt x="104" y="5"/>
                      </a:lnTo>
                      <a:lnTo>
                        <a:pt x="74" y="15"/>
                      </a:lnTo>
                      <a:lnTo>
                        <a:pt x="48" y="29"/>
                      </a:lnTo>
                      <a:lnTo>
                        <a:pt x="28" y="50"/>
                      </a:lnTo>
                      <a:lnTo>
                        <a:pt x="12" y="75"/>
                      </a:lnTo>
                      <a:lnTo>
                        <a:pt x="2" y="103"/>
                      </a:lnTo>
                      <a:lnTo>
                        <a:pt x="0" y="136"/>
                      </a:lnTo>
                      <a:lnTo>
                        <a:pt x="5" y="173"/>
                      </a:lnTo>
                      <a:lnTo>
                        <a:pt x="20" y="225"/>
                      </a:lnTo>
                      <a:lnTo>
                        <a:pt x="33" y="264"/>
                      </a:lnTo>
                      <a:lnTo>
                        <a:pt x="45" y="293"/>
                      </a:lnTo>
                      <a:lnTo>
                        <a:pt x="56" y="312"/>
                      </a:lnTo>
                      <a:lnTo>
                        <a:pt x="64" y="322"/>
                      </a:lnTo>
                      <a:lnTo>
                        <a:pt x="71" y="328"/>
                      </a:lnTo>
                      <a:lnTo>
                        <a:pt x="75" y="330"/>
                      </a:lnTo>
                      <a:lnTo>
                        <a:pt x="76" y="330"/>
                      </a:lnTo>
                      <a:lnTo>
                        <a:pt x="78" y="329"/>
                      </a:lnTo>
                      <a:lnTo>
                        <a:pt x="83" y="325"/>
                      </a:lnTo>
                      <a:lnTo>
                        <a:pt x="92" y="320"/>
                      </a:lnTo>
                      <a:lnTo>
                        <a:pt x="101" y="315"/>
                      </a:lnTo>
                      <a:lnTo>
                        <a:pt x="112" y="310"/>
                      </a:lnTo>
                      <a:lnTo>
                        <a:pt x="124" y="305"/>
                      </a:lnTo>
                      <a:lnTo>
                        <a:pt x="136" y="302"/>
                      </a:lnTo>
                      <a:lnTo>
                        <a:pt x="147" y="303"/>
                      </a:lnTo>
                      <a:lnTo>
                        <a:pt x="150" y="304"/>
                      </a:lnTo>
                      <a:lnTo>
                        <a:pt x="154" y="305"/>
                      </a:lnTo>
                      <a:lnTo>
                        <a:pt x="158" y="307"/>
                      </a:lnTo>
                      <a:lnTo>
                        <a:pt x="161" y="308"/>
                      </a:lnTo>
                      <a:lnTo>
                        <a:pt x="165" y="311"/>
                      </a:lnTo>
                      <a:lnTo>
                        <a:pt x="170" y="312"/>
                      </a:lnTo>
                      <a:lnTo>
                        <a:pt x="175" y="314"/>
                      </a:lnTo>
                      <a:lnTo>
                        <a:pt x="179" y="316"/>
                      </a:lnTo>
                      <a:lnTo>
                        <a:pt x="187" y="297"/>
                      </a:lnTo>
                      <a:lnTo>
                        <a:pt x="196" y="276"/>
                      </a:lnTo>
                      <a:lnTo>
                        <a:pt x="204" y="251"/>
                      </a:lnTo>
                      <a:lnTo>
                        <a:pt x="213" y="223"/>
                      </a:lnTo>
                      <a:lnTo>
                        <a:pt x="219" y="195"/>
                      </a:lnTo>
                      <a:lnTo>
                        <a:pt x="222" y="163"/>
                      </a:lnTo>
                      <a:lnTo>
                        <a:pt x="224" y="131"/>
                      </a:lnTo>
                      <a:lnTo>
                        <a:pt x="221" y="98"/>
                      </a:lnTo>
                      <a:close/>
                    </a:path>
                  </a:pathLst>
                </a:custGeom>
                <a:solidFill>
                  <a:srgbClr val="FFFFFF"/>
                </a:solidFill>
                <a:ln w="9525">
                  <a:solidFill>
                    <a:srgbClr val="000000"/>
                  </a:solidFill>
                  <a:round/>
                  <a:headEnd/>
                  <a:tailEnd/>
                </a:ln>
              </p:spPr>
              <p:txBody>
                <a:bodyPr vert="horz" wrap="square" lIns="0" tIns="0" rIns="0" bIns="0" numCol="1" anchor="t" anchorCtr="0" compatLnSpc="1">
                  <a:prstTxWarp prst="textNoShape">
                    <a:avLst/>
                  </a:prstTxWarp>
                </a:bodyPr>
                <a:lstStyle/>
                <a:p>
                  <a:endParaRPr lang="en-US"/>
                </a:p>
              </p:txBody>
            </p:sp>
            <p:sp>
              <p:nvSpPr>
                <p:cNvPr id="185400" name="Freeform 56"/>
                <p:cNvSpPr>
                  <a:spLocks/>
                </p:cNvSpPr>
                <p:nvPr/>
              </p:nvSpPr>
              <p:spPr bwMode="auto">
                <a:xfrm>
                  <a:off x="5579" y="2502"/>
                  <a:ext cx="44" cy="29"/>
                </a:xfrm>
                <a:custGeom>
                  <a:avLst/>
                  <a:gdLst/>
                  <a:ahLst/>
                  <a:cxnLst>
                    <a:cxn ang="0">
                      <a:pos x="45" y="60"/>
                    </a:cxn>
                    <a:cxn ang="0">
                      <a:pos x="54" y="58"/>
                    </a:cxn>
                    <a:cxn ang="0">
                      <a:pos x="62" y="57"/>
                    </a:cxn>
                    <a:cxn ang="0">
                      <a:pos x="70" y="54"/>
                    </a:cxn>
                    <a:cxn ang="0">
                      <a:pos x="76" y="50"/>
                    </a:cxn>
                    <a:cxn ang="0">
                      <a:pos x="81" y="46"/>
                    </a:cxn>
                    <a:cxn ang="0">
                      <a:pos x="86" y="41"/>
                    </a:cxn>
                    <a:cxn ang="0">
                      <a:pos x="88" y="36"/>
                    </a:cxn>
                    <a:cxn ang="0">
                      <a:pos x="89" y="30"/>
                    </a:cxn>
                    <a:cxn ang="0">
                      <a:pos x="88" y="24"/>
                    </a:cxn>
                    <a:cxn ang="0">
                      <a:pos x="86" y="18"/>
                    </a:cxn>
                    <a:cxn ang="0">
                      <a:pos x="81" y="13"/>
                    </a:cxn>
                    <a:cxn ang="0">
                      <a:pos x="76" y="8"/>
                    </a:cxn>
                    <a:cxn ang="0">
                      <a:pos x="70" y="5"/>
                    </a:cxn>
                    <a:cxn ang="0">
                      <a:pos x="62" y="2"/>
                    </a:cxn>
                    <a:cxn ang="0">
                      <a:pos x="54" y="1"/>
                    </a:cxn>
                    <a:cxn ang="0">
                      <a:pos x="45" y="0"/>
                    </a:cxn>
                    <a:cxn ang="0">
                      <a:pos x="36" y="1"/>
                    </a:cxn>
                    <a:cxn ang="0">
                      <a:pos x="28" y="2"/>
                    </a:cxn>
                    <a:cxn ang="0">
                      <a:pos x="20" y="5"/>
                    </a:cxn>
                    <a:cxn ang="0">
                      <a:pos x="14" y="8"/>
                    </a:cxn>
                    <a:cxn ang="0">
                      <a:pos x="7" y="13"/>
                    </a:cxn>
                    <a:cxn ang="0">
                      <a:pos x="3" y="18"/>
                    </a:cxn>
                    <a:cxn ang="0">
                      <a:pos x="1" y="24"/>
                    </a:cxn>
                    <a:cxn ang="0">
                      <a:pos x="0" y="30"/>
                    </a:cxn>
                    <a:cxn ang="0">
                      <a:pos x="1" y="36"/>
                    </a:cxn>
                    <a:cxn ang="0">
                      <a:pos x="3" y="41"/>
                    </a:cxn>
                    <a:cxn ang="0">
                      <a:pos x="7" y="46"/>
                    </a:cxn>
                    <a:cxn ang="0">
                      <a:pos x="14" y="50"/>
                    </a:cxn>
                    <a:cxn ang="0">
                      <a:pos x="20" y="54"/>
                    </a:cxn>
                    <a:cxn ang="0">
                      <a:pos x="28" y="57"/>
                    </a:cxn>
                    <a:cxn ang="0">
                      <a:pos x="36" y="58"/>
                    </a:cxn>
                    <a:cxn ang="0">
                      <a:pos x="45" y="60"/>
                    </a:cxn>
                  </a:cxnLst>
                  <a:rect l="0" t="0" r="r" b="b"/>
                  <a:pathLst>
                    <a:path w="89" h="60">
                      <a:moveTo>
                        <a:pt x="45" y="60"/>
                      </a:moveTo>
                      <a:lnTo>
                        <a:pt x="54" y="58"/>
                      </a:lnTo>
                      <a:lnTo>
                        <a:pt x="62" y="57"/>
                      </a:lnTo>
                      <a:lnTo>
                        <a:pt x="70" y="54"/>
                      </a:lnTo>
                      <a:lnTo>
                        <a:pt x="76" y="50"/>
                      </a:lnTo>
                      <a:lnTo>
                        <a:pt x="81" y="46"/>
                      </a:lnTo>
                      <a:lnTo>
                        <a:pt x="86" y="41"/>
                      </a:lnTo>
                      <a:lnTo>
                        <a:pt x="88" y="36"/>
                      </a:lnTo>
                      <a:lnTo>
                        <a:pt x="89" y="30"/>
                      </a:lnTo>
                      <a:lnTo>
                        <a:pt x="88" y="24"/>
                      </a:lnTo>
                      <a:lnTo>
                        <a:pt x="86" y="18"/>
                      </a:lnTo>
                      <a:lnTo>
                        <a:pt x="81" y="13"/>
                      </a:lnTo>
                      <a:lnTo>
                        <a:pt x="76" y="8"/>
                      </a:lnTo>
                      <a:lnTo>
                        <a:pt x="70" y="5"/>
                      </a:lnTo>
                      <a:lnTo>
                        <a:pt x="62" y="2"/>
                      </a:lnTo>
                      <a:lnTo>
                        <a:pt x="54" y="1"/>
                      </a:lnTo>
                      <a:lnTo>
                        <a:pt x="45" y="0"/>
                      </a:lnTo>
                      <a:lnTo>
                        <a:pt x="36" y="1"/>
                      </a:lnTo>
                      <a:lnTo>
                        <a:pt x="28" y="2"/>
                      </a:lnTo>
                      <a:lnTo>
                        <a:pt x="20" y="5"/>
                      </a:lnTo>
                      <a:lnTo>
                        <a:pt x="14" y="8"/>
                      </a:lnTo>
                      <a:lnTo>
                        <a:pt x="7" y="13"/>
                      </a:lnTo>
                      <a:lnTo>
                        <a:pt x="3" y="18"/>
                      </a:lnTo>
                      <a:lnTo>
                        <a:pt x="1" y="24"/>
                      </a:lnTo>
                      <a:lnTo>
                        <a:pt x="0" y="30"/>
                      </a:lnTo>
                      <a:lnTo>
                        <a:pt x="1" y="36"/>
                      </a:lnTo>
                      <a:lnTo>
                        <a:pt x="3" y="41"/>
                      </a:lnTo>
                      <a:lnTo>
                        <a:pt x="7" y="46"/>
                      </a:lnTo>
                      <a:lnTo>
                        <a:pt x="14" y="50"/>
                      </a:lnTo>
                      <a:lnTo>
                        <a:pt x="20" y="54"/>
                      </a:lnTo>
                      <a:lnTo>
                        <a:pt x="28" y="57"/>
                      </a:lnTo>
                      <a:lnTo>
                        <a:pt x="36" y="58"/>
                      </a:lnTo>
                      <a:lnTo>
                        <a:pt x="45" y="60"/>
                      </a:lnTo>
                      <a:close/>
                    </a:path>
                  </a:pathLst>
                </a:custGeom>
                <a:solidFill>
                  <a:srgbClr val="000000"/>
                </a:solidFill>
                <a:ln w="9525">
                  <a:noFill/>
                  <a:round/>
                  <a:headEnd/>
                  <a:tailEnd/>
                </a:ln>
              </p:spPr>
              <p:txBody>
                <a:bodyPr vert="horz" wrap="square" lIns="0" tIns="0" rIns="0" bIns="0" numCol="1" anchor="t" anchorCtr="0" compatLnSpc="1">
                  <a:prstTxWarp prst="textNoShape">
                    <a:avLst/>
                  </a:prstTxWarp>
                </a:bodyPr>
                <a:lstStyle/>
                <a:p>
                  <a:endParaRPr lang="en-US"/>
                </a:p>
              </p:txBody>
            </p:sp>
            <p:sp>
              <p:nvSpPr>
                <p:cNvPr id="185401" name="Rectangle 57"/>
                <p:cNvSpPr>
                  <a:spLocks noChangeArrowheads="1"/>
                </p:cNvSpPr>
                <p:nvPr/>
              </p:nvSpPr>
              <p:spPr bwMode="auto">
                <a:xfrm>
                  <a:off x="5467" y="2775"/>
                  <a:ext cx="75" cy="10"/>
                </a:xfrm>
                <a:prstGeom prst="rect">
                  <a:avLst/>
                </a:prstGeom>
                <a:solidFill>
                  <a:srgbClr val="CEDDE5"/>
                </a:solidFill>
                <a:ln w="9525">
                  <a:noFill/>
                  <a:miter lim="800000"/>
                  <a:headEnd/>
                  <a:tailEnd/>
                </a:ln>
              </p:spPr>
              <p:txBody>
                <a:bodyPr vert="horz" wrap="square" lIns="0" tIns="0" rIns="0" bIns="0" numCol="1" anchor="t" anchorCtr="0" compatLnSpc="1">
                  <a:prstTxWarp prst="textNoShape">
                    <a:avLst/>
                  </a:prstTxWarp>
                </a:bodyPr>
                <a:lstStyle/>
                <a:p>
                  <a:endParaRPr lang="en-US"/>
                </a:p>
              </p:txBody>
            </p:sp>
            <p:sp>
              <p:nvSpPr>
                <p:cNvPr id="185420" name="Freeform 76"/>
                <p:cNvSpPr>
                  <a:spLocks/>
                </p:cNvSpPr>
                <p:nvPr/>
              </p:nvSpPr>
              <p:spPr bwMode="auto">
                <a:xfrm>
                  <a:off x="5184" y="2895"/>
                  <a:ext cx="801" cy="232"/>
                </a:xfrm>
                <a:custGeom>
                  <a:avLst/>
                  <a:gdLst/>
                  <a:ahLst/>
                  <a:cxnLst>
                    <a:cxn ang="0">
                      <a:pos x="1602" y="125"/>
                    </a:cxn>
                    <a:cxn ang="0">
                      <a:pos x="1572" y="112"/>
                    </a:cxn>
                    <a:cxn ang="0">
                      <a:pos x="1539" y="98"/>
                    </a:cxn>
                    <a:cxn ang="0">
                      <a:pos x="1503" y="87"/>
                    </a:cxn>
                    <a:cxn ang="0">
                      <a:pos x="1464" y="75"/>
                    </a:cxn>
                    <a:cxn ang="0">
                      <a:pos x="1422" y="64"/>
                    </a:cxn>
                    <a:cxn ang="0">
                      <a:pos x="1378" y="54"/>
                    </a:cxn>
                    <a:cxn ang="0">
                      <a:pos x="1331" y="45"/>
                    </a:cxn>
                    <a:cxn ang="0">
                      <a:pos x="1282" y="36"/>
                    </a:cxn>
                    <a:cxn ang="0">
                      <a:pos x="1229" y="29"/>
                    </a:cxn>
                    <a:cxn ang="0">
                      <a:pos x="1176" y="21"/>
                    </a:cxn>
                    <a:cxn ang="0">
                      <a:pos x="1121" y="15"/>
                    </a:cxn>
                    <a:cxn ang="0">
                      <a:pos x="1063" y="10"/>
                    </a:cxn>
                    <a:cxn ang="0">
                      <a:pos x="1004" y="6"/>
                    </a:cxn>
                    <a:cxn ang="0">
                      <a:pos x="943" y="3"/>
                    </a:cxn>
                    <a:cxn ang="0">
                      <a:pos x="882" y="1"/>
                    </a:cxn>
                    <a:cxn ang="0">
                      <a:pos x="818" y="0"/>
                    </a:cxn>
                    <a:cxn ang="0">
                      <a:pos x="750" y="0"/>
                    </a:cxn>
                    <a:cxn ang="0">
                      <a:pos x="683" y="2"/>
                    </a:cxn>
                    <a:cxn ang="0">
                      <a:pos x="618" y="5"/>
                    </a:cxn>
                    <a:cxn ang="0">
                      <a:pos x="555" y="8"/>
                    </a:cxn>
                    <a:cxn ang="0">
                      <a:pos x="494" y="14"/>
                    </a:cxn>
                    <a:cxn ang="0">
                      <a:pos x="434" y="20"/>
                    </a:cxn>
                    <a:cxn ang="0">
                      <a:pos x="378" y="28"/>
                    </a:cxn>
                    <a:cxn ang="0">
                      <a:pos x="323" y="36"/>
                    </a:cxn>
                    <a:cxn ang="0">
                      <a:pos x="271" y="45"/>
                    </a:cxn>
                    <a:cxn ang="0">
                      <a:pos x="222" y="55"/>
                    </a:cxn>
                    <a:cxn ang="0">
                      <a:pos x="177" y="67"/>
                    </a:cxn>
                    <a:cxn ang="0">
                      <a:pos x="133" y="78"/>
                    </a:cxn>
                    <a:cxn ang="0">
                      <a:pos x="94" y="91"/>
                    </a:cxn>
                    <a:cxn ang="0">
                      <a:pos x="60" y="104"/>
                    </a:cxn>
                    <a:cxn ang="0">
                      <a:pos x="28" y="119"/>
                    </a:cxn>
                    <a:cxn ang="0">
                      <a:pos x="0" y="133"/>
                    </a:cxn>
                    <a:cxn ang="0">
                      <a:pos x="1602" y="465"/>
                    </a:cxn>
                  </a:cxnLst>
                  <a:rect l="0" t="0" r="r" b="b"/>
                  <a:pathLst>
                    <a:path w="1602" h="465">
                      <a:moveTo>
                        <a:pt x="1602" y="465"/>
                      </a:moveTo>
                      <a:lnTo>
                        <a:pt x="1602" y="125"/>
                      </a:lnTo>
                      <a:lnTo>
                        <a:pt x="1588" y="118"/>
                      </a:lnTo>
                      <a:lnTo>
                        <a:pt x="1572" y="112"/>
                      </a:lnTo>
                      <a:lnTo>
                        <a:pt x="1557" y="106"/>
                      </a:lnTo>
                      <a:lnTo>
                        <a:pt x="1539" y="98"/>
                      </a:lnTo>
                      <a:lnTo>
                        <a:pt x="1522" y="92"/>
                      </a:lnTo>
                      <a:lnTo>
                        <a:pt x="1503" y="87"/>
                      </a:lnTo>
                      <a:lnTo>
                        <a:pt x="1484" y="81"/>
                      </a:lnTo>
                      <a:lnTo>
                        <a:pt x="1464" y="75"/>
                      </a:lnTo>
                      <a:lnTo>
                        <a:pt x="1444" y="70"/>
                      </a:lnTo>
                      <a:lnTo>
                        <a:pt x="1422" y="64"/>
                      </a:lnTo>
                      <a:lnTo>
                        <a:pt x="1401" y="59"/>
                      </a:lnTo>
                      <a:lnTo>
                        <a:pt x="1378" y="54"/>
                      </a:lnTo>
                      <a:lnTo>
                        <a:pt x="1355" y="49"/>
                      </a:lnTo>
                      <a:lnTo>
                        <a:pt x="1331" y="45"/>
                      </a:lnTo>
                      <a:lnTo>
                        <a:pt x="1306" y="40"/>
                      </a:lnTo>
                      <a:lnTo>
                        <a:pt x="1282" y="36"/>
                      </a:lnTo>
                      <a:lnTo>
                        <a:pt x="1256" y="32"/>
                      </a:lnTo>
                      <a:lnTo>
                        <a:pt x="1229" y="29"/>
                      </a:lnTo>
                      <a:lnTo>
                        <a:pt x="1203" y="24"/>
                      </a:lnTo>
                      <a:lnTo>
                        <a:pt x="1176" y="21"/>
                      </a:lnTo>
                      <a:lnTo>
                        <a:pt x="1148" y="18"/>
                      </a:lnTo>
                      <a:lnTo>
                        <a:pt x="1121" y="15"/>
                      </a:lnTo>
                      <a:lnTo>
                        <a:pt x="1092" y="12"/>
                      </a:lnTo>
                      <a:lnTo>
                        <a:pt x="1063" y="10"/>
                      </a:lnTo>
                      <a:lnTo>
                        <a:pt x="1033" y="8"/>
                      </a:lnTo>
                      <a:lnTo>
                        <a:pt x="1004" y="6"/>
                      </a:lnTo>
                      <a:lnTo>
                        <a:pt x="974" y="4"/>
                      </a:lnTo>
                      <a:lnTo>
                        <a:pt x="943" y="3"/>
                      </a:lnTo>
                      <a:lnTo>
                        <a:pt x="912" y="2"/>
                      </a:lnTo>
                      <a:lnTo>
                        <a:pt x="882" y="1"/>
                      </a:lnTo>
                      <a:lnTo>
                        <a:pt x="850" y="0"/>
                      </a:lnTo>
                      <a:lnTo>
                        <a:pt x="818" y="0"/>
                      </a:lnTo>
                      <a:lnTo>
                        <a:pt x="784" y="0"/>
                      </a:lnTo>
                      <a:lnTo>
                        <a:pt x="750" y="0"/>
                      </a:lnTo>
                      <a:lnTo>
                        <a:pt x="716" y="1"/>
                      </a:lnTo>
                      <a:lnTo>
                        <a:pt x="683" y="2"/>
                      </a:lnTo>
                      <a:lnTo>
                        <a:pt x="651" y="3"/>
                      </a:lnTo>
                      <a:lnTo>
                        <a:pt x="618" y="5"/>
                      </a:lnTo>
                      <a:lnTo>
                        <a:pt x="586" y="6"/>
                      </a:lnTo>
                      <a:lnTo>
                        <a:pt x="555" y="8"/>
                      </a:lnTo>
                      <a:lnTo>
                        <a:pt x="523" y="11"/>
                      </a:lnTo>
                      <a:lnTo>
                        <a:pt x="494" y="14"/>
                      </a:lnTo>
                      <a:lnTo>
                        <a:pt x="464" y="16"/>
                      </a:lnTo>
                      <a:lnTo>
                        <a:pt x="434" y="20"/>
                      </a:lnTo>
                      <a:lnTo>
                        <a:pt x="405" y="23"/>
                      </a:lnTo>
                      <a:lnTo>
                        <a:pt x="378" y="28"/>
                      </a:lnTo>
                      <a:lnTo>
                        <a:pt x="350" y="32"/>
                      </a:lnTo>
                      <a:lnTo>
                        <a:pt x="323" y="36"/>
                      </a:lnTo>
                      <a:lnTo>
                        <a:pt x="297" y="40"/>
                      </a:lnTo>
                      <a:lnTo>
                        <a:pt x="271" y="45"/>
                      </a:lnTo>
                      <a:lnTo>
                        <a:pt x="246" y="50"/>
                      </a:lnTo>
                      <a:lnTo>
                        <a:pt x="222" y="55"/>
                      </a:lnTo>
                      <a:lnTo>
                        <a:pt x="199" y="60"/>
                      </a:lnTo>
                      <a:lnTo>
                        <a:pt x="177" y="67"/>
                      </a:lnTo>
                      <a:lnTo>
                        <a:pt x="155" y="73"/>
                      </a:lnTo>
                      <a:lnTo>
                        <a:pt x="133" y="78"/>
                      </a:lnTo>
                      <a:lnTo>
                        <a:pt x="114" y="85"/>
                      </a:lnTo>
                      <a:lnTo>
                        <a:pt x="94" y="91"/>
                      </a:lnTo>
                      <a:lnTo>
                        <a:pt x="77" y="97"/>
                      </a:lnTo>
                      <a:lnTo>
                        <a:pt x="60" y="104"/>
                      </a:lnTo>
                      <a:lnTo>
                        <a:pt x="43" y="112"/>
                      </a:lnTo>
                      <a:lnTo>
                        <a:pt x="28" y="119"/>
                      </a:lnTo>
                      <a:lnTo>
                        <a:pt x="13" y="126"/>
                      </a:lnTo>
                      <a:lnTo>
                        <a:pt x="0" y="133"/>
                      </a:lnTo>
                      <a:lnTo>
                        <a:pt x="0" y="465"/>
                      </a:lnTo>
                      <a:lnTo>
                        <a:pt x="1602" y="465"/>
                      </a:lnTo>
                      <a:close/>
                    </a:path>
                  </a:pathLst>
                </a:custGeom>
                <a:solidFill>
                  <a:srgbClr val="CCCCFF"/>
                </a:solidFill>
                <a:ln w="9525">
                  <a:solidFill>
                    <a:srgbClr val="000000"/>
                  </a:solidFill>
                  <a:round/>
                  <a:headEnd/>
                  <a:tailEnd/>
                </a:ln>
              </p:spPr>
              <p:txBody>
                <a:bodyPr vert="horz" wrap="square" lIns="0" tIns="0" rIns="0" bIns="0" numCol="1" anchor="t" anchorCtr="0" compatLnSpc="1">
                  <a:prstTxWarp prst="textNoShape">
                    <a:avLst/>
                  </a:prstTxWarp>
                </a:bodyPr>
                <a:lstStyle/>
                <a:p>
                  <a:endParaRPr lang="en-US"/>
                </a:p>
              </p:txBody>
            </p:sp>
            <p:sp>
              <p:nvSpPr>
                <p:cNvPr id="185421" name="Freeform 77"/>
                <p:cNvSpPr>
                  <a:spLocks/>
                </p:cNvSpPr>
                <p:nvPr/>
              </p:nvSpPr>
              <p:spPr bwMode="auto">
                <a:xfrm>
                  <a:off x="5528" y="2983"/>
                  <a:ext cx="420" cy="98"/>
                </a:xfrm>
                <a:custGeom>
                  <a:avLst/>
                  <a:gdLst/>
                  <a:ahLst/>
                  <a:cxnLst>
                    <a:cxn ang="0">
                      <a:pos x="461" y="192"/>
                    </a:cxn>
                    <a:cxn ang="0">
                      <a:pos x="544" y="196"/>
                    </a:cxn>
                    <a:cxn ang="0">
                      <a:pos x="618" y="196"/>
                    </a:cxn>
                    <a:cxn ang="0">
                      <a:pos x="685" y="192"/>
                    </a:cxn>
                    <a:cxn ang="0">
                      <a:pos x="743" y="185"/>
                    </a:cxn>
                    <a:cxn ang="0">
                      <a:pos x="788" y="175"/>
                    </a:cxn>
                    <a:cxn ang="0">
                      <a:pos x="820" y="161"/>
                    </a:cxn>
                    <a:cxn ang="0">
                      <a:pos x="836" y="145"/>
                    </a:cxn>
                    <a:cxn ang="0">
                      <a:pos x="836" y="126"/>
                    </a:cxn>
                    <a:cxn ang="0">
                      <a:pos x="820" y="107"/>
                    </a:cxn>
                    <a:cxn ang="0">
                      <a:pos x="788" y="89"/>
                    </a:cxn>
                    <a:cxn ang="0">
                      <a:pos x="743" y="70"/>
                    </a:cxn>
                    <a:cxn ang="0">
                      <a:pos x="685" y="53"/>
                    </a:cxn>
                    <a:cxn ang="0">
                      <a:pos x="618" y="37"/>
                    </a:cxn>
                    <a:cxn ang="0">
                      <a:pos x="544" y="24"/>
                    </a:cxn>
                    <a:cxn ang="0">
                      <a:pos x="462" y="13"/>
                    </a:cxn>
                    <a:cxn ang="0">
                      <a:pos x="376" y="5"/>
                    </a:cxn>
                    <a:cxn ang="0">
                      <a:pos x="294" y="1"/>
                    </a:cxn>
                    <a:cxn ang="0">
                      <a:pos x="219" y="1"/>
                    </a:cxn>
                    <a:cxn ang="0">
                      <a:pos x="153" y="4"/>
                    </a:cxn>
                    <a:cxn ang="0">
                      <a:pos x="96" y="12"/>
                    </a:cxn>
                    <a:cxn ang="0">
                      <a:pos x="51" y="22"/>
                    </a:cxn>
                    <a:cxn ang="0">
                      <a:pos x="19" y="35"/>
                    </a:cxn>
                    <a:cxn ang="0">
                      <a:pos x="2" y="52"/>
                    </a:cxn>
                    <a:cxn ang="0">
                      <a:pos x="2" y="70"/>
                    </a:cxn>
                    <a:cxn ang="0">
                      <a:pos x="18" y="90"/>
                    </a:cxn>
                    <a:cxn ang="0">
                      <a:pos x="50" y="108"/>
                    </a:cxn>
                    <a:cxn ang="0">
                      <a:pos x="95" y="126"/>
                    </a:cxn>
                    <a:cxn ang="0">
                      <a:pos x="152" y="144"/>
                    </a:cxn>
                    <a:cxn ang="0">
                      <a:pos x="218" y="159"/>
                    </a:cxn>
                    <a:cxn ang="0">
                      <a:pos x="293" y="174"/>
                    </a:cxn>
                    <a:cxn ang="0">
                      <a:pos x="375" y="185"/>
                    </a:cxn>
                  </a:cxnLst>
                  <a:rect l="0" t="0" r="r" b="b"/>
                  <a:pathLst>
                    <a:path w="838" h="196">
                      <a:moveTo>
                        <a:pt x="418" y="189"/>
                      </a:moveTo>
                      <a:lnTo>
                        <a:pt x="461" y="192"/>
                      </a:lnTo>
                      <a:lnTo>
                        <a:pt x="502" y="195"/>
                      </a:lnTo>
                      <a:lnTo>
                        <a:pt x="544" y="196"/>
                      </a:lnTo>
                      <a:lnTo>
                        <a:pt x="582" y="196"/>
                      </a:lnTo>
                      <a:lnTo>
                        <a:pt x="618" y="196"/>
                      </a:lnTo>
                      <a:lnTo>
                        <a:pt x="653" y="194"/>
                      </a:lnTo>
                      <a:lnTo>
                        <a:pt x="685" y="192"/>
                      </a:lnTo>
                      <a:lnTo>
                        <a:pt x="715" y="189"/>
                      </a:lnTo>
                      <a:lnTo>
                        <a:pt x="743" y="185"/>
                      </a:lnTo>
                      <a:lnTo>
                        <a:pt x="766" y="180"/>
                      </a:lnTo>
                      <a:lnTo>
                        <a:pt x="788" y="175"/>
                      </a:lnTo>
                      <a:lnTo>
                        <a:pt x="805" y="169"/>
                      </a:lnTo>
                      <a:lnTo>
                        <a:pt x="820" y="161"/>
                      </a:lnTo>
                      <a:lnTo>
                        <a:pt x="830" y="153"/>
                      </a:lnTo>
                      <a:lnTo>
                        <a:pt x="836" y="145"/>
                      </a:lnTo>
                      <a:lnTo>
                        <a:pt x="838" y="136"/>
                      </a:lnTo>
                      <a:lnTo>
                        <a:pt x="836" y="126"/>
                      </a:lnTo>
                      <a:lnTo>
                        <a:pt x="830" y="117"/>
                      </a:lnTo>
                      <a:lnTo>
                        <a:pt x="820" y="107"/>
                      </a:lnTo>
                      <a:lnTo>
                        <a:pt x="805" y="98"/>
                      </a:lnTo>
                      <a:lnTo>
                        <a:pt x="788" y="89"/>
                      </a:lnTo>
                      <a:lnTo>
                        <a:pt x="766" y="79"/>
                      </a:lnTo>
                      <a:lnTo>
                        <a:pt x="743" y="70"/>
                      </a:lnTo>
                      <a:lnTo>
                        <a:pt x="715" y="61"/>
                      </a:lnTo>
                      <a:lnTo>
                        <a:pt x="685" y="53"/>
                      </a:lnTo>
                      <a:lnTo>
                        <a:pt x="653" y="44"/>
                      </a:lnTo>
                      <a:lnTo>
                        <a:pt x="618" y="37"/>
                      </a:lnTo>
                      <a:lnTo>
                        <a:pt x="583" y="30"/>
                      </a:lnTo>
                      <a:lnTo>
                        <a:pt x="544" y="24"/>
                      </a:lnTo>
                      <a:lnTo>
                        <a:pt x="504" y="18"/>
                      </a:lnTo>
                      <a:lnTo>
                        <a:pt x="462" y="13"/>
                      </a:lnTo>
                      <a:lnTo>
                        <a:pt x="419" y="8"/>
                      </a:lnTo>
                      <a:lnTo>
                        <a:pt x="376" y="5"/>
                      </a:lnTo>
                      <a:lnTo>
                        <a:pt x="335" y="2"/>
                      </a:lnTo>
                      <a:lnTo>
                        <a:pt x="294" y="1"/>
                      </a:lnTo>
                      <a:lnTo>
                        <a:pt x="256" y="0"/>
                      </a:lnTo>
                      <a:lnTo>
                        <a:pt x="219" y="1"/>
                      </a:lnTo>
                      <a:lnTo>
                        <a:pt x="185" y="2"/>
                      </a:lnTo>
                      <a:lnTo>
                        <a:pt x="153" y="4"/>
                      </a:lnTo>
                      <a:lnTo>
                        <a:pt x="123" y="7"/>
                      </a:lnTo>
                      <a:lnTo>
                        <a:pt x="96" y="12"/>
                      </a:lnTo>
                      <a:lnTo>
                        <a:pt x="71" y="17"/>
                      </a:lnTo>
                      <a:lnTo>
                        <a:pt x="51" y="22"/>
                      </a:lnTo>
                      <a:lnTo>
                        <a:pt x="33" y="28"/>
                      </a:lnTo>
                      <a:lnTo>
                        <a:pt x="19" y="35"/>
                      </a:lnTo>
                      <a:lnTo>
                        <a:pt x="9" y="43"/>
                      </a:lnTo>
                      <a:lnTo>
                        <a:pt x="2" y="52"/>
                      </a:lnTo>
                      <a:lnTo>
                        <a:pt x="0" y="61"/>
                      </a:lnTo>
                      <a:lnTo>
                        <a:pt x="2" y="70"/>
                      </a:lnTo>
                      <a:lnTo>
                        <a:pt x="8" y="79"/>
                      </a:lnTo>
                      <a:lnTo>
                        <a:pt x="18" y="90"/>
                      </a:lnTo>
                      <a:lnTo>
                        <a:pt x="32" y="99"/>
                      </a:lnTo>
                      <a:lnTo>
                        <a:pt x="50" y="108"/>
                      </a:lnTo>
                      <a:lnTo>
                        <a:pt x="71" y="117"/>
                      </a:lnTo>
                      <a:lnTo>
                        <a:pt x="95" y="126"/>
                      </a:lnTo>
                      <a:lnTo>
                        <a:pt x="122" y="136"/>
                      </a:lnTo>
                      <a:lnTo>
                        <a:pt x="152" y="144"/>
                      </a:lnTo>
                      <a:lnTo>
                        <a:pt x="184" y="152"/>
                      </a:lnTo>
                      <a:lnTo>
                        <a:pt x="218" y="159"/>
                      </a:lnTo>
                      <a:lnTo>
                        <a:pt x="255" y="166"/>
                      </a:lnTo>
                      <a:lnTo>
                        <a:pt x="293" y="174"/>
                      </a:lnTo>
                      <a:lnTo>
                        <a:pt x="334" y="180"/>
                      </a:lnTo>
                      <a:lnTo>
                        <a:pt x="375" y="185"/>
                      </a:lnTo>
                      <a:lnTo>
                        <a:pt x="418" y="189"/>
                      </a:lnTo>
                      <a:close/>
                    </a:path>
                  </a:pathLst>
                </a:custGeom>
                <a:solidFill>
                  <a:srgbClr val="491C00"/>
                </a:solidFill>
                <a:ln w="9525">
                  <a:noFill/>
                  <a:round/>
                  <a:headEnd/>
                  <a:tailEnd/>
                </a:ln>
              </p:spPr>
              <p:txBody>
                <a:bodyPr vert="horz" wrap="square" lIns="0" tIns="0" rIns="0" bIns="0" numCol="1" anchor="t" anchorCtr="0" compatLnSpc="1">
                  <a:prstTxWarp prst="textNoShape">
                    <a:avLst/>
                  </a:prstTxWarp>
                </a:bodyPr>
                <a:lstStyle/>
                <a:p>
                  <a:endParaRPr lang="en-US"/>
                </a:p>
              </p:txBody>
            </p:sp>
            <p:sp>
              <p:nvSpPr>
                <p:cNvPr id="185422" name="Freeform 78"/>
                <p:cNvSpPr>
                  <a:spLocks/>
                </p:cNvSpPr>
                <p:nvPr/>
              </p:nvSpPr>
              <p:spPr bwMode="auto">
                <a:xfrm>
                  <a:off x="5571" y="2964"/>
                  <a:ext cx="76" cy="66"/>
                </a:xfrm>
                <a:custGeom>
                  <a:avLst/>
                  <a:gdLst/>
                  <a:ahLst/>
                  <a:cxnLst>
                    <a:cxn ang="0">
                      <a:pos x="152" y="95"/>
                    </a:cxn>
                    <a:cxn ang="0">
                      <a:pos x="151" y="91"/>
                    </a:cxn>
                    <a:cxn ang="0">
                      <a:pos x="149" y="85"/>
                    </a:cxn>
                    <a:cxn ang="0">
                      <a:pos x="146" y="81"/>
                    </a:cxn>
                    <a:cxn ang="0">
                      <a:pos x="140" y="78"/>
                    </a:cxn>
                    <a:cxn ang="0">
                      <a:pos x="135" y="74"/>
                    </a:cxn>
                    <a:cxn ang="0">
                      <a:pos x="128" y="71"/>
                    </a:cxn>
                    <a:cxn ang="0">
                      <a:pos x="120" y="68"/>
                    </a:cxn>
                    <a:cxn ang="0">
                      <a:pos x="111" y="65"/>
                    </a:cxn>
                    <a:cxn ang="0">
                      <a:pos x="112" y="62"/>
                    </a:cxn>
                    <a:cxn ang="0">
                      <a:pos x="113" y="59"/>
                    </a:cxn>
                    <a:cxn ang="0">
                      <a:pos x="113" y="57"/>
                    </a:cxn>
                    <a:cxn ang="0">
                      <a:pos x="113" y="54"/>
                    </a:cxn>
                    <a:cxn ang="0">
                      <a:pos x="111" y="42"/>
                    </a:cxn>
                    <a:cxn ang="0">
                      <a:pos x="107" y="33"/>
                    </a:cxn>
                    <a:cxn ang="0">
                      <a:pos x="99" y="24"/>
                    </a:cxn>
                    <a:cxn ang="0">
                      <a:pos x="89" y="16"/>
                    </a:cxn>
                    <a:cxn ang="0">
                      <a:pos x="78" y="10"/>
                    </a:cxn>
                    <a:cxn ang="0">
                      <a:pos x="64" y="4"/>
                    </a:cxn>
                    <a:cxn ang="0">
                      <a:pos x="49" y="1"/>
                    </a:cxn>
                    <a:cxn ang="0">
                      <a:pos x="34" y="0"/>
                    </a:cxn>
                    <a:cxn ang="0">
                      <a:pos x="30" y="0"/>
                    </a:cxn>
                    <a:cxn ang="0">
                      <a:pos x="24" y="0"/>
                    </a:cxn>
                    <a:cxn ang="0">
                      <a:pos x="20" y="1"/>
                    </a:cxn>
                    <a:cxn ang="0">
                      <a:pos x="16" y="1"/>
                    </a:cxn>
                    <a:cxn ang="0">
                      <a:pos x="12" y="2"/>
                    </a:cxn>
                    <a:cxn ang="0">
                      <a:pos x="8" y="3"/>
                    </a:cxn>
                    <a:cxn ang="0">
                      <a:pos x="4" y="4"/>
                    </a:cxn>
                    <a:cxn ang="0">
                      <a:pos x="0" y="5"/>
                    </a:cxn>
                    <a:cxn ang="0">
                      <a:pos x="5" y="7"/>
                    </a:cxn>
                    <a:cxn ang="0">
                      <a:pos x="11" y="10"/>
                    </a:cxn>
                    <a:cxn ang="0">
                      <a:pos x="16" y="13"/>
                    </a:cxn>
                    <a:cxn ang="0">
                      <a:pos x="22" y="16"/>
                    </a:cxn>
                    <a:cxn ang="0">
                      <a:pos x="28" y="20"/>
                    </a:cxn>
                    <a:cxn ang="0">
                      <a:pos x="33" y="25"/>
                    </a:cxn>
                    <a:cxn ang="0">
                      <a:pos x="37" y="30"/>
                    </a:cxn>
                    <a:cxn ang="0">
                      <a:pos x="40" y="36"/>
                    </a:cxn>
                    <a:cxn ang="0">
                      <a:pos x="42" y="50"/>
                    </a:cxn>
                    <a:cxn ang="0">
                      <a:pos x="41" y="64"/>
                    </a:cxn>
                    <a:cxn ang="0">
                      <a:pos x="38" y="75"/>
                    </a:cxn>
                    <a:cxn ang="0">
                      <a:pos x="36" y="79"/>
                    </a:cxn>
                    <a:cxn ang="0">
                      <a:pos x="39" y="80"/>
                    </a:cxn>
                    <a:cxn ang="0">
                      <a:pos x="45" y="83"/>
                    </a:cxn>
                    <a:cxn ang="0">
                      <a:pos x="53" y="89"/>
                    </a:cxn>
                    <a:cxn ang="0">
                      <a:pos x="60" y="97"/>
                    </a:cxn>
                    <a:cxn ang="0">
                      <a:pos x="63" y="104"/>
                    </a:cxn>
                    <a:cxn ang="0">
                      <a:pos x="65" y="113"/>
                    </a:cxn>
                    <a:cxn ang="0">
                      <a:pos x="65" y="122"/>
                    </a:cxn>
                    <a:cxn ang="0">
                      <a:pos x="65" y="133"/>
                    </a:cxn>
                    <a:cxn ang="0">
                      <a:pos x="84" y="131"/>
                    </a:cxn>
                    <a:cxn ang="0">
                      <a:pos x="100" y="128"/>
                    </a:cxn>
                    <a:cxn ang="0">
                      <a:pos x="115" y="123"/>
                    </a:cxn>
                    <a:cxn ang="0">
                      <a:pos x="127" y="119"/>
                    </a:cxn>
                    <a:cxn ang="0">
                      <a:pos x="137" y="114"/>
                    </a:cxn>
                    <a:cxn ang="0">
                      <a:pos x="146" y="108"/>
                    </a:cxn>
                    <a:cxn ang="0">
                      <a:pos x="150" y="102"/>
                    </a:cxn>
                    <a:cxn ang="0">
                      <a:pos x="152" y="95"/>
                    </a:cxn>
                  </a:cxnLst>
                  <a:rect l="0" t="0" r="r" b="b"/>
                  <a:pathLst>
                    <a:path w="152" h="133">
                      <a:moveTo>
                        <a:pt x="152" y="95"/>
                      </a:moveTo>
                      <a:lnTo>
                        <a:pt x="151" y="91"/>
                      </a:lnTo>
                      <a:lnTo>
                        <a:pt x="149" y="85"/>
                      </a:lnTo>
                      <a:lnTo>
                        <a:pt x="146" y="81"/>
                      </a:lnTo>
                      <a:lnTo>
                        <a:pt x="140" y="78"/>
                      </a:lnTo>
                      <a:lnTo>
                        <a:pt x="135" y="74"/>
                      </a:lnTo>
                      <a:lnTo>
                        <a:pt x="128" y="71"/>
                      </a:lnTo>
                      <a:lnTo>
                        <a:pt x="120" y="68"/>
                      </a:lnTo>
                      <a:lnTo>
                        <a:pt x="111" y="65"/>
                      </a:lnTo>
                      <a:lnTo>
                        <a:pt x="112" y="62"/>
                      </a:lnTo>
                      <a:lnTo>
                        <a:pt x="113" y="59"/>
                      </a:lnTo>
                      <a:lnTo>
                        <a:pt x="113" y="57"/>
                      </a:lnTo>
                      <a:lnTo>
                        <a:pt x="113" y="54"/>
                      </a:lnTo>
                      <a:lnTo>
                        <a:pt x="111" y="42"/>
                      </a:lnTo>
                      <a:lnTo>
                        <a:pt x="107" y="33"/>
                      </a:lnTo>
                      <a:lnTo>
                        <a:pt x="99" y="24"/>
                      </a:lnTo>
                      <a:lnTo>
                        <a:pt x="89" y="16"/>
                      </a:lnTo>
                      <a:lnTo>
                        <a:pt x="78" y="10"/>
                      </a:lnTo>
                      <a:lnTo>
                        <a:pt x="64" y="4"/>
                      </a:lnTo>
                      <a:lnTo>
                        <a:pt x="49" y="1"/>
                      </a:lnTo>
                      <a:lnTo>
                        <a:pt x="34" y="0"/>
                      </a:lnTo>
                      <a:lnTo>
                        <a:pt x="30" y="0"/>
                      </a:lnTo>
                      <a:lnTo>
                        <a:pt x="24" y="0"/>
                      </a:lnTo>
                      <a:lnTo>
                        <a:pt x="20" y="1"/>
                      </a:lnTo>
                      <a:lnTo>
                        <a:pt x="16" y="1"/>
                      </a:lnTo>
                      <a:lnTo>
                        <a:pt x="12" y="2"/>
                      </a:lnTo>
                      <a:lnTo>
                        <a:pt x="8" y="3"/>
                      </a:lnTo>
                      <a:lnTo>
                        <a:pt x="4" y="4"/>
                      </a:lnTo>
                      <a:lnTo>
                        <a:pt x="0" y="5"/>
                      </a:lnTo>
                      <a:lnTo>
                        <a:pt x="5" y="7"/>
                      </a:lnTo>
                      <a:lnTo>
                        <a:pt x="11" y="10"/>
                      </a:lnTo>
                      <a:lnTo>
                        <a:pt x="16" y="13"/>
                      </a:lnTo>
                      <a:lnTo>
                        <a:pt x="22" y="16"/>
                      </a:lnTo>
                      <a:lnTo>
                        <a:pt x="28" y="20"/>
                      </a:lnTo>
                      <a:lnTo>
                        <a:pt x="33" y="25"/>
                      </a:lnTo>
                      <a:lnTo>
                        <a:pt x="37" y="30"/>
                      </a:lnTo>
                      <a:lnTo>
                        <a:pt x="40" y="36"/>
                      </a:lnTo>
                      <a:lnTo>
                        <a:pt x="42" y="50"/>
                      </a:lnTo>
                      <a:lnTo>
                        <a:pt x="41" y="64"/>
                      </a:lnTo>
                      <a:lnTo>
                        <a:pt x="38" y="75"/>
                      </a:lnTo>
                      <a:lnTo>
                        <a:pt x="36" y="79"/>
                      </a:lnTo>
                      <a:lnTo>
                        <a:pt x="39" y="80"/>
                      </a:lnTo>
                      <a:lnTo>
                        <a:pt x="45" y="83"/>
                      </a:lnTo>
                      <a:lnTo>
                        <a:pt x="53" y="89"/>
                      </a:lnTo>
                      <a:lnTo>
                        <a:pt x="60" y="97"/>
                      </a:lnTo>
                      <a:lnTo>
                        <a:pt x="63" y="104"/>
                      </a:lnTo>
                      <a:lnTo>
                        <a:pt x="65" y="113"/>
                      </a:lnTo>
                      <a:lnTo>
                        <a:pt x="65" y="122"/>
                      </a:lnTo>
                      <a:lnTo>
                        <a:pt x="65" y="133"/>
                      </a:lnTo>
                      <a:lnTo>
                        <a:pt x="84" y="131"/>
                      </a:lnTo>
                      <a:lnTo>
                        <a:pt x="100" y="128"/>
                      </a:lnTo>
                      <a:lnTo>
                        <a:pt x="115" y="123"/>
                      </a:lnTo>
                      <a:lnTo>
                        <a:pt x="127" y="119"/>
                      </a:lnTo>
                      <a:lnTo>
                        <a:pt x="137" y="114"/>
                      </a:lnTo>
                      <a:lnTo>
                        <a:pt x="146" y="108"/>
                      </a:lnTo>
                      <a:lnTo>
                        <a:pt x="150" y="102"/>
                      </a:lnTo>
                      <a:lnTo>
                        <a:pt x="152" y="95"/>
                      </a:lnTo>
                      <a:close/>
                    </a:path>
                  </a:pathLst>
                </a:custGeom>
                <a:solidFill>
                  <a:srgbClr val="91A0A8"/>
                </a:solidFill>
                <a:ln w="9525">
                  <a:solidFill>
                    <a:srgbClr val="000000"/>
                  </a:solidFill>
                  <a:round/>
                  <a:headEnd/>
                  <a:tailEnd/>
                </a:ln>
              </p:spPr>
              <p:txBody>
                <a:bodyPr vert="horz" wrap="square" lIns="0" tIns="0" rIns="0" bIns="0" numCol="1" anchor="t" anchorCtr="0" compatLnSpc="1">
                  <a:prstTxWarp prst="textNoShape">
                    <a:avLst/>
                  </a:prstTxWarp>
                </a:bodyPr>
                <a:lstStyle/>
                <a:p>
                  <a:endParaRPr lang="en-US"/>
                </a:p>
              </p:txBody>
            </p:sp>
            <p:sp>
              <p:nvSpPr>
                <p:cNvPr id="185423" name="Freeform 79"/>
                <p:cNvSpPr>
                  <a:spLocks/>
                </p:cNvSpPr>
                <p:nvPr/>
              </p:nvSpPr>
              <p:spPr bwMode="auto">
                <a:xfrm>
                  <a:off x="5527" y="2966"/>
                  <a:ext cx="77" cy="65"/>
                </a:xfrm>
                <a:custGeom>
                  <a:avLst/>
                  <a:gdLst/>
                  <a:ahLst/>
                  <a:cxnLst>
                    <a:cxn ang="0">
                      <a:pos x="148" y="92"/>
                    </a:cxn>
                    <a:cxn ang="0">
                      <a:pos x="141" y="84"/>
                    </a:cxn>
                    <a:cxn ang="0">
                      <a:pos x="133" y="78"/>
                    </a:cxn>
                    <a:cxn ang="0">
                      <a:pos x="127" y="75"/>
                    </a:cxn>
                    <a:cxn ang="0">
                      <a:pos x="124" y="74"/>
                    </a:cxn>
                    <a:cxn ang="0">
                      <a:pos x="126" y="70"/>
                    </a:cxn>
                    <a:cxn ang="0">
                      <a:pos x="129" y="59"/>
                    </a:cxn>
                    <a:cxn ang="0">
                      <a:pos x="130" y="45"/>
                    </a:cxn>
                    <a:cxn ang="0">
                      <a:pos x="128" y="31"/>
                    </a:cxn>
                    <a:cxn ang="0">
                      <a:pos x="125" y="25"/>
                    </a:cxn>
                    <a:cxn ang="0">
                      <a:pos x="121" y="20"/>
                    </a:cxn>
                    <a:cxn ang="0">
                      <a:pos x="116" y="15"/>
                    </a:cxn>
                    <a:cxn ang="0">
                      <a:pos x="110" y="11"/>
                    </a:cxn>
                    <a:cxn ang="0">
                      <a:pos x="104" y="8"/>
                    </a:cxn>
                    <a:cxn ang="0">
                      <a:pos x="99" y="5"/>
                    </a:cxn>
                    <a:cxn ang="0">
                      <a:pos x="93" y="2"/>
                    </a:cxn>
                    <a:cxn ang="0">
                      <a:pos x="88" y="0"/>
                    </a:cxn>
                    <a:cxn ang="0">
                      <a:pos x="78" y="4"/>
                    </a:cxn>
                    <a:cxn ang="0">
                      <a:pos x="69" y="9"/>
                    </a:cxn>
                    <a:cxn ang="0">
                      <a:pos x="61" y="14"/>
                    </a:cxn>
                    <a:cxn ang="0">
                      <a:pos x="54" y="20"/>
                    </a:cxn>
                    <a:cxn ang="0">
                      <a:pos x="49" y="26"/>
                    </a:cxn>
                    <a:cxn ang="0">
                      <a:pos x="45" y="33"/>
                    </a:cxn>
                    <a:cxn ang="0">
                      <a:pos x="43" y="40"/>
                    </a:cxn>
                    <a:cxn ang="0">
                      <a:pos x="42" y="49"/>
                    </a:cxn>
                    <a:cxn ang="0">
                      <a:pos x="42" y="52"/>
                    </a:cxn>
                    <a:cxn ang="0">
                      <a:pos x="42" y="54"/>
                    </a:cxn>
                    <a:cxn ang="0">
                      <a:pos x="42" y="57"/>
                    </a:cxn>
                    <a:cxn ang="0">
                      <a:pos x="43" y="59"/>
                    </a:cxn>
                    <a:cxn ang="0">
                      <a:pos x="33" y="62"/>
                    </a:cxn>
                    <a:cxn ang="0">
                      <a:pos x="25" y="65"/>
                    </a:cxn>
                    <a:cxn ang="0">
                      <a:pos x="18" y="68"/>
                    </a:cxn>
                    <a:cxn ang="0">
                      <a:pos x="12" y="72"/>
                    </a:cxn>
                    <a:cxn ang="0">
                      <a:pos x="7" y="76"/>
                    </a:cxn>
                    <a:cxn ang="0">
                      <a:pos x="3" y="80"/>
                    </a:cxn>
                    <a:cxn ang="0">
                      <a:pos x="1" y="86"/>
                    </a:cxn>
                    <a:cxn ang="0">
                      <a:pos x="0" y="90"/>
                    </a:cxn>
                    <a:cxn ang="0">
                      <a:pos x="2" y="98"/>
                    </a:cxn>
                    <a:cxn ang="0">
                      <a:pos x="9" y="105"/>
                    </a:cxn>
                    <a:cxn ang="0">
                      <a:pos x="20" y="112"/>
                    </a:cxn>
                    <a:cxn ang="0">
                      <a:pos x="35" y="118"/>
                    </a:cxn>
                    <a:cxn ang="0">
                      <a:pos x="53" y="123"/>
                    </a:cxn>
                    <a:cxn ang="0">
                      <a:pos x="73" y="127"/>
                    </a:cxn>
                    <a:cxn ang="0">
                      <a:pos x="96" y="129"/>
                    </a:cxn>
                    <a:cxn ang="0">
                      <a:pos x="121" y="130"/>
                    </a:cxn>
                    <a:cxn ang="0">
                      <a:pos x="125" y="130"/>
                    </a:cxn>
                    <a:cxn ang="0">
                      <a:pos x="129" y="130"/>
                    </a:cxn>
                    <a:cxn ang="0">
                      <a:pos x="134" y="130"/>
                    </a:cxn>
                    <a:cxn ang="0">
                      <a:pos x="138" y="130"/>
                    </a:cxn>
                    <a:cxn ang="0">
                      <a:pos x="142" y="130"/>
                    </a:cxn>
                    <a:cxn ang="0">
                      <a:pos x="146" y="129"/>
                    </a:cxn>
                    <a:cxn ang="0">
                      <a:pos x="149" y="129"/>
                    </a:cxn>
                    <a:cxn ang="0">
                      <a:pos x="153" y="128"/>
                    </a:cxn>
                    <a:cxn ang="0">
                      <a:pos x="153" y="117"/>
                    </a:cxn>
                    <a:cxn ang="0">
                      <a:pos x="153" y="108"/>
                    </a:cxn>
                    <a:cxn ang="0">
                      <a:pos x="151" y="99"/>
                    </a:cxn>
                    <a:cxn ang="0">
                      <a:pos x="148" y="92"/>
                    </a:cxn>
                  </a:cxnLst>
                  <a:rect l="0" t="0" r="r" b="b"/>
                  <a:pathLst>
                    <a:path w="153" h="130">
                      <a:moveTo>
                        <a:pt x="148" y="92"/>
                      </a:moveTo>
                      <a:lnTo>
                        <a:pt x="141" y="84"/>
                      </a:lnTo>
                      <a:lnTo>
                        <a:pt x="133" y="78"/>
                      </a:lnTo>
                      <a:lnTo>
                        <a:pt x="127" y="75"/>
                      </a:lnTo>
                      <a:lnTo>
                        <a:pt x="124" y="74"/>
                      </a:lnTo>
                      <a:lnTo>
                        <a:pt x="126" y="70"/>
                      </a:lnTo>
                      <a:lnTo>
                        <a:pt x="129" y="59"/>
                      </a:lnTo>
                      <a:lnTo>
                        <a:pt x="130" y="45"/>
                      </a:lnTo>
                      <a:lnTo>
                        <a:pt x="128" y="31"/>
                      </a:lnTo>
                      <a:lnTo>
                        <a:pt x="125" y="25"/>
                      </a:lnTo>
                      <a:lnTo>
                        <a:pt x="121" y="20"/>
                      </a:lnTo>
                      <a:lnTo>
                        <a:pt x="116" y="15"/>
                      </a:lnTo>
                      <a:lnTo>
                        <a:pt x="110" y="11"/>
                      </a:lnTo>
                      <a:lnTo>
                        <a:pt x="104" y="8"/>
                      </a:lnTo>
                      <a:lnTo>
                        <a:pt x="99" y="5"/>
                      </a:lnTo>
                      <a:lnTo>
                        <a:pt x="93" y="2"/>
                      </a:lnTo>
                      <a:lnTo>
                        <a:pt x="88" y="0"/>
                      </a:lnTo>
                      <a:lnTo>
                        <a:pt x="78" y="4"/>
                      </a:lnTo>
                      <a:lnTo>
                        <a:pt x="69" y="9"/>
                      </a:lnTo>
                      <a:lnTo>
                        <a:pt x="61" y="14"/>
                      </a:lnTo>
                      <a:lnTo>
                        <a:pt x="54" y="20"/>
                      </a:lnTo>
                      <a:lnTo>
                        <a:pt x="49" y="26"/>
                      </a:lnTo>
                      <a:lnTo>
                        <a:pt x="45" y="33"/>
                      </a:lnTo>
                      <a:lnTo>
                        <a:pt x="43" y="40"/>
                      </a:lnTo>
                      <a:lnTo>
                        <a:pt x="42" y="49"/>
                      </a:lnTo>
                      <a:lnTo>
                        <a:pt x="42" y="52"/>
                      </a:lnTo>
                      <a:lnTo>
                        <a:pt x="42" y="54"/>
                      </a:lnTo>
                      <a:lnTo>
                        <a:pt x="42" y="57"/>
                      </a:lnTo>
                      <a:lnTo>
                        <a:pt x="43" y="59"/>
                      </a:lnTo>
                      <a:lnTo>
                        <a:pt x="33" y="62"/>
                      </a:lnTo>
                      <a:lnTo>
                        <a:pt x="25" y="65"/>
                      </a:lnTo>
                      <a:lnTo>
                        <a:pt x="18" y="68"/>
                      </a:lnTo>
                      <a:lnTo>
                        <a:pt x="12" y="72"/>
                      </a:lnTo>
                      <a:lnTo>
                        <a:pt x="7" y="76"/>
                      </a:lnTo>
                      <a:lnTo>
                        <a:pt x="3" y="80"/>
                      </a:lnTo>
                      <a:lnTo>
                        <a:pt x="1" y="86"/>
                      </a:lnTo>
                      <a:lnTo>
                        <a:pt x="0" y="90"/>
                      </a:lnTo>
                      <a:lnTo>
                        <a:pt x="2" y="98"/>
                      </a:lnTo>
                      <a:lnTo>
                        <a:pt x="9" y="105"/>
                      </a:lnTo>
                      <a:lnTo>
                        <a:pt x="20" y="112"/>
                      </a:lnTo>
                      <a:lnTo>
                        <a:pt x="35" y="118"/>
                      </a:lnTo>
                      <a:lnTo>
                        <a:pt x="53" y="123"/>
                      </a:lnTo>
                      <a:lnTo>
                        <a:pt x="73" y="127"/>
                      </a:lnTo>
                      <a:lnTo>
                        <a:pt x="96" y="129"/>
                      </a:lnTo>
                      <a:lnTo>
                        <a:pt x="121" y="130"/>
                      </a:lnTo>
                      <a:lnTo>
                        <a:pt x="125" y="130"/>
                      </a:lnTo>
                      <a:lnTo>
                        <a:pt x="129" y="130"/>
                      </a:lnTo>
                      <a:lnTo>
                        <a:pt x="134" y="130"/>
                      </a:lnTo>
                      <a:lnTo>
                        <a:pt x="138" y="130"/>
                      </a:lnTo>
                      <a:lnTo>
                        <a:pt x="142" y="130"/>
                      </a:lnTo>
                      <a:lnTo>
                        <a:pt x="146" y="129"/>
                      </a:lnTo>
                      <a:lnTo>
                        <a:pt x="149" y="129"/>
                      </a:lnTo>
                      <a:lnTo>
                        <a:pt x="153" y="128"/>
                      </a:lnTo>
                      <a:lnTo>
                        <a:pt x="153" y="117"/>
                      </a:lnTo>
                      <a:lnTo>
                        <a:pt x="153" y="108"/>
                      </a:lnTo>
                      <a:lnTo>
                        <a:pt x="151" y="99"/>
                      </a:lnTo>
                      <a:lnTo>
                        <a:pt x="148" y="92"/>
                      </a:lnTo>
                      <a:close/>
                    </a:path>
                  </a:pathLst>
                </a:custGeom>
                <a:solidFill>
                  <a:srgbClr val="CEDDE5"/>
                </a:solidFill>
                <a:ln w="9525">
                  <a:solidFill>
                    <a:srgbClr val="000000"/>
                  </a:solidFill>
                  <a:round/>
                  <a:headEnd/>
                  <a:tailEnd/>
                </a:ln>
              </p:spPr>
              <p:txBody>
                <a:bodyPr vert="horz" wrap="square" lIns="0" tIns="0" rIns="0" bIns="0" numCol="1" anchor="t" anchorCtr="0" compatLnSpc="1">
                  <a:prstTxWarp prst="textNoShape">
                    <a:avLst/>
                  </a:prstTxWarp>
                </a:bodyPr>
                <a:lstStyle/>
                <a:p>
                  <a:endParaRPr lang="en-US"/>
                </a:p>
              </p:txBody>
            </p:sp>
            <p:sp>
              <p:nvSpPr>
                <p:cNvPr id="185424" name="Freeform 80"/>
                <p:cNvSpPr>
                  <a:spLocks/>
                </p:cNvSpPr>
                <p:nvPr/>
              </p:nvSpPr>
              <p:spPr bwMode="auto">
                <a:xfrm>
                  <a:off x="5484" y="2793"/>
                  <a:ext cx="196" cy="196"/>
                </a:xfrm>
                <a:custGeom>
                  <a:avLst/>
                  <a:gdLst/>
                  <a:ahLst/>
                  <a:cxnLst>
                    <a:cxn ang="0">
                      <a:pos x="217" y="392"/>
                    </a:cxn>
                    <a:cxn ang="0">
                      <a:pos x="256" y="383"/>
                    </a:cxn>
                    <a:cxn ang="0">
                      <a:pos x="291" y="369"/>
                    </a:cxn>
                    <a:cxn ang="0">
                      <a:pos x="322" y="347"/>
                    </a:cxn>
                    <a:cxn ang="0">
                      <a:pos x="348" y="321"/>
                    </a:cxn>
                    <a:cxn ang="0">
                      <a:pos x="370" y="290"/>
                    </a:cxn>
                    <a:cxn ang="0">
                      <a:pos x="384" y="254"/>
                    </a:cxn>
                    <a:cxn ang="0">
                      <a:pos x="392" y="216"/>
                    </a:cxn>
                    <a:cxn ang="0">
                      <a:pos x="392" y="176"/>
                    </a:cxn>
                    <a:cxn ang="0">
                      <a:pos x="384" y="137"/>
                    </a:cxn>
                    <a:cxn ang="0">
                      <a:pos x="370" y="102"/>
                    </a:cxn>
                    <a:cxn ang="0">
                      <a:pos x="348" y="72"/>
                    </a:cxn>
                    <a:cxn ang="0">
                      <a:pos x="322" y="45"/>
                    </a:cxn>
                    <a:cxn ang="0">
                      <a:pos x="291" y="23"/>
                    </a:cxn>
                    <a:cxn ang="0">
                      <a:pos x="256" y="9"/>
                    </a:cxn>
                    <a:cxn ang="0">
                      <a:pos x="217" y="1"/>
                    </a:cxn>
                    <a:cxn ang="0">
                      <a:pos x="177" y="1"/>
                    </a:cxn>
                    <a:cxn ang="0">
                      <a:pos x="139" y="9"/>
                    </a:cxn>
                    <a:cxn ang="0">
                      <a:pos x="103" y="23"/>
                    </a:cxn>
                    <a:cxn ang="0">
                      <a:pos x="72" y="45"/>
                    </a:cxn>
                    <a:cxn ang="0">
                      <a:pos x="45" y="72"/>
                    </a:cxn>
                    <a:cxn ang="0">
                      <a:pos x="24" y="102"/>
                    </a:cxn>
                    <a:cxn ang="0">
                      <a:pos x="10" y="137"/>
                    </a:cxn>
                    <a:cxn ang="0">
                      <a:pos x="1" y="176"/>
                    </a:cxn>
                    <a:cxn ang="0">
                      <a:pos x="1" y="216"/>
                    </a:cxn>
                    <a:cxn ang="0">
                      <a:pos x="10" y="254"/>
                    </a:cxn>
                    <a:cxn ang="0">
                      <a:pos x="24" y="290"/>
                    </a:cxn>
                    <a:cxn ang="0">
                      <a:pos x="45" y="321"/>
                    </a:cxn>
                    <a:cxn ang="0">
                      <a:pos x="72" y="347"/>
                    </a:cxn>
                    <a:cxn ang="0">
                      <a:pos x="103" y="369"/>
                    </a:cxn>
                    <a:cxn ang="0">
                      <a:pos x="139" y="383"/>
                    </a:cxn>
                    <a:cxn ang="0">
                      <a:pos x="177" y="392"/>
                    </a:cxn>
                  </a:cxnLst>
                  <a:rect l="0" t="0" r="r" b="b"/>
                  <a:pathLst>
                    <a:path w="393" h="393">
                      <a:moveTo>
                        <a:pt x="197" y="393"/>
                      </a:moveTo>
                      <a:lnTo>
                        <a:pt x="217" y="392"/>
                      </a:lnTo>
                      <a:lnTo>
                        <a:pt x="236" y="388"/>
                      </a:lnTo>
                      <a:lnTo>
                        <a:pt x="256" y="383"/>
                      </a:lnTo>
                      <a:lnTo>
                        <a:pt x="273" y="377"/>
                      </a:lnTo>
                      <a:lnTo>
                        <a:pt x="291" y="369"/>
                      </a:lnTo>
                      <a:lnTo>
                        <a:pt x="307" y="359"/>
                      </a:lnTo>
                      <a:lnTo>
                        <a:pt x="322" y="347"/>
                      </a:lnTo>
                      <a:lnTo>
                        <a:pt x="336" y="335"/>
                      </a:lnTo>
                      <a:lnTo>
                        <a:pt x="348" y="321"/>
                      </a:lnTo>
                      <a:lnTo>
                        <a:pt x="360" y="305"/>
                      </a:lnTo>
                      <a:lnTo>
                        <a:pt x="370" y="290"/>
                      </a:lnTo>
                      <a:lnTo>
                        <a:pt x="378" y="273"/>
                      </a:lnTo>
                      <a:lnTo>
                        <a:pt x="384" y="254"/>
                      </a:lnTo>
                      <a:lnTo>
                        <a:pt x="389" y="236"/>
                      </a:lnTo>
                      <a:lnTo>
                        <a:pt x="392" y="216"/>
                      </a:lnTo>
                      <a:lnTo>
                        <a:pt x="393" y="196"/>
                      </a:lnTo>
                      <a:lnTo>
                        <a:pt x="392" y="176"/>
                      </a:lnTo>
                      <a:lnTo>
                        <a:pt x="389" y="157"/>
                      </a:lnTo>
                      <a:lnTo>
                        <a:pt x="384" y="137"/>
                      </a:lnTo>
                      <a:lnTo>
                        <a:pt x="378" y="120"/>
                      </a:lnTo>
                      <a:lnTo>
                        <a:pt x="370" y="102"/>
                      </a:lnTo>
                      <a:lnTo>
                        <a:pt x="360" y="86"/>
                      </a:lnTo>
                      <a:lnTo>
                        <a:pt x="348" y="72"/>
                      </a:lnTo>
                      <a:lnTo>
                        <a:pt x="336" y="57"/>
                      </a:lnTo>
                      <a:lnTo>
                        <a:pt x="322" y="45"/>
                      </a:lnTo>
                      <a:lnTo>
                        <a:pt x="307" y="34"/>
                      </a:lnTo>
                      <a:lnTo>
                        <a:pt x="291" y="23"/>
                      </a:lnTo>
                      <a:lnTo>
                        <a:pt x="273" y="15"/>
                      </a:lnTo>
                      <a:lnTo>
                        <a:pt x="256" y="9"/>
                      </a:lnTo>
                      <a:lnTo>
                        <a:pt x="236" y="4"/>
                      </a:lnTo>
                      <a:lnTo>
                        <a:pt x="217" y="1"/>
                      </a:lnTo>
                      <a:lnTo>
                        <a:pt x="197" y="0"/>
                      </a:lnTo>
                      <a:lnTo>
                        <a:pt x="177" y="1"/>
                      </a:lnTo>
                      <a:lnTo>
                        <a:pt x="157" y="4"/>
                      </a:lnTo>
                      <a:lnTo>
                        <a:pt x="139" y="9"/>
                      </a:lnTo>
                      <a:lnTo>
                        <a:pt x="120" y="15"/>
                      </a:lnTo>
                      <a:lnTo>
                        <a:pt x="103" y="23"/>
                      </a:lnTo>
                      <a:lnTo>
                        <a:pt x="88" y="34"/>
                      </a:lnTo>
                      <a:lnTo>
                        <a:pt x="72" y="45"/>
                      </a:lnTo>
                      <a:lnTo>
                        <a:pt x="58" y="57"/>
                      </a:lnTo>
                      <a:lnTo>
                        <a:pt x="45" y="72"/>
                      </a:lnTo>
                      <a:lnTo>
                        <a:pt x="34" y="86"/>
                      </a:lnTo>
                      <a:lnTo>
                        <a:pt x="24" y="102"/>
                      </a:lnTo>
                      <a:lnTo>
                        <a:pt x="16" y="120"/>
                      </a:lnTo>
                      <a:lnTo>
                        <a:pt x="10" y="137"/>
                      </a:lnTo>
                      <a:lnTo>
                        <a:pt x="4" y="157"/>
                      </a:lnTo>
                      <a:lnTo>
                        <a:pt x="1" y="176"/>
                      </a:lnTo>
                      <a:lnTo>
                        <a:pt x="0" y="196"/>
                      </a:lnTo>
                      <a:lnTo>
                        <a:pt x="1" y="216"/>
                      </a:lnTo>
                      <a:lnTo>
                        <a:pt x="4" y="236"/>
                      </a:lnTo>
                      <a:lnTo>
                        <a:pt x="10" y="254"/>
                      </a:lnTo>
                      <a:lnTo>
                        <a:pt x="16" y="273"/>
                      </a:lnTo>
                      <a:lnTo>
                        <a:pt x="24" y="290"/>
                      </a:lnTo>
                      <a:lnTo>
                        <a:pt x="34" y="305"/>
                      </a:lnTo>
                      <a:lnTo>
                        <a:pt x="45" y="321"/>
                      </a:lnTo>
                      <a:lnTo>
                        <a:pt x="58" y="335"/>
                      </a:lnTo>
                      <a:lnTo>
                        <a:pt x="72" y="347"/>
                      </a:lnTo>
                      <a:lnTo>
                        <a:pt x="88" y="359"/>
                      </a:lnTo>
                      <a:lnTo>
                        <a:pt x="103" y="369"/>
                      </a:lnTo>
                      <a:lnTo>
                        <a:pt x="120" y="377"/>
                      </a:lnTo>
                      <a:lnTo>
                        <a:pt x="139" y="383"/>
                      </a:lnTo>
                      <a:lnTo>
                        <a:pt x="157" y="388"/>
                      </a:lnTo>
                      <a:lnTo>
                        <a:pt x="177" y="392"/>
                      </a:lnTo>
                      <a:lnTo>
                        <a:pt x="197" y="393"/>
                      </a:lnTo>
                      <a:close/>
                    </a:path>
                  </a:pathLst>
                </a:custGeom>
                <a:solidFill>
                  <a:schemeClr val="tx2"/>
                </a:solidFill>
                <a:ln w="9525">
                  <a:solidFill>
                    <a:srgbClr val="000000"/>
                  </a:solidFill>
                  <a:round/>
                  <a:headEnd/>
                  <a:tailEnd/>
                </a:ln>
              </p:spPr>
              <p:txBody>
                <a:bodyPr vert="horz" wrap="square" lIns="0" tIns="0" rIns="0" bIns="0" numCol="1" anchor="t" anchorCtr="0" compatLnSpc="1">
                  <a:prstTxWarp prst="textNoShape">
                    <a:avLst/>
                  </a:prstTxWarp>
                </a:bodyPr>
                <a:lstStyle/>
                <a:p>
                  <a:endParaRPr lang="en-US"/>
                </a:p>
              </p:txBody>
            </p:sp>
            <p:sp>
              <p:nvSpPr>
                <p:cNvPr id="185425" name="Freeform 81"/>
                <p:cNvSpPr>
                  <a:spLocks/>
                </p:cNvSpPr>
                <p:nvPr/>
              </p:nvSpPr>
              <p:spPr bwMode="auto">
                <a:xfrm>
                  <a:off x="5326" y="2662"/>
                  <a:ext cx="219" cy="287"/>
                </a:xfrm>
                <a:custGeom>
                  <a:avLst/>
                  <a:gdLst/>
                  <a:ahLst/>
                  <a:cxnLst>
                    <a:cxn ang="0">
                      <a:pos x="436" y="0"/>
                    </a:cxn>
                    <a:cxn ang="0">
                      <a:pos x="417" y="4"/>
                    </a:cxn>
                    <a:cxn ang="0">
                      <a:pos x="382" y="13"/>
                    </a:cxn>
                    <a:cxn ang="0">
                      <a:pos x="337" y="28"/>
                    </a:cxn>
                    <a:cxn ang="0">
                      <a:pos x="282" y="51"/>
                    </a:cxn>
                    <a:cxn ang="0">
                      <a:pos x="225" y="83"/>
                    </a:cxn>
                    <a:cxn ang="0">
                      <a:pos x="167" y="126"/>
                    </a:cxn>
                    <a:cxn ang="0">
                      <a:pos x="112" y="181"/>
                    </a:cxn>
                    <a:cxn ang="0">
                      <a:pos x="66" y="246"/>
                    </a:cxn>
                    <a:cxn ang="0">
                      <a:pos x="25" y="324"/>
                    </a:cxn>
                    <a:cxn ang="0">
                      <a:pos x="1" y="408"/>
                    </a:cxn>
                    <a:cxn ang="0">
                      <a:pos x="9" y="490"/>
                    </a:cxn>
                    <a:cxn ang="0">
                      <a:pos x="55" y="550"/>
                    </a:cxn>
                    <a:cxn ang="0">
                      <a:pos x="110" y="573"/>
                    </a:cxn>
                    <a:cxn ang="0">
                      <a:pos x="174" y="573"/>
                    </a:cxn>
                    <a:cxn ang="0">
                      <a:pos x="239" y="555"/>
                    </a:cxn>
                    <a:cxn ang="0">
                      <a:pos x="303" y="527"/>
                    </a:cxn>
                    <a:cxn ang="0">
                      <a:pos x="357" y="497"/>
                    </a:cxn>
                    <a:cxn ang="0">
                      <a:pos x="399" y="470"/>
                    </a:cxn>
                    <a:cxn ang="0">
                      <a:pos x="423" y="452"/>
                    </a:cxn>
                    <a:cxn ang="0">
                      <a:pos x="424" y="450"/>
                    </a:cxn>
                    <a:cxn ang="0">
                      <a:pos x="408" y="449"/>
                    </a:cxn>
                    <a:cxn ang="0">
                      <a:pos x="381" y="445"/>
                    </a:cxn>
                    <a:cxn ang="0">
                      <a:pos x="345" y="439"/>
                    </a:cxn>
                    <a:cxn ang="0">
                      <a:pos x="307" y="431"/>
                    </a:cxn>
                    <a:cxn ang="0">
                      <a:pos x="270" y="418"/>
                    </a:cxn>
                    <a:cxn ang="0">
                      <a:pos x="239" y="400"/>
                    </a:cxn>
                    <a:cxn ang="0">
                      <a:pos x="218" y="379"/>
                    </a:cxn>
                    <a:cxn ang="0">
                      <a:pos x="202" y="318"/>
                    </a:cxn>
                    <a:cxn ang="0">
                      <a:pos x="207" y="236"/>
                    </a:cxn>
                    <a:cxn ang="0">
                      <a:pos x="233" y="166"/>
                    </a:cxn>
                    <a:cxn ang="0">
                      <a:pos x="274" y="110"/>
                    </a:cxn>
                    <a:cxn ang="0">
                      <a:pos x="324" y="65"/>
                    </a:cxn>
                    <a:cxn ang="0">
                      <a:pos x="372" y="33"/>
                    </a:cxn>
                    <a:cxn ang="0">
                      <a:pos x="412" y="11"/>
                    </a:cxn>
                    <a:cxn ang="0">
                      <a:pos x="435" y="1"/>
                    </a:cxn>
                  </a:cxnLst>
                  <a:rect l="0" t="0" r="r" b="b"/>
                  <a:pathLst>
                    <a:path w="438" h="575">
                      <a:moveTo>
                        <a:pt x="438" y="0"/>
                      </a:moveTo>
                      <a:lnTo>
                        <a:pt x="436" y="0"/>
                      </a:lnTo>
                      <a:lnTo>
                        <a:pt x="428" y="2"/>
                      </a:lnTo>
                      <a:lnTo>
                        <a:pt x="417" y="4"/>
                      </a:lnTo>
                      <a:lnTo>
                        <a:pt x="402" y="8"/>
                      </a:lnTo>
                      <a:lnTo>
                        <a:pt x="382" y="13"/>
                      </a:lnTo>
                      <a:lnTo>
                        <a:pt x="360" y="20"/>
                      </a:lnTo>
                      <a:lnTo>
                        <a:pt x="337" y="28"/>
                      </a:lnTo>
                      <a:lnTo>
                        <a:pt x="310" y="39"/>
                      </a:lnTo>
                      <a:lnTo>
                        <a:pt x="282" y="51"/>
                      </a:lnTo>
                      <a:lnTo>
                        <a:pt x="254" y="66"/>
                      </a:lnTo>
                      <a:lnTo>
                        <a:pt x="225" y="83"/>
                      </a:lnTo>
                      <a:lnTo>
                        <a:pt x="195" y="104"/>
                      </a:lnTo>
                      <a:lnTo>
                        <a:pt x="167" y="126"/>
                      </a:lnTo>
                      <a:lnTo>
                        <a:pt x="139" y="152"/>
                      </a:lnTo>
                      <a:lnTo>
                        <a:pt x="112" y="181"/>
                      </a:lnTo>
                      <a:lnTo>
                        <a:pt x="87" y="213"/>
                      </a:lnTo>
                      <a:lnTo>
                        <a:pt x="66" y="246"/>
                      </a:lnTo>
                      <a:lnTo>
                        <a:pt x="44" y="283"/>
                      </a:lnTo>
                      <a:lnTo>
                        <a:pt x="25" y="324"/>
                      </a:lnTo>
                      <a:lnTo>
                        <a:pt x="11" y="366"/>
                      </a:lnTo>
                      <a:lnTo>
                        <a:pt x="1" y="408"/>
                      </a:lnTo>
                      <a:lnTo>
                        <a:pt x="0" y="450"/>
                      </a:lnTo>
                      <a:lnTo>
                        <a:pt x="9" y="490"/>
                      </a:lnTo>
                      <a:lnTo>
                        <a:pt x="31" y="527"/>
                      </a:lnTo>
                      <a:lnTo>
                        <a:pt x="55" y="550"/>
                      </a:lnTo>
                      <a:lnTo>
                        <a:pt x="81" y="564"/>
                      </a:lnTo>
                      <a:lnTo>
                        <a:pt x="110" y="573"/>
                      </a:lnTo>
                      <a:lnTo>
                        <a:pt x="141" y="575"/>
                      </a:lnTo>
                      <a:lnTo>
                        <a:pt x="174" y="573"/>
                      </a:lnTo>
                      <a:lnTo>
                        <a:pt x="207" y="565"/>
                      </a:lnTo>
                      <a:lnTo>
                        <a:pt x="239" y="555"/>
                      </a:lnTo>
                      <a:lnTo>
                        <a:pt x="272" y="542"/>
                      </a:lnTo>
                      <a:lnTo>
                        <a:pt x="303" y="527"/>
                      </a:lnTo>
                      <a:lnTo>
                        <a:pt x="332" y="512"/>
                      </a:lnTo>
                      <a:lnTo>
                        <a:pt x="357" y="497"/>
                      </a:lnTo>
                      <a:lnTo>
                        <a:pt x="381" y="482"/>
                      </a:lnTo>
                      <a:lnTo>
                        <a:pt x="399" y="470"/>
                      </a:lnTo>
                      <a:lnTo>
                        <a:pt x="414" y="460"/>
                      </a:lnTo>
                      <a:lnTo>
                        <a:pt x="423" y="452"/>
                      </a:lnTo>
                      <a:lnTo>
                        <a:pt x="426" y="450"/>
                      </a:lnTo>
                      <a:lnTo>
                        <a:pt x="424" y="450"/>
                      </a:lnTo>
                      <a:lnTo>
                        <a:pt x="418" y="449"/>
                      </a:lnTo>
                      <a:lnTo>
                        <a:pt x="408" y="449"/>
                      </a:lnTo>
                      <a:lnTo>
                        <a:pt x="395" y="447"/>
                      </a:lnTo>
                      <a:lnTo>
                        <a:pt x="381" y="445"/>
                      </a:lnTo>
                      <a:lnTo>
                        <a:pt x="364" y="443"/>
                      </a:lnTo>
                      <a:lnTo>
                        <a:pt x="345" y="439"/>
                      </a:lnTo>
                      <a:lnTo>
                        <a:pt x="327" y="435"/>
                      </a:lnTo>
                      <a:lnTo>
                        <a:pt x="307" y="431"/>
                      </a:lnTo>
                      <a:lnTo>
                        <a:pt x="289" y="425"/>
                      </a:lnTo>
                      <a:lnTo>
                        <a:pt x="270" y="418"/>
                      </a:lnTo>
                      <a:lnTo>
                        <a:pt x="254" y="409"/>
                      </a:lnTo>
                      <a:lnTo>
                        <a:pt x="239" y="400"/>
                      </a:lnTo>
                      <a:lnTo>
                        <a:pt x="227" y="390"/>
                      </a:lnTo>
                      <a:lnTo>
                        <a:pt x="218" y="379"/>
                      </a:lnTo>
                      <a:lnTo>
                        <a:pt x="212" y="365"/>
                      </a:lnTo>
                      <a:lnTo>
                        <a:pt x="202" y="318"/>
                      </a:lnTo>
                      <a:lnTo>
                        <a:pt x="201" y="275"/>
                      </a:lnTo>
                      <a:lnTo>
                        <a:pt x="207" y="236"/>
                      </a:lnTo>
                      <a:lnTo>
                        <a:pt x="217" y="199"/>
                      </a:lnTo>
                      <a:lnTo>
                        <a:pt x="233" y="166"/>
                      </a:lnTo>
                      <a:lnTo>
                        <a:pt x="253" y="137"/>
                      </a:lnTo>
                      <a:lnTo>
                        <a:pt x="274" y="110"/>
                      </a:lnTo>
                      <a:lnTo>
                        <a:pt x="299" y="85"/>
                      </a:lnTo>
                      <a:lnTo>
                        <a:pt x="324" y="65"/>
                      </a:lnTo>
                      <a:lnTo>
                        <a:pt x="348" y="47"/>
                      </a:lnTo>
                      <a:lnTo>
                        <a:pt x="372" y="33"/>
                      </a:lnTo>
                      <a:lnTo>
                        <a:pt x="393" y="21"/>
                      </a:lnTo>
                      <a:lnTo>
                        <a:pt x="412" y="11"/>
                      </a:lnTo>
                      <a:lnTo>
                        <a:pt x="426" y="5"/>
                      </a:lnTo>
                      <a:lnTo>
                        <a:pt x="435" y="1"/>
                      </a:lnTo>
                      <a:lnTo>
                        <a:pt x="438" y="0"/>
                      </a:lnTo>
                      <a:close/>
                    </a:path>
                  </a:pathLst>
                </a:custGeom>
                <a:solidFill>
                  <a:srgbClr val="FFFFFF"/>
                </a:solidFill>
                <a:ln w="9525">
                  <a:solidFill>
                    <a:srgbClr val="000000"/>
                  </a:solidFill>
                  <a:round/>
                  <a:headEnd/>
                  <a:tailEnd/>
                </a:ln>
              </p:spPr>
              <p:txBody>
                <a:bodyPr vert="horz" wrap="square" lIns="0" tIns="0" rIns="0" bIns="0" numCol="1" anchor="t" anchorCtr="0" compatLnSpc="1">
                  <a:prstTxWarp prst="textNoShape">
                    <a:avLst/>
                  </a:prstTxWarp>
                </a:bodyPr>
                <a:lstStyle/>
                <a:p>
                  <a:endParaRPr lang="en-US"/>
                </a:p>
              </p:txBody>
            </p:sp>
            <p:sp>
              <p:nvSpPr>
                <p:cNvPr id="185426" name="Freeform 82"/>
                <p:cNvSpPr>
                  <a:spLocks/>
                </p:cNvSpPr>
                <p:nvPr/>
              </p:nvSpPr>
              <p:spPr bwMode="auto">
                <a:xfrm>
                  <a:off x="5325" y="2804"/>
                  <a:ext cx="212" cy="146"/>
                </a:xfrm>
                <a:custGeom>
                  <a:avLst/>
                  <a:gdLst/>
                  <a:ahLst/>
                  <a:cxnLst>
                    <a:cxn ang="0">
                      <a:pos x="31" y="243"/>
                    </a:cxn>
                    <a:cxn ang="0">
                      <a:pos x="15" y="218"/>
                    </a:cxn>
                    <a:cxn ang="0">
                      <a:pos x="5" y="190"/>
                    </a:cxn>
                    <a:cxn ang="0">
                      <a:pos x="0" y="161"/>
                    </a:cxn>
                    <a:cxn ang="0">
                      <a:pos x="1" y="131"/>
                    </a:cxn>
                    <a:cxn ang="0">
                      <a:pos x="6" y="99"/>
                    </a:cxn>
                    <a:cxn ang="0">
                      <a:pos x="16" y="66"/>
                    </a:cxn>
                    <a:cxn ang="0">
                      <a:pos x="28" y="33"/>
                    </a:cxn>
                    <a:cxn ang="0">
                      <a:pos x="43" y="0"/>
                    </a:cxn>
                    <a:cxn ang="0">
                      <a:pos x="39" y="28"/>
                    </a:cxn>
                    <a:cxn ang="0">
                      <a:pos x="38" y="56"/>
                    </a:cxn>
                    <a:cxn ang="0">
                      <a:pos x="41" y="82"/>
                    </a:cxn>
                    <a:cxn ang="0">
                      <a:pos x="47" y="109"/>
                    </a:cxn>
                    <a:cxn ang="0">
                      <a:pos x="58" y="133"/>
                    </a:cxn>
                    <a:cxn ang="0">
                      <a:pos x="72" y="153"/>
                    </a:cxn>
                    <a:cxn ang="0">
                      <a:pos x="91" y="171"/>
                    </a:cxn>
                    <a:cxn ang="0">
                      <a:pos x="113" y="183"/>
                    </a:cxn>
                    <a:cxn ang="0">
                      <a:pos x="125" y="187"/>
                    </a:cxn>
                    <a:cxn ang="0">
                      <a:pos x="140" y="189"/>
                    </a:cxn>
                    <a:cxn ang="0">
                      <a:pos x="156" y="191"/>
                    </a:cxn>
                    <a:cxn ang="0">
                      <a:pos x="174" y="193"/>
                    </a:cxn>
                    <a:cxn ang="0">
                      <a:pos x="193" y="193"/>
                    </a:cxn>
                    <a:cxn ang="0">
                      <a:pos x="215" y="193"/>
                    </a:cxn>
                    <a:cxn ang="0">
                      <a:pos x="235" y="192"/>
                    </a:cxn>
                    <a:cxn ang="0">
                      <a:pos x="258" y="191"/>
                    </a:cxn>
                    <a:cxn ang="0">
                      <a:pos x="280" y="189"/>
                    </a:cxn>
                    <a:cxn ang="0">
                      <a:pos x="303" y="187"/>
                    </a:cxn>
                    <a:cxn ang="0">
                      <a:pos x="326" y="184"/>
                    </a:cxn>
                    <a:cxn ang="0">
                      <a:pos x="347" y="181"/>
                    </a:cxn>
                    <a:cxn ang="0">
                      <a:pos x="368" y="178"/>
                    </a:cxn>
                    <a:cxn ang="0">
                      <a:pos x="388" y="175"/>
                    </a:cxn>
                    <a:cxn ang="0">
                      <a:pos x="407" y="172"/>
                    </a:cxn>
                    <a:cxn ang="0">
                      <a:pos x="424" y="167"/>
                    </a:cxn>
                    <a:cxn ang="0">
                      <a:pos x="416" y="174"/>
                    </a:cxn>
                    <a:cxn ang="0">
                      <a:pos x="404" y="182"/>
                    </a:cxn>
                    <a:cxn ang="0">
                      <a:pos x="387" y="193"/>
                    </a:cxn>
                    <a:cxn ang="0">
                      <a:pos x="367" y="206"/>
                    </a:cxn>
                    <a:cxn ang="0">
                      <a:pos x="343" y="221"/>
                    </a:cxn>
                    <a:cxn ang="0">
                      <a:pos x="316" y="236"/>
                    </a:cxn>
                    <a:cxn ang="0">
                      <a:pos x="289" y="251"/>
                    </a:cxn>
                    <a:cxn ang="0">
                      <a:pos x="259" y="264"/>
                    </a:cxn>
                    <a:cxn ang="0">
                      <a:pos x="227" y="275"/>
                    </a:cxn>
                    <a:cxn ang="0">
                      <a:pos x="196" y="283"/>
                    </a:cxn>
                    <a:cxn ang="0">
                      <a:pos x="165" y="290"/>
                    </a:cxn>
                    <a:cxn ang="0">
                      <a:pos x="135" y="292"/>
                    </a:cxn>
                    <a:cxn ang="0">
                      <a:pos x="106" y="289"/>
                    </a:cxn>
                    <a:cxn ang="0">
                      <a:pos x="78" y="279"/>
                    </a:cxn>
                    <a:cxn ang="0">
                      <a:pos x="54" y="265"/>
                    </a:cxn>
                    <a:cxn ang="0">
                      <a:pos x="31" y="243"/>
                    </a:cxn>
                  </a:cxnLst>
                  <a:rect l="0" t="0" r="r" b="b"/>
                  <a:pathLst>
                    <a:path w="424" h="292">
                      <a:moveTo>
                        <a:pt x="31" y="243"/>
                      </a:moveTo>
                      <a:lnTo>
                        <a:pt x="15" y="218"/>
                      </a:lnTo>
                      <a:lnTo>
                        <a:pt x="5" y="190"/>
                      </a:lnTo>
                      <a:lnTo>
                        <a:pt x="0" y="161"/>
                      </a:lnTo>
                      <a:lnTo>
                        <a:pt x="1" y="131"/>
                      </a:lnTo>
                      <a:lnTo>
                        <a:pt x="6" y="99"/>
                      </a:lnTo>
                      <a:lnTo>
                        <a:pt x="16" y="66"/>
                      </a:lnTo>
                      <a:lnTo>
                        <a:pt x="28" y="33"/>
                      </a:lnTo>
                      <a:lnTo>
                        <a:pt x="43" y="0"/>
                      </a:lnTo>
                      <a:lnTo>
                        <a:pt x="39" y="28"/>
                      </a:lnTo>
                      <a:lnTo>
                        <a:pt x="38" y="56"/>
                      </a:lnTo>
                      <a:lnTo>
                        <a:pt x="41" y="82"/>
                      </a:lnTo>
                      <a:lnTo>
                        <a:pt x="47" y="109"/>
                      </a:lnTo>
                      <a:lnTo>
                        <a:pt x="58" y="133"/>
                      </a:lnTo>
                      <a:lnTo>
                        <a:pt x="72" y="153"/>
                      </a:lnTo>
                      <a:lnTo>
                        <a:pt x="91" y="171"/>
                      </a:lnTo>
                      <a:lnTo>
                        <a:pt x="113" y="183"/>
                      </a:lnTo>
                      <a:lnTo>
                        <a:pt x="125" y="187"/>
                      </a:lnTo>
                      <a:lnTo>
                        <a:pt x="140" y="189"/>
                      </a:lnTo>
                      <a:lnTo>
                        <a:pt x="156" y="191"/>
                      </a:lnTo>
                      <a:lnTo>
                        <a:pt x="174" y="193"/>
                      </a:lnTo>
                      <a:lnTo>
                        <a:pt x="193" y="193"/>
                      </a:lnTo>
                      <a:lnTo>
                        <a:pt x="215" y="193"/>
                      </a:lnTo>
                      <a:lnTo>
                        <a:pt x="235" y="192"/>
                      </a:lnTo>
                      <a:lnTo>
                        <a:pt x="258" y="191"/>
                      </a:lnTo>
                      <a:lnTo>
                        <a:pt x="280" y="189"/>
                      </a:lnTo>
                      <a:lnTo>
                        <a:pt x="303" y="187"/>
                      </a:lnTo>
                      <a:lnTo>
                        <a:pt x="326" y="184"/>
                      </a:lnTo>
                      <a:lnTo>
                        <a:pt x="347" y="181"/>
                      </a:lnTo>
                      <a:lnTo>
                        <a:pt x="368" y="178"/>
                      </a:lnTo>
                      <a:lnTo>
                        <a:pt x="388" y="175"/>
                      </a:lnTo>
                      <a:lnTo>
                        <a:pt x="407" y="172"/>
                      </a:lnTo>
                      <a:lnTo>
                        <a:pt x="424" y="167"/>
                      </a:lnTo>
                      <a:lnTo>
                        <a:pt x="416" y="174"/>
                      </a:lnTo>
                      <a:lnTo>
                        <a:pt x="404" y="182"/>
                      </a:lnTo>
                      <a:lnTo>
                        <a:pt x="387" y="193"/>
                      </a:lnTo>
                      <a:lnTo>
                        <a:pt x="367" y="206"/>
                      </a:lnTo>
                      <a:lnTo>
                        <a:pt x="343" y="221"/>
                      </a:lnTo>
                      <a:lnTo>
                        <a:pt x="316" y="236"/>
                      </a:lnTo>
                      <a:lnTo>
                        <a:pt x="289" y="251"/>
                      </a:lnTo>
                      <a:lnTo>
                        <a:pt x="259" y="264"/>
                      </a:lnTo>
                      <a:lnTo>
                        <a:pt x="227" y="275"/>
                      </a:lnTo>
                      <a:lnTo>
                        <a:pt x="196" y="283"/>
                      </a:lnTo>
                      <a:lnTo>
                        <a:pt x="165" y="290"/>
                      </a:lnTo>
                      <a:lnTo>
                        <a:pt x="135" y="292"/>
                      </a:lnTo>
                      <a:lnTo>
                        <a:pt x="106" y="289"/>
                      </a:lnTo>
                      <a:lnTo>
                        <a:pt x="78" y="279"/>
                      </a:lnTo>
                      <a:lnTo>
                        <a:pt x="54" y="265"/>
                      </a:lnTo>
                      <a:lnTo>
                        <a:pt x="31" y="243"/>
                      </a:lnTo>
                      <a:close/>
                    </a:path>
                  </a:pathLst>
                </a:custGeom>
                <a:solidFill>
                  <a:srgbClr val="CEDDE5"/>
                </a:solidFill>
                <a:ln w="9525">
                  <a:solidFill>
                    <a:srgbClr val="000000"/>
                  </a:solidFill>
                  <a:round/>
                  <a:headEnd/>
                  <a:tailEnd/>
                </a:ln>
              </p:spPr>
              <p:txBody>
                <a:bodyPr vert="horz" wrap="square" lIns="0" tIns="0" rIns="0" bIns="0" numCol="1" anchor="t" anchorCtr="0" compatLnSpc="1">
                  <a:prstTxWarp prst="textNoShape">
                    <a:avLst/>
                  </a:prstTxWarp>
                </a:bodyPr>
                <a:lstStyle/>
                <a:p>
                  <a:endParaRPr lang="en-US"/>
                </a:p>
              </p:txBody>
            </p:sp>
            <p:sp>
              <p:nvSpPr>
                <p:cNvPr id="185427" name="Freeform 83"/>
                <p:cNvSpPr>
                  <a:spLocks/>
                </p:cNvSpPr>
                <p:nvPr/>
              </p:nvSpPr>
              <p:spPr bwMode="auto">
                <a:xfrm>
                  <a:off x="5522" y="2827"/>
                  <a:ext cx="138" cy="144"/>
                </a:xfrm>
                <a:custGeom>
                  <a:avLst/>
                  <a:gdLst/>
                  <a:ahLst/>
                  <a:cxnLst>
                    <a:cxn ang="0">
                      <a:pos x="205" y="0"/>
                    </a:cxn>
                    <a:cxn ang="0">
                      <a:pos x="213" y="11"/>
                    </a:cxn>
                    <a:cxn ang="0">
                      <a:pos x="220" y="22"/>
                    </a:cxn>
                    <a:cxn ang="0">
                      <a:pos x="226" y="34"/>
                    </a:cxn>
                    <a:cxn ang="0">
                      <a:pos x="231" y="47"/>
                    </a:cxn>
                    <a:cxn ang="0">
                      <a:pos x="235" y="60"/>
                    </a:cxn>
                    <a:cxn ang="0">
                      <a:pos x="238" y="72"/>
                    </a:cxn>
                    <a:cxn ang="0">
                      <a:pos x="239" y="87"/>
                    </a:cxn>
                    <a:cxn ang="0">
                      <a:pos x="240" y="100"/>
                    </a:cxn>
                    <a:cxn ang="0">
                      <a:pos x="237" y="132"/>
                    </a:cxn>
                    <a:cxn ang="0">
                      <a:pos x="228" y="161"/>
                    </a:cxn>
                    <a:cxn ang="0">
                      <a:pos x="214" y="188"/>
                    </a:cxn>
                    <a:cxn ang="0">
                      <a:pos x="195" y="211"/>
                    </a:cxn>
                    <a:cxn ang="0">
                      <a:pos x="172" y="230"/>
                    </a:cxn>
                    <a:cxn ang="0">
                      <a:pos x="145" y="245"/>
                    </a:cxn>
                    <a:cxn ang="0">
                      <a:pos x="116" y="254"/>
                    </a:cxn>
                    <a:cxn ang="0">
                      <a:pos x="84" y="257"/>
                    </a:cxn>
                    <a:cxn ang="0">
                      <a:pos x="73" y="257"/>
                    </a:cxn>
                    <a:cxn ang="0">
                      <a:pos x="62" y="255"/>
                    </a:cxn>
                    <a:cxn ang="0">
                      <a:pos x="51" y="254"/>
                    </a:cxn>
                    <a:cxn ang="0">
                      <a:pos x="40" y="251"/>
                    </a:cxn>
                    <a:cxn ang="0">
                      <a:pos x="30" y="248"/>
                    </a:cxn>
                    <a:cxn ang="0">
                      <a:pos x="20" y="243"/>
                    </a:cxn>
                    <a:cxn ang="0">
                      <a:pos x="10" y="238"/>
                    </a:cxn>
                    <a:cxn ang="0">
                      <a:pos x="0" y="232"/>
                    </a:cxn>
                    <a:cxn ang="0">
                      <a:pos x="12" y="245"/>
                    </a:cxn>
                    <a:cxn ang="0">
                      <a:pos x="25" y="256"/>
                    </a:cxn>
                    <a:cxn ang="0">
                      <a:pos x="38" y="266"/>
                    </a:cxn>
                    <a:cxn ang="0">
                      <a:pos x="54" y="274"/>
                    </a:cxn>
                    <a:cxn ang="0">
                      <a:pos x="69" y="280"/>
                    </a:cxn>
                    <a:cxn ang="0">
                      <a:pos x="86" y="286"/>
                    </a:cxn>
                    <a:cxn ang="0">
                      <a:pos x="104" y="289"/>
                    </a:cxn>
                    <a:cxn ang="0">
                      <a:pos x="121" y="290"/>
                    </a:cxn>
                    <a:cxn ang="0">
                      <a:pos x="152" y="287"/>
                    </a:cxn>
                    <a:cxn ang="0">
                      <a:pos x="182" y="277"/>
                    </a:cxn>
                    <a:cxn ang="0">
                      <a:pos x="209" y="263"/>
                    </a:cxn>
                    <a:cxn ang="0">
                      <a:pos x="231" y="244"/>
                    </a:cxn>
                    <a:cxn ang="0">
                      <a:pos x="251" y="220"/>
                    </a:cxn>
                    <a:cxn ang="0">
                      <a:pos x="265" y="193"/>
                    </a:cxn>
                    <a:cxn ang="0">
                      <a:pos x="274" y="165"/>
                    </a:cxn>
                    <a:cxn ang="0">
                      <a:pos x="277" y="133"/>
                    </a:cxn>
                    <a:cxn ang="0">
                      <a:pos x="276" y="112"/>
                    </a:cxn>
                    <a:cxn ang="0">
                      <a:pos x="272" y="93"/>
                    </a:cxn>
                    <a:cxn ang="0">
                      <a:pos x="266" y="73"/>
                    </a:cxn>
                    <a:cxn ang="0">
                      <a:pos x="258" y="56"/>
                    </a:cxn>
                    <a:cxn ang="0">
                      <a:pos x="247" y="40"/>
                    </a:cxn>
                    <a:cxn ang="0">
                      <a:pos x="234" y="25"/>
                    </a:cxn>
                    <a:cxn ang="0">
                      <a:pos x="220" y="12"/>
                    </a:cxn>
                    <a:cxn ang="0">
                      <a:pos x="205" y="0"/>
                    </a:cxn>
                  </a:cxnLst>
                  <a:rect l="0" t="0" r="r" b="b"/>
                  <a:pathLst>
                    <a:path w="277" h="290">
                      <a:moveTo>
                        <a:pt x="205" y="0"/>
                      </a:moveTo>
                      <a:lnTo>
                        <a:pt x="213" y="11"/>
                      </a:lnTo>
                      <a:lnTo>
                        <a:pt x="220" y="22"/>
                      </a:lnTo>
                      <a:lnTo>
                        <a:pt x="226" y="34"/>
                      </a:lnTo>
                      <a:lnTo>
                        <a:pt x="231" y="47"/>
                      </a:lnTo>
                      <a:lnTo>
                        <a:pt x="235" y="60"/>
                      </a:lnTo>
                      <a:lnTo>
                        <a:pt x="238" y="72"/>
                      </a:lnTo>
                      <a:lnTo>
                        <a:pt x="239" y="87"/>
                      </a:lnTo>
                      <a:lnTo>
                        <a:pt x="240" y="100"/>
                      </a:lnTo>
                      <a:lnTo>
                        <a:pt x="237" y="132"/>
                      </a:lnTo>
                      <a:lnTo>
                        <a:pt x="228" y="161"/>
                      </a:lnTo>
                      <a:lnTo>
                        <a:pt x="214" y="188"/>
                      </a:lnTo>
                      <a:lnTo>
                        <a:pt x="195" y="211"/>
                      </a:lnTo>
                      <a:lnTo>
                        <a:pt x="172" y="230"/>
                      </a:lnTo>
                      <a:lnTo>
                        <a:pt x="145" y="245"/>
                      </a:lnTo>
                      <a:lnTo>
                        <a:pt x="116" y="254"/>
                      </a:lnTo>
                      <a:lnTo>
                        <a:pt x="84" y="257"/>
                      </a:lnTo>
                      <a:lnTo>
                        <a:pt x="73" y="257"/>
                      </a:lnTo>
                      <a:lnTo>
                        <a:pt x="62" y="255"/>
                      </a:lnTo>
                      <a:lnTo>
                        <a:pt x="51" y="254"/>
                      </a:lnTo>
                      <a:lnTo>
                        <a:pt x="40" y="251"/>
                      </a:lnTo>
                      <a:lnTo>
                        <a:pt x="30" y="248"/>
                      </a:lnTo>
                      <a:lnTo>
                        <a:pt x="20" y="243"/>
                      </a:lnTo>
                      <a:lnTo>
                        <a:pt x="10" y="238"/>
                      </a:lnTo>
                      <a:lnTo>
                        <a:pt x="0" y="232"/>
                      </a:lnTo>
                      <a:lnTo>
                        <a:pt x="12" y="245"/>
                      </a:lnTo>
                      <a:lnTo>
                        <a:pt x="25" y="256"/>
                      </a:lnTo>
                      <a:lnTo>
                        <a:pt x="38" y="266"/>
                      </a:lnTo>
                      <a:lnTo>
                        <a:pt x="54" y="274"/>
                      </a:lnTo>
                      <a:lnTo>
                        <a:pt x="69" y="280"/>
                      </a:lnTo>
                      <a:lnTo>
                        <a:pt x="86" y="286"/>
                      </a:lnTo>
                      <a:lnTo>
                        <a:pt x="104" y="289"/>
                      </a:lnTo>
                      <a:lnTo>
                        <a:pt x="121" y="290"/>
                      </a:lnTo>
                      <a:lnTo>
                        <a:pt x="152" y="287"/>
                      </a:lnTo>
                      <a:lnTo>
                        <a:pt x="182" y="277"/>
                      </a:lnTo>
                      <a:lnTo>
                        <a:pt x="209" y="263"/>
                      </a:lnTo>
                      <a:lnTo>
                        <a:pt x="231" y="244"/>
                      </a:lnTo>
                      <a:lnTo>
                        <a:pt x="251" y="220"/>
                      </a:lnTo>
                      <a:lnTo>
                        <a:pt x="265" y="193"/>
                      </a:lnTo>
                      <a:lnTo>
                        <a:pt x="274" y="165"/>
                      </a:lnTo>
                      <a:lnTo>
                        <a:pt x="277" y="133"/>
                      </a:lnTo>
                      <a:lnTo>
                        <a:pt x="276" y="112"/>
                      </a:lnTo>
                      <a:lnTo>
                        <a:pt x="272" y="93"/>
                      </a:lnTo>
                      <a:lnTo>
                        <a:pt x="266" y="73"/>
                      </a:lnTo>
                      <a:lnTo>
                        <a:pt x="258" y="56"/>
                      </a:lnTo>
                      <a:lnTo>
                        <a:pt x="247" y="40"/>
                      </a:lnTo>
                      <a:lnTo>
                        <a:pt x="234" y="25"/>
                      </a:lnTo>
                      <a:lnTo>
                        <a:pt x="220" y="12"/>
                      </a:lnTo>
                      <a:lnTo>
                        <a:pt x="205" y="0"/>
                      </a:lnTo>
                      <a:close/>
                    </a:path>
                  </a:pathLst>
                </a:custGeom>
                <a:solidFill>
                  <a:srgbClr val="70C4D3"/>
                </a:solidFill>
                <a:ln w="9525">
                  <a:noFill/>
                  <a:round/>
                  <a:headEnd/>
                  <a:tailEnd/>
                </a:ln>
              </p:spPr>
              <p:txBody>
                <a:bodyPr vert="horz" wrap="square" lIns="0" tIns="0" rIns="0" bIns="0" numCol="1" anchor="t" anchorCtr="0" compatLnSpc="1">
                  <a:prstTxWarp prst="textNoShape">
                    <a:avLst/>
                  </a:prstTxWarp>
                </a:bodyPr>
                <a:lstStyle/>
                <a:p>
                  <a:endParaRPr lang="en-US"/>
                </a:p>
              </p:txBody>
            </p:sp>
            <p:sp>
              <p:nvSpPr>
                <p:cNvPr id="185428" name="Freeform 84"/>
                <p:cNvSpPr>
                  <a:spLocks/>
                </p:cNvSpPr>
                <p:nvPr/>
              </p:nvSpPr>
              <p:spPr bwMode="auto">
                <a:xfrm>
                  <a:off x="5455" y="2735"/>
                  <a:ext cx="68" cy="60"/>
                </a:xfrm>
                <a:custGeom>
                  <a:avLst/>
                  <a:gdLst/>
                  <a:ahLst/>
                  <a:cxnLst>
                    <a:cxn ang="0">
                      <a:pos x="136" y="119"/>
                    </a:cxn>
                    <a:cxn ang="0">
                      <a:pos x="56" y="87"/>
                    </a:cxn>
                    <a:cxn ang="0">
                      <a:pos x="84" y="71"/>
                    </a:cxn>
                    <a:cxn ang="0">
                      <a:pos x="27" y="51"/>
                    </a:cxn>
                    <a:cxn ang="0">
                      <a:pos x="41" y="33"/>
                    </a:cxn>
                    <a:cxn ang="0">
                      <a:pos x="0" y="0"/>
                    </a:cxn>
                    <a:cxn ang="0">
                      <a:pos x="91" y="25"/>
                    </a:cxn>
                    <a:cxn ang="0">
                      <a:pos x="62" y="43"/>
                    </a:cxn>
                    <a:cxn ang="0">
                      <a:pos x="124" y="67"/>
                    </a:cxn>
                    <a:cxn ang="0">
                      <a:pos x="92" y="86"/>
                    </a:cxn>
                    <a:cxn ang="0">
                      <a:pos x="136" y="119"/>
                    </a:cxn>
                  </a:cxnLst>
                  <a:rect l="0" t="0" r="r" b="b"/>
                  <a:pathLst>
                    <a:path w="136" h="119">
                      <a:moveTo>
                        <a:pt x="136" y="119"/>
                      </a:moveTo>
                      <a:lnTo>
                        <a:pt x="56" y="87"/>
                      </a:lnTo>
                      <a:lnTo>
                        <a:pt x="84" y="71"/>
                      </a:lnTo>
                      <a:lnTo>
                        <a:pt x="27" y="51"/>
                      </a:lnTo>
                      <a:lnTo>
                        <a:pt x="41" y="33"/>
                      </a:lnTo>
                      <a:lnTo>
                        <a:pt x="0" y="0"/>
                      </a:lnTo>
                      <a:lnTo>
                        <a:pt x="91" y="25"/>
                      </a:lnTo>
                      <a:lnTo>
                        <a:pt x="62" y="43"/>
                      </a:lnTo>
                      <a:lnTo>
                        <a:pt x="124" y="67"/>
                      </a:lnTo>
                      <a:lnTo>
                        <a:pt x="92" y="86"/>
                      </a:lnTo>
                      <a:lnTo>
                        <a:pt x="136" y="119"/>
                      </a:lnTo>
                      <a:close/>
                    </a:path>
                  </a:pathLst>
                </a:custGeom>
                <a:solidFill>
                  <a:srgbClr val="FAFD00"/>
                </a:solidFill>
                <a:ln w="9525">
                  <a:solidFill>
                    <a:srgbClr val="000000"/>
                  </a:solidFill>
                  <a:round/>
                  <a:headEnd/>
                  <a:tailEnd/>
                </a:ln>
              </p:spPr>
              <p:txBody>
                <a:bodyPr vert="horz" wrap="square" lIns="0" tIns="0" rIns="0" bIns="0" numCol="1" anchor="t" anchorCtr="0" compatLnSpc="1">
                  <a:prstTxWarp prst="textNoShape">
                    <a:avLst/>
                  </a:prstTxWarp>
                </a:bodyPr>
                <a:lstStyle/>
                <a:p>
                  <a:endParaRPr lang="en-US"/>
                </a:p>
              </p:txBody>
            </p:sp>
            <p:sp>
              <p:nvSpPr>
                <p:cNvPr id="185429" name="Freeform 85"/>
                <p:cNvSpPr>
                  <a:spLocks/>
                </p:cNvSpPr>
                <p:nvPr/>
              </p:nvSpPr>
              <p:spPr bwMode="auto">
                <a:xfrm>
                  <a:off x="5637" y="2662"/>
                  <a:ext cx="219" cy="287"/>
                </a:xfrm>
                <a:custGeom>
                  <a:avLst/>
                  <a:gdLst/>
                  <a:ahLst/>
                  <a:cxnLst>
                    <a:cxn ang="0">
                      <a:pos x="3" y="0"/>
                    </a:cxn>
                    <a:cxn ang="0">
                      <a:pos x="22" y="4"/>
                    </a:cxn>
                    <a:cxn ang="0">
                      <a:pos x="57" y="13"/>
                    </a:cxn>
                    <a:cxn ang="0">
                      <a:pos x="103" y="28"/>
                    </a:cxn>
                    <a:cxn ang="0">
                      <a:pos x="156" y="51"/>
                    </a:cxn>
                    <a:cxn ang="0">
                      <a:pos x="215" y="83"/>
                    </a:cxn>
                    <a:cxn ang="0">
                      <a:pos x="272" y="126"/>
                    </a:cxn>
                    <a:cxn ang="0">
                      <a:pos x="327" y="181"/>
                    </a:cxn>
                    <a:cxn ang="0">
                      <a:pos x="373" y="246"/>
                    </a:cxn>
                    <a:cxn ang="0">
                      <a:pos x="414" y="324"/>
                    </a:cxn>
                    <a:cxn ang="0">
                      <a:pos x="438" y="408"/>
                    </a:cxn>
                    <a:cxn ang="0">
                      <a:pos x="430" y="490"/>
                    </a:cxn>
                    <a:cxn ang="0">
                      <a:pos x="385" y="550"/>
                    </a:cxn>
                    <a:cxn ang="0">
                      <a:pos x="329" y="573"/>
                    </a:cxn>
                    <a:cxn ang="0">
                      <a:pos x="263" y="571"/>
                    </a:cxn>
                    <a:cxn ang="0">
                      <a:pos x="195" y="554"/>
                    </a:cxn>
                    <a:cxn ang="0">
                      <a:pos x="129" y="525"/>
                    </a:cxn>
                    <a:cxn ang="0">
                      <a:pos x="72" y="495"/>
                    </a:cxn>
                    <a:cxn ang="0">
                      <a:pos x="28" y="467"/>
                    </a:cxn>
                    <a:cxn ang="0">
                      <a:pos x="3" y="449"/>
                    </a:cxn>
                    <a:cxn ang="0">
                      <a:pos x="2" y="447"/>
                    </a:cxn>
                    <a:cxn ang="0">
                      <a:pos x="18" y="445"/>
                    </a:cxn>
                    <a:cxn ang="0">
                      <a:pos x="44" y="441"/>
                    </a:cxn>
                    <a:cxn ang="0">
                      <a:pos x="79" y="435"/>
                    </a:cxn>
                    <a:cxn ang="0">
                      <a:pos x="118" y="426"/>
                    </a:cxn>
                    <a:cxn ang="0">
                      <a:pos x="156" y="414"/>
                    </a:cxn>
                    <a:cxn ang="0">
                      <a:pos x="191" y="397"/>
                    </a:cxn>
                    <a:cxn ang="0">
                      <a:pos x="218" y="377"/>
                    </a:cxn>
                    <a:cxn ang="0">
                      <a:pos x="240" y="335"/>
                    </a:cxn>
                    <a:cxn ang="0">
                      <a:pos x="242" y="271"/>
                    </a:cxn>
                    <a:cxn ang="0">
                      <a:pos x="218" y="208"/>
                    </a:cxn>
                    <a:cxn ang="0">
                      <a:pos x="176" y="150"/>
                    </a:cxn>
                    <a:cxn ang="0">
                      <a:pos x="124" y="97"/>
                    </a:cxn>
                    <a:cxn ang="0">
                      <a:pos x="73" y="52"/>
                    </a:cxn>
                    <a:cxn ang="0">
                      <a:pos x="30" y="20"/>
                    </a:cxn>
                    <a:cxn ang="0">
                      <a:pos x="4" y="2"/>
                    </a:cxn>
                  </a:cxnLst>
                  <a:rect l="0" t="0" r="r" b="b"/>
                  <a:pathLst>
                    <a:path w="439" h="575">
                      <a:moveTo>
                        <a:pt x="0" y="0"/>
                      </a:moveTo>
                      <a:lnTo>
                        <a:pt x="3" y="0"/>
                      </a:lnTo>
                      <a:lnTo>
                        <a:pt x="10" y="2"/>
                      </a:lnTo>
                      <a:lnTo>
                        <a:pt x="22" y="4"/>
                      </a:lnTo>
                      <a:lnTo>
                        <a:pt x="37" y="8"/>
                      </a:lnTo>
                      <a:lnTo>
                        <a:pt x="57" y="13"/>
                      </a:lnTo>
                      <a:lnTo>
                        <a:pt x="78" y="20"/>
                      </a:lnTo>
                      <a:lnTo>
                        <a:pt x="103" y="28"/>
                      </a:lnTo>
                      <a:lnTo>
                        <a:pt x="128" y="39"/>
                      </a:lnTo>
                      <a:lnTo>
                        <a:pt x="156" y="51"/>
                      </a:lnTo>
                      <a:lnTo>
                        <a:pt x="185" y="66"/>
                      </a:lnTo>
                      <a:lnTo>
                        <a:pt x="215" y="83"/>
                      </a:lnTo>
                      <a:lnTo>
                        <a:pt x="243" y="104"/>
                      </a:lnTo>
                      <a:lnTo>
                        <a:pt x="272" y="126"/>
                      </a:lnTo>
                      <a:lnTo>
                        <a:pt x="300" y="152"/>
                      </a:lnTo>
                      <a:lnTo>
                        <a:pt x="327" y="181"/>
                      </a:lnTo>
                      <a:lnTo>
                        <a:pt x="351" y="213"/>
                      </a:lnTo>
                      <a:lnTo>
                        <a:pt x="373" y="246"/>
                      </a:lnTo>
                      <a:lnTo>
                        <a:pt x="395" y="283"/>
                      </a:lnTo>
                      <a:lnTo>
                        <a:pt x="414" y="324"/>
                      </a:lnTo>
                      <a:lnTo>
                        <a:pt x="429" y="366"/>
                      </a:lnTo>
                      <a:lnTo>
                        <a:pt x="438" y="408"/>
                      </a:lnTo>
                      <a:lnTo>
                        <a:pt x="439" y="450"/>
                      </a:lnTo>
                      <a:lnTo>
                        <a:pt x="430" y="490"/>
                      </a:lnTo>
                      <a:lnTo>
                        <a:pt x="409" y="527"/>
                      </a:lnTo>
                      <a:lnTo>
                        <a:pt x="385" y="550"/>
                      </a:lnTo>
                      <a:lnTo>
                        <a:pt x="358" y="564"/>
                      </a:lnTo>
                      <a:lnTo>
                        <a:pt x="329" y="573"/>
                      </a:lnTo>
                      <a:lnTo>
                        <a:pt x="297" y="575"/>
                      </a:lnTo>
                      <a:lnTo>
                        <a:pt x="263" y="571"/>
                      </a:lnTo>
                      <a:lnTo>
                        <a:pt x="229" y="564"/>
                      </a:lnTo>
                      <a:lnTo>
                        <a:pt x="195" y="554"/>
                      </a:lnTo>
                      <a:lnTo>
                        <a:pt x="161" y="541"/>
                      </a:lnTo>
                      <a:lnTo>
                        <a:pt x="129" y="525"/>
                      </a:lnTo>
                      <a:lnTo>
                        <a:pt x="99" y="510"/>
                      </a:lnTo>
                      <a:lnTo>
                        <a:pt x="72" y="495"/>
                      </a:lnTo>
                      <a:lnTo>
                        <a:pt x="47" y="480"/>
                      </a:lnTo>
                      <a:lnTo>
                        <a:pt x="28" y="467"/>
                      </a:lnTo>
                      <a:lnTo>
                        <a:pt x="14" y="457"/>
                      </a:lnTo>
                      <a:lnTo>
                        <a:pt x="3" y="449"/>
                      </a:lnTo>
                      <a:lnTo>
                        <a:pt x="0" y="447"/>
                      </a:lnTo>
                      <a:lnTo>
                        <a:pt x="2" y="447"/>
                      </a:lnTo>
                      <a:lnTo>
                        <a:pt x="8" y="446"/>
                      </a:lnTo>
                      <a:lnTo>
                        <a:pt x="18" y="445"/>
                      </a:lnTo>
                      <a:lnTo>
                        <a:pt x="30" y="443"/>
                      </a:lnTo>
                      <a:lnTo>
                        <a:pt x="44" y="441"/>
                      </a:lnTo>
                      <a:lnTo>
                        <a:pt x="62" y="439"/>
                      </a:lnTo>
                      <a:lnTo>
                        <a:pt x="79" y="435"/>
                      </a:lnTo>
                      <a:lnTo>
                        <a:pt x="99" y="431"/>
                      </a:lnTo>
                      <a:lnTo>
                        <a:pt x="118" y="426"/>
                      </a:lnTo>
                      <a:lnTo>
                        <a:pt x="138" y="420"/>
                      </a:lnTo>
                      <a:lnTo>
                        <a:pt x="156" y="414"/>
                      </a:lnTo>
                      <a:lnTo>
                        <a:pt x="175" y="405"/>
                      </a:lnTo>
                      <a:lnTo>
                        <a:pt x="191" y="397"/>
                      </a:lnTo>
                      <a:lnTo>
                        <a:pt x="205" y="388"/>
                      </a:lnTo>
                      <a:lnTo>
                        <a:pt x="218" y="377"/>
                      </a:lnTo>
                      <a:lnTo>
                        <a:pt x="227" y="365"/>
                      </a:lnTo>
                      <a:lnTo>
                        <a:pt x="240" y="335"/>
                      </a:lnTo>
                      <a:lnTo>
                        <a:pt x="245" y="303"/>
                      </a:lnTo>
                      <a:lnTo>
                        <a:pt x="242" y="271"/>
                      </a:lnTo>
                      <a:lnTo>
                        <a:pt x="233" y="240"/>
                      </a:lnTo>
                      <a:lnTo>
                        <a:pt x="218" y="208"/>
                      </a:lnTo>
                      <a:lnTo>
                        <a:pt x="198" y="179"/>
                      </a:lnTo>
                      <a:lnTo>
                        <a:pt x="176" y="150"/>
                      </a:lnTo>
                      <a:lnTo>
                        <a:pt x="151" y="122"/>
                      </a:lnTo>
                      <a:lnTo>
                        <a:pt x="124" y="97"/>
                      </a:lnTo>
                      <a:lnTo>
                        <a:pt x="98" y="73"/>
                      </a:lnTo>
                      <a:lnTo>
                        <a:pt x="73" y="52"/>
                      </a:lnTo>
                      <a:lnTo>
                        <a:pt x="49" y="34"/>
                      </a:lnTo>
                      <a:lnTo>
                        <a:pt x="30" y="20"/>
                      </a:lnTo>
                      <a:lnTo>
                        <a:pt x="14" y="9"/>
                      </a:lnTo>
                      <a:lnTo>
                        <a:pt x="4" y="2"/>
                      </a:lnTo>
                      <a:lnTo>
                        <a:pt x="0" y="0"/>
                      </a:lnTo>
                      <a:close/>
                    </a:path>
                  </a:pathLst>
                </a:custGeom>
                <a:solidFill>
                  <a:srgbClr val="FFFFFF"/>
                </a:solidFill>
                <a:ln w="9525">
                  <a:solidFill>
                    <a:srgbClr val="000000"/>
                  </a:solidFill>
                  <a:round/>
                  <a:headEnd/>
                  <a:tailEnd/>
                </a:ln>
              </p:spPr>
              <p:txBody>
                <a:bodyPr vert="horz" wrap="square" lIns="0" tIns="0" rIns="0" bIns="0" numCol="1" anchor="t" anchorCtr="0" compatLnSpc="1">
                  <a:prstTxWarp prst="textNoShape">
                    <a:avLst/>
                  </a:prstTxWarp>
                </a:bodyPr>
                <a:lstStyle/>
                <a:p>
                  <a:endParaRPr lang="en-US"/>
                </a:p>
              </p:txBody>
            </p:sp>
            <p:sp>
              <p:nvSpPr>
                <p:cNvPr id="185430" name="Freeform 86"/>
                <p:cNvSpPr>
                  <a:spLocks/>
                </p:cNvSpPr>
                <p:nvPr/>
              </p:nvSpPr>
              <p:spPr bwMode="auto">
                <a:xfrm>
                  <a:off x="5638" y="2811"/>
                  <a:ext cx="218" cy="138"/>
                </a:xfrm>
                <a:custGeom>
                  <a:avLst/>
                  <a:gdLst/>
                  <a:ahLst/>
                  <a:cxnLst>
                    <a:cxn ang="0">
                      <a:pos x="407" y="227"/>
                    </a:cxn>
                    <a:cxn ang="0">
                      <a:pos x="423" y="202"/>
                    </a:cxn>
                    <a:cxn ang="0">
                      <a:pos x="432" y="175"/>
                    </a:cxn>
                    <a:cxn ang="0">
                      <a:pos x="437" y="146"/>
                    </a:cxn>
                    <a:cxn ang="0">
                      <a:pos x="436" y="118"/>
                    </a:cxn>
                    <a:cxn ang="0">
                      <a:pos x="432" y="88"/>
                    </a:cxn>
                    <a:cxn ang="0">
                      <a:pos x="424" y="58"/>
                    </a:cxn>
                    <a:cxn ang="0">
                      <a:pos x="414" y="28"/>
                    </a:cxn>
                    <a:cxn ang="0">
                      <a:pos x="400" y="0"/>
                    </a:cxn>
                    <a:cxn ang="0">
                      <a:pos x="401" y="25"/>
                    </a:cxn>
                    <a:cxn ang="0">
                      <a:pos x="399" y="50"/>
                    </a:cxn>
                    <a:cxn ang="0">
                      <a:pos x="396" y="76"/>
                    </a:cxn>
                    <a:cxn ang="0">
                      <a:pos x="389" y="98"/>
                    </a:cxn>
                    <a:cxn ang="0">
                      <a:pos x="379" y="121"/>
                    </a:cxn>
                    <a:cxn ang="0">
                      <a:pos x="366" y="139"/>
                    </a:cxn>
                    <a:cxn ang="0">
                      <a:pos x="347" y="155"/>
                    </a:cxn>
                    <a:cxn ang="0">
                      <a:pos x="325" y="167"/>
                    </a:cxn>
                    <a:cxn ang="0">
                      <a:pos x="312" y="171"/>
                    </a:cxn>
                    <a:cxn ang="0">
                      <a:pos x="298" y="173"/>
                    </a:cxn>
                    <a:cxn ang="0">
                      <a:pos x="280" y="175"/>
                    </a:cxn>
                    <a:cxn ang="0">
                      <a:pos x="262" y="176"/>
                    </a:cxn>
                    <a:cxn ang="0">
                      <a:pos x="241" y="176"/>
                    </a:cxn>
                    <a:cxn ang="0">
                      <a:pos x="219" y="176"/>
                    </a:cxn>
                    <a:cxn ang="0">
                      <a:pos x="196" y="175"/>
                    </a:cxn>
                    <a:cxn ang="0">
                      <a:pos x="174" y="173"/>
                    </a:cxn>
                    <a:cxn ang="0">
                      <a:pos x="149" y="171"/>
                    </a:cxn>
                    <a:cxn ang="0">
                      <a:pos x="125" y="169"/>
                    </a:cxn>
                    <a:cxn ang="0">
                      <a:pos x="102" y="166"/>
                    </a:cxn>
                    <a:cxn ang="0">
                      <a:pos x="79" y="163"/>
                    </a:cxn>
                    <a:cxn ang="0">
                      <a:pos x="58" y="160"/>
                    </a:cxn>
                    <a:cxn ang="0">
                      <a:pos x="37" y="156"/>
                    </a:cxn>
                    <a:cxn ang="0">
                      <a:pos x="18" y="152"/>
                    </a:cxn>
                    <a:cxn ang="0">
                      <a:pos x="0" y="148"/>
                    </a:cxn>
                    <a:cxn ang="0">
                      <a:pos x="8" y="155"/>
                    </a:cxn>
                    <a:cxn ang="0">
                      <a:pos x="22" y="163"/>
                    </a:cxn>
                    <a:cxn ang="0">
                      <a:pos x="39" y="175"/>
                    </a:cxn>
                    <a:cxn ang="0">
                      <a:pos x="61" y="188"/>
                    </a:cxn>
                    <a:cxn ang="0">
                      <a:pos x="85" y="203"/>
                    </a:cxn>
                    <a:cxn ang="0">
                      <a:pos x="112" y="218"/>
                    </a:cxn>
                    <a:cxn ang="0">
                      <a:pos x="142" y="233"/>
                    </a:cxn>
                    <a:cxn ang="0">
                      <a:pos x="173" y="246"/>
                    </a:cxn>
                    <a:cxn ang="0">
                      <a:pos x="205" y="258"/>
                    </a:cxn>
                    <a:cxn ang="0">
                      <a:pos x="237" y="267"/>
                    </a:cxn>
                    <a:cxn ang="0">
                      <a:pos x="269" y="274"/>
                    </a:cxn>
                    <a:cxn ang="0">
                      <a:pos x="301" y="275"/>
                    </a:cxn>
                    <a:cxn ang="0">
                      <a:pos x="331" y="273"/>
                    </a:cxn>
                    <a:cxn ang="0">
                      <a:pos x="358" y="263"/>
                    </a:cxn>
                    <a:cxn ang="0">
                      <a:pos x="384" y="249"/>
                    </a:cxn>
                    <a:cxn ang="0">
                      <a:pos x="407" y="227"/>
                    </a:cxn>
                  </a:cxnLst>
                  <a:rect l="0" t="0" r="r" b="b"/>
                  <a:pathLst>
                    <a:path w="437" h="275">
                      <a:moveTo>
                        <a:pt x="407" y="227"/>
                      </a:moveTo>
                      <a:lnTo>
                        <a:pt x="423" y="202"/>
                      </a:lnTo>
                      <a:lnTo>
                        <a:pt x="432" y="175"/>
                      </a:lnTo>
                      <a:lnTo>
                        <a:pt x="437" y="146"/>
                      </a:lnTo>
                      <a:lnTo>
                        <a:pt x="436" y="118"/>
                      </a:lnTo>
                      <a:lnTo>
                        <a:pt x="432" y="88"/>
                      </a:lnTo>
                      <a:lnTo>
                        <a:pt x="424" y="58"/>
                      </a:lnTo>
                      <a:lnTo>
                        <a:pt x="414" y="28"/>
                      </a:lnTo>
                      <a:lnTo>
                        <a:pt x="400" y="0"/>
                      </a:lnTo>
                      <a:lnTo>
                        <a:pt x="401" y="25"/>
                      </a:lnTo>
                      <a:lnTo>
                        <a:pt x="399" y="50"/>
                      </a:lnTo>
                      <a:lnTo>
                        <a:pt x="396" y="76"/>
                      </a:lnTo>
                      <a:lnTo>
                        <a:pt x="389" y="98"/>
                      </a:lnTo>
                      <a:lnTo>
                        <a:pt x="379" y="121"/>
                      </a:lnTo>
                      <a:lnTo>
                        <a:pt x="366" y="139"/>
                      </a:lnTo>
                      <a:lnTo>
                        <a:pt x="347" y="155"/>
                      </a:lnTo>
                      <a:lnTo>
                        <a:pt x="325" y="167"/>
                      </a:lnTo>
                      <a:lnTo>
                        <a:pt x="312" y="171"/>
                      </a:lnTo>
                      <a:lnTo>
                        <a:pt x="298" y="173"/>
                      </a:lnTo>
                      <a:lnTo>
                        <a:pt x="280" y="175"/>
                      </a:lnTo>
                      <a:lnTo>
                        <a:pt x="262" y="176"/>
                      </a:lnTo>
                      <a:lnTo>
                        <a:pt x="241" y="176"/>
                      </a:lnTo>
                      <a:lnTo>
                        <a:pt x="219" y="176"/>
                      </a:lnTo>
                      <a:lnTo>
                        <a:pt x="196" y="175"/>
                      </a:lnTo>
                      <a:lnTo>
                        <a:pt x="174" y="173"/>
                      </a:lnTo>
                      <a:lnTo>
                        <a:pt x="149" y="171"/>
                      </a:lnTo>
                      <a:lnTo>
                        <a:pt x="125" y="169"/>
                      </a:lnTo>
                      <a:lnTo>
                        <a:pt x="102" y="166"/>
                      </a:lnTo>
                      <a:lnTo>
                        <a:pt x="79" y="163"/>
                      </a:lnTo>
                      <a:lnTo>
                        <a:pt x="58" y="160"/>
                      </a:lnTo>
                      <a:lnTo>
                        <a:pt x="37" y="156"/>
                      </a:lnTo>
                      <a:lnTo>
                        <a:pt x="18" y="152"/>
                      </a:lnTo>
                      <a:lnTo>
                        <a:pt x="0" y="148"/>
                      </a:lnTo>
                      <a:lnTo>
                        <a:pt x="8" y="155"/>
                      </a:lnTo>
                      <a:lnTo>
                        <a:pt x="22" y="163"/>
                      </a:lnTo>
                      <a:lnTo>
                        <a:pt x="39" y="175"/>
                      </a:lnTo>
                      <a:lnTo>
                        <a:pt x="61" y="188"/>
                      </a:lnTo>
                      <a:lnTo>
                        <a:pt x="85" y="203"/>
                      </a:lnTo>
                      <a:lnTo>
                        <a:pt x="112" y="218"/>
                      </a:lnTo>
                      <a:lnTo>
                        <a:pt x="142" y="233"/>
                      </a:lnTo>
                      <a:lnTo>
                        <a:pt x="173" y="246"/>
                      </a:lnTo>
                      <a:lnTo>
                        <a:pt x="205" y="258"/>
                      </a:lnTo>
                      <a:lnTo>
                        <a:pt x="237" y="267"/>
                      </a:lnTo>
                      <a:lnTo>
                        <a:pt x="269" y="274"/>
                      </a:lnTo>
                      <a:lnTo>
                        <a:pt x="301" y="275"/>
                      </a:lnTo>
                      <a:lnTo>
                        <a:pt x="331" y="273"/>
                      </a:lnTo>
                      <a:lnTo>
                        <a:pt x="358" y="263"/>
                      </a:lnTo>
                      <a:lnTo>
                        <a:pt x="384" y="249"/>
                      </a:lnTo>
                      <a:lnTo>
                        <a:pt x="407" y="227"/>
                      </a:lnTo>
                      <a:close/>
                    </a:path>
                  </a:pathLst>
                </a:custGeom>
                <a:solidFill>
                  <a:srgbClr val="CEDDE5"/>
                </a:solidFill>
                <a:ln w="9525">
                  <a:noFill/>
                  <a:round/>
                  <a:headEnd/>
                  <a:tailEnd/>
                </a:ln>
              </p:spPr>
              <p:txBody>
                <a:bodyPr vert="horz" wrap="square" lIns="0" tIns="0" rIns="0" bIns="0" numCol="1" anchor="t" anchorCtr="0" compatLnSpc="1">
                  <a:prstTxWarp prst="textNoShape">
                    <a:avLst/>
                  </a:prstTxWarp>
                </a:bodyPr>
                <a:lstStyle/>
                <a:p>
                  <a:endParaRPr lang="en-US"/>
                </a:p>
              </p:txBody>
            </p:sp>
          </p:grpSp>
          <p:sp>
            <p:nvSpPr>
              <p:cNvPr id="89" name="Oval 88"/>
              <p:cNvSpPr/>
              <p:nvPr/>
            </p:nvSpPr>
            <p:spPr bwMode="auto">
              <a:xfrm flipH="1" flipV="1">
                <a:off x="7644754" y="2630010"/>
                <a:ext cx="99070" cy="84610"/>
              </a:xfrm>
              <a:prstGeom prst="ellipse">
                <a:avLst/>
              </a:prstGeom>
              <a:solidFill>
                <a:srgbClr val="000000"/>
              </a:solidFill>
              <a:ln w="11113" cap="flat" cmpd="sng" algn="ctr">
                <a:solidFill>
                  <a:srgbClr val="000000"/>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p:sp>
            <p:nvSpPr>
              <p:cNvPr id="90" name="Oval 89"/>
              <p:cNvSpPr/>
              <p:nvPr/>
            </p:nvSpPr>
            <p:spPr bwMode="auto">
              <a:xfrm flipV="1">
                <a:off x="7815263" y="2645929"/>
                <a:ext cx="93464" cy="85835"/>
              </a:xfrm>
              <a:prstGeom prst="ellipse">
                <a:avLst/>
              </a:prstGeom>
              <a:solidFill>
                <a:srgbClr val="000000"/>
              </a:solidFill>
              <a:ln w="11113" cap="flat" cmpd="sng" algn="ctr">
                <a:solidFill>
                  <a:srgbClr val="000000"/>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p:sp>
            <p:nvSpPr>
              <p:cNvPr id="92" name="Block Arc 91"/>
              <p:cNvSpPr/>
              <p:nvPr/>
            </p:nvSpPr>
            <p:spPr bwMode="auto">
              <a:xfrm rot="10800000">
                <a:off x="7715250" y="2828922"/>
                <a:ext cx="185738" cy="128589"/>
              </a:xfrm>
              <a:prstGeom prst="blockArc">
                <a:avLst/>
              </a:prstGeom>
              <a:solidFill>
                <a:srgbClr val="000000"/>
              </a:solidFill>
              <a:ln w="11113" cap="flat" cmpd="sng" algn="ctr">
                <a:solidFill>
                  <a:srgbClr val="000000"/>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p:grpSp>
        <p:sp>
          <p:nvSpPr>
            <p:cNvPr id="94" name="Freeform 84"/>
            <p:cNvSpPr>
              <a:spLocks/>
            </p:cNvSpPr>
            <p:nvPr/>
          </p:nvSpPr>
          <p:spPr bwMode="auto">
            <a:xfrm rot="6444029">
              <a:off x="7708848" y="3271838"/>
              <a:ext cx="406454" cy="272187"/>
            </a:xfrm>
            <a:custGeom>
              <a:avLst/>
              <a:gdLst/>
              <a:ahLst/>
              <a:cxnLst>
                <a:cxn ang="0">
                  <a:pos x="136" y="119"/>
                </a:cxn>
                <a:cxn ang="0">
                  <a:pos x="56" y="87"/>
                </a:cxn>
                <a:cxn ang="0">
                  <a:pos x="84" y="71"/>
                </a:cxn>
                <a:cxn ang="0">
                  <a:pos x="27" y="51"/>
                </a:cxn>
                <a:cxn ang="0">
                  <a:pos x="41" y="33"/>
                </a:cxn>
                <a:cxn ang="0">
                  <a:pos x="0" y="0"/>
                </a:cxn>
                <a:cxn ang="0">
                  <a:pos x="91" y="25"/>
                </a:cxn>
                <a:cxn ang="0">
                  <a:pos x="62" y="43"/>
                </a:cxn>
                <a:cxn ang="0">
                  <a:pos x="124" y="67"/>
                </a:cxn>
                <a:cxn ang="0">
                  <a:pos x="92" y="86"/>
                </a:cxn>
                <a:cxn ang="0">
                  <a:pos x="136" y="119"/>
                </a:cxn>
              </a:cxnLst>
              <a:rect l="0" t="0" r="r" b="b"/>
              <a:pathLst>
                <a:path w="136" h="119">
                  <a:moveTo>
                    <a:pt x="136" y="119"/>
                  </a:moveTo>
                  <a:lnTo>
                    <a:pt x="56" y="87"/>
                  </a:lnTo>
                  <a:lnTo>
                    <a:pt x="84" y="71"/>
                  </a:lnTo>
                  <a:lnTo>
                    <a:pt x="27" y="51"/>
                  </a:lnTo>
                  <a:lnTo>
                    <a:pt x="41" y="33"/>
                  </a:lnTo>
                  <a:lnTo>
                    <a:pt x="0" y="0"/>
                  </a:lnTo>
                  <a:lnTo>
                    <a:pt x="91" y="25"/>
                  </a:lnTo>
                  <a:lnTo>
                    <a:pt x="62" y="43"/>
                  </a:lnTo>
                  <a:lnTo>
                    <a:pt x="124" y="67"/>
                  </a:lnTo>
                  <a:lnTo>
                    <a:pt x="92" y="86"/>
                  </a:lnTo>
                  <a:lnTo>
                    <a:pt x="136" y="119"/>
                  </a:lnTo>
                  <a:close/>
                </a:path>
              </a:pathLst>
            </a:custGeom>
            <a:solidFill>
              <a:srgbClr val="FAFD00"/>
            </a:solidFill>
            <a:ln w="9525">
              <a:solidFill>
                <a:srgbClr val="000000"/>
              </a:solidFill>
              <a:round/>
              <a:headEnd/>
              <a:tailEnd/>
            </a:ln>
          </p:spPr>
          <p:txBody>
            <a:bodyPr vert="horz" wrap="square" lIns="0" tIns="0" rIns="0" bIns="0" numCol="1" anchor="t" anchorCtr="0" compatLnSpc="1">
              <a:prstTxWarp prst="textNoShape">
                <a:avLst/>
              </a:prstTxWarp>
            </a:bodyPr>
            <a:lstStyle/>
            <a:p>
              <a:endParaRPr lang="en-US"/>
            </a:p>
          </p:txBody>
        </p:sp>
      </p:gr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p:txBody>
          <a:bodyPr>
            <a:normAutofit/>
          </a:bodyPr>
          <a:lstStyle/>
          <a:p>
            <a:pPr eaLnBrk="1" hangingPunct="1"/>
            <a:r>
              <a:rPr lang="en-US"/>
              <a:t>Perspective and Predictions:</a:t>
            </a:r>
            <a:br>
              <a:rPr lang="en-US"/>
            </a:br>
            <a:r>
              <a:rPr lang="en-US"/>
              <a:t>EMRs</a:t>
            </a:r>
          </a:p>
        </p:txBody>
      </p:sp>
      <p:sp>
        <p:nvSpPr>
          <p:cNvPr id="3" name="Subtitle 2"/>
          <p:cNvSpPr>
            <a:spLocks noGrp="1"/>
          </p:cNvSpPr>
          <p:nvPr>
            <p:ph type="subTitle" idx="1"/>
          </p:nvPr>
        </p:nvSpPr>
        <p:spPr/>
        <p:txBody>
          <a:bodyPr rtlCol="0">
            <a:normAutofit/>
          </a:bodyPr>
          <a:lstStyle/>
          <a:p>
            <a:pPr eaLnBrk="1" fontAlgn="auto" hangingPunct="1">
              <a:spcAft>
                <a:spcPts val="0"/>
              </a:spcAft>
              <a:defRPr/>
            </a:pPr>
            <a:r>
              <a:rPr lang="en-US" dirty="0"/>
              <a:t>George Rovegno</a:t>
            </a:r>
          </a:p>
          <a:p>
            <a:pPr eaLnBrk="1" fontAlgn="auto" hangingPunct="1">
              <a:spcAft>
                <a:spcPts val="0"/>
              </a:spcAft>
              <a:defRPr/>
            </a:pPr>
            <a:r>
              <a:rPr lang="en-US" dirty="0"/>
              <a:t>MIQS Software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Content Placeholder 2"/>
          <p:cNvSpPr>
            <a:spLocks noGrp="1"/>
          </p:cNvSpPr>
          <p:nvPr>
            <p:ph idx="1"/>
          </p:nvPr>
        </p:nvSpPr>
        <p:spPr>
          <a:xfrm>
            <a:off x="514350" y="1786128"/>
            <a:ext cx="9258300" cy="3014472"/>
          </a:xfrm>
        </p:spPr>
        <p:txBody>
          <a:bodyPr/>
          <a:lstStyle/>
          <a:p>
            <a:pPr eaLnBrk="1" hangingPunct="1"/>
            <a:r>
              <a:rPr lang="en-US" dirty="0"/>
              <a:t>EMRs can improve quality, reduce costs</a:t>
            </a:r>
          </a:p>
          <a:p>
            <a:pPr eaLnBrk="1" hangingPunct="1"/>
            <a:r>
              <a:rPr lang="en-US" dirty="0"/>
              <a:t>EMRs make the necessary information readily available to the caregiver at the point of care</a:t>
            </a:r>
          </a:p>
          <a:p>
            <a:pPr eaLnBrk="1" hangingPunct="1"/>
            <a:r>
              <a:rPr lang="en-US" dirty="0"/>
              <a:t>EMRs manage workflow and prevent things from falling through the cracks</a:t>
            </a:r>
          </a:p>
          <a:p>
            <a:pPr eaLnBrk="1" hangingPunct="1"/>
            <a:r>
              <a:rPr lang="en-US" dirty="0"/>
              <a:t>EMRs are cheap and not much used</a:t>
            </a:r>
          </a:p>
        </p:txBody>
      </p:sp>
      <p:sp>
        <p:nvSpPr>
          <p:cNvPr id="3074" name="Title 1"/>
          <p:cNvSpPr>
            <a:spLocks noGrp="1"/>
          </p:cNvSpPr>
          <p:nvPr>
            <p:ph type="title"/>
          </p:nvPr>
        </p:nvSpPr>
        <p:spPr/>
        <p:txBody>
          <a:bodyPr/>
          <a:lstStyle/>
          <a:p>
            <a:pPr eaLnBrk="1" hangingPunct="1"/>
            <a:r>
              <a:rPr lang="en-US"/>
              <a:t>Perspective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Content Placeholder 2"/>
          <p:cNvSpPr>
            <a:spLocks noGrp="1"/>
          </p:cNvSpPr>
          <p:nvPr>
            <p:ph idx="1"/>
          </p:nvPr>
        </p:nvSpPr>
        <p:spPr>
          <a:xfrm>
            <a:off x="514350" y="1676400"/>
            <a:ext cx="9258300" cy="2862072"/>
          </a:xfrm>
        </p:spPr>
        <p:txBody>
          <a:bodyPr/>
          <a:lstStyle/>
          <a:p>
            <a:pPr eaLnBrk="1" hangingPunct="1"/>
            <a:r>
              <a:rPr lang="en-US" dirty="0"/>
              <a:t>Lack of skilled personnel will force IT solutions into healthcare. Substitute IT for people</a:t>
            </a:r>
          </a:p>
          <a:p>
            <a:pPr eaLnBrk="1" hangingPunct="1"/>
            <a:r>
              <a:rPr lang="en-US" dirty="0"/>
              <a:t>Accountability</a:t>
            </a:r>
          </a:p>
          <a:p>
            <a:pPr eaLnBrk="1" hangingPunct="1"/>
            <a:r>
              <a:rPr lang="en-US" dirty="0"/>
              <a:t>Quantification</a:t>
            </a:r>
          </a:p>
        </p:txBody>
      </p:sp>
      <p:sp>
        <p:nvSpPr>
          <p:cNvPr id="4098" name="Title 1"/>
          <p:cNvSpPr>
            <a:spLocks noGrp="1"/>
          </p:cNvSpPr>
          <p:nvPr>
            <p:ph type="title"/>
          </p:nvPr>
        </p:nvSpPr>
        <p:spPr/>
        <p:txBody>
          <a:bodyPr/>
          <a:lstStyle/>
          <a:p>
            <a:pPr eaLnBrk="1" hangingPunct="1"/>
            <a:r>
              <a:rPr lang="en-US"/>
              <a:t>Predictions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Content Placeholder 2"/>
          <p:cNvSpPr>
            <a:spLocks noGrp="1"/>
          </p:cNvSpPr>
          <p:nvPr>
            <p:ph idx="1"/>
          </p:nvPr>
        </p:nvSpPr>
        <p:spPr>
          <a:xfrm>
            <a:off x="428625" y="1371600"/>
            <a:ext cx="9258300" cy="4572000"/>
          </a:xfrm>
        </p:spPr>
        <p:txBody>
          <a:bodyPr/>
          <a:lstStyle/>
          <a:p>
            <a:pPr eaLnBrk="1" hangingPunct="1"/>
            <a:r>
              <a:rPr lang="en-US" dirty="0"/>
              <a:t>Care implications</a:t>
            </a:r>
          </a:p>
          <a:p>
            <a:pPr lvl="1" eaLnBrk="1" hangingPunct="1"/>
            <a:r>
              <a:rPr lang="en-US" b="1" dirty="0">
                <a:solidFill>
                  <a:srgbClr val="FF0000"/>
                </a:solidFill>
              </a:rPr>
              <a:t>IT</a:t>
            </a:r>
            <a:r>
              <a:rPr lang="en-US" dirty="0"/>
              <a:t> = </a:t>
            </a:r>
            <a:r>
              <a:rPr lang="en-US" sz="3200" b="1" dirty="0">
                <a:solidFill>
                  <a:srgbClr val="FF0000"/>
                </a:solidFill>
              </a:rPr>
              <a:t>I</a:t>
            </a:r>
            <a:r>
              <a:rPr lang="en-US" dirty="0"/>
              <a:t>ndividualize </a:t>
            </a:r>
            <a:r>
              <a:rPr lang="en-US" sz="3200" b="1" dirty="0">
                <a:solidFill>
                  <a:srgbClr val="FF0000"/>
                </a:solidFill>
              </a:rPr>
              <a:t>T</a:t>
            </a:r>
            <a:r>
              <a:rPr lang="en-US" dirty="0"/>
              <a:t>reatment</a:t>
            </a:r>
          </a:p>
          <a:p>
            <a:pPr lvl="1" eaLnBrk="1" hangingPunct="1"/>
            <a:r>
              <a:rPr lang="en-US" dirty="0"/>
              <a:t>Managing huge volumes of data at the point of care - Amount of data - Reporting of data</a:t>
            </a:r>
          </a:p>
          <a:p>
            <a:pPr lvl="1" eaLnBrk="1" hangingPunct="1"/>
            <a:r>
              <a:rPr lang="en-US" dirty="0"/>
              <a:t>Using the data</a:t>
            </a:r>
          </a:p>
          <a:p>
            <a:pPr lvl="1" eaLnBrk="1" hangingPunct="1"/>
            <a:r>
              <a:rPr lang="en-US" dirty="0"/>
              <a:t>Quality of care–team approach–efficient delivery</a:t>
            </a:r>
          </a:p>
          <a:p>
            <a:pPr lvl="1" eaLnBrk="1" hangingPunct="1"/>
            <a:r>
              <a:rPr lang="en-US" dirty="0"/>
              <a:t>Integral quality tools</a:t>
            </a:r>
          </a:p>
          <a:p>
            <a:pPr eaLnBrk="1" hangingPunct="1"/>
            <a:r>
              <a:rPr lang="en-US" dirty="0"/>
              <a:t>Financial implications</a:t>
            </a:r>
          </a:p>
          <a:p>
            <a:pPr lvl="1" eaLnBrk="1" hangingPunct="1"/>
            <a:r>
              <a:rPr lang="en-US" dirty="0"/>
              <a:t>Quality rewards &amp; penalties</a:t>
            </a:r>
          </a:p>
          <a:p>
            <a:pPr lvl="1" eaLnBrk="1" hangingPunct="1"/>
            <a:r>
              <a:rPr lang="en-US" dirty="0"/>
              <a:t>Financial survival</a:t>
            </a:r>
          </a:p>
          <a:p>
            <a:pPr eaLnBrk="1" hangingPunct="1">
              <a:buFont typeface="Arial" pitchFamily="34" charset="0"/>
              <a:buNone/>
            </a:pPr>
            <a:endParaRPr lang="en-US" dirty="0"/>
          </a:p>
          <a:p>
            <a:pPr eaLnBrk="1" hangingPunct="1"/>
            <a:endParaRPr lang="en-US" dirty="0"/>
          </a:p>
        </p:txBody>
      </p:sp>
      <p:sp>
        <p:nvSpPr>
          <p:cNvPr id="5122" name="Title 1"/>
          <p:cNvSpPr>
            <a:spLocks noGrp="1"/>
          </p:cNvSpPr>
          <p:nvPr>
            <p:ph type="title"/>
          </p:nvPr>
        </p:nvSpPr>
        <p:spPr/>
        <p:txBody>
          <a:bodyPr/>
          <a:lstStyle/>
          <a:p>
            <a:pPr eaLnBrk="1" hangingPunct="1"/>
            <a:r>
              <a:rPr lang="en-US"/>
              <a:t>The roles of EMRs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Content Placeholder 2"/>
          <p:cNvSpPr>
            <a:spLocks noGrp="1"/>
          </p:cNvSpPr>
          <p:nvPr>
            <p:ph idx="1"/>
          </p:nvPr>
        </p:nvSpPr>
        <p:spPr>
          <a:xfrm>
            <a:off x="514350" y="1786128"/>
            <a:ext cx="9258300" cy="3395472"/>
          </a:xfrm>
        </p:spPr>
        <p:txBody>
          <a:bodyPr/>
          <a:lstStyle/>
          <a:p>
            <a:pPr eaLnBrk="1" hangingPunct="1"/>
            <a:r>
              <a:rPr lang="en-US" dirty="0"/>
              <a:t>The </a:t>
            </a:r>
            <a:r>
              <a:rPr lang="en-US" dirty="0" err="1"/>
              <a:t>CfCs</a:t>
            </a:r>
            <a:r>
              <a:rPr lang="en-US" dirty="0"/>
              <a:t> require individualized care and the surveyors are enforcing this rule.</a:t>
            </a:r>
          </a:p>
          <a:p>
            <a:pPr lvl="1" eaLnBrk="1" hangingPunct="1"/>
            <a:r>
              <a:rPr lang="en-US" dirty="0"/>
              <a:t>Regular (annual/monthly) assessments drive comprehensive care plans with mandatory follow-up and revision – teams of caregivers</a:t>
            </a:r>
          </a:p>
          <a:p>
            <a:pPr lvl="1" eaLnBrk="1" hangingPunct="1"/>
            <a:r>
              <a:rPr lang="en-US" dirty="0"/>
              <a:t>Assessment &amp; </a:t>
            </a:r>
            <a:r>
              <a:rPr lang="en-US" dirty="0" err="1"/>
              <a:t>PoC</a:t>
            </a:r>
            <a:r>
              <a:rPr lang="en-US" dirty="0"/>
              <a:t> must be data driven – this requires computers and relational databases.</a:t>
            </a:r>
          </a:p>
        </p:txBody>
      </p:sp>
      <p:sp>
        <p:nvSpPr>
          <p:cNvPr id="6146" name="Title 1"/>
          <p:cNvSpPr>
            <a:spLocks noGrp="1"/>
          </p:cNvSpPr>
          <p:nvPr>
            <p:ph type="title"/>
          </p:nvPr>
        </p:nvSpPr>
        <p:spPr/>
        <p:txBody>
          <a:bodyPr/>
          <a:lstStyle/>
          <a:p>
            <a:pPr eaLnBrk="1" hangingPunct="1"/>
            <a:r>
              <a:rPr lang="en-US"/>
              <a:t>Individualize Treatment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nvPr>
        </p:nvGraphicFramePr>
        <p:xfrm>
          <a:off x="342900" y="1371600"/>
          <a:ext cx="9601200" cy="4572000"/>
        </p:xfrm>
        <a:graphic>
          <a:graphicData uri="http://schemas.openxmlformats.org/drawingml/2006/chart">
            <c:chart xmlns:c="http://schemas.openxmlformats.org/drawingml/2006/chart" xmlns:r="http://schemas.openxmlformats.org/officeDocument/2006/relationships" r:id="rId3"/>
          </a:graphicData>
        </a:graphic>
      </p:graphicFrame>
      <p:sp>
        <p:nvSpPr>
          <p:cNvPr id="7170" name="Title 1"/>
          <p:cNvSpPr>
            <a:spLocks noGrp="1"/>
          </p:cNvSpPr>
          <p:nvPr>
            <p:ph type="title"/>
          </p:nvPr>
        </p:nvSpPr>
        <p:spPr>
          <a:xfrm>
            <a:off x="514350" y="228600"/>
            <a:ext cx="9258300" cy="1143000"/>
          </a:xfrm>
        </p:spPr>
        <p:txBody>
          <a:bodyPr>
            <a:normAutofit fontScale="90000"/>
          </a:bodyPr>
          <a:lstStyle/>
          <a:p>
            <a:pPr eaLnBrk="1" hangingPunct="1"/>
            <a:r>
              <a:rPr lang="en-US" dirty="0"/>
              <a:t>Large amounts of data</a:t>
            </a:r>
            <a:br>
              <a:rPr lang="en-US" dirty="0"/>
            </a:br>
            <a:r>
              <a:rPr lang="en-US" dirty="0"/>
              <a:t>require EMRs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Content Placeholder 2"/>
          <p:cNvSpPr>
            <a:spLocks noGrp="1"/>
          </p:cNvSpPr>
          <p:nvPr>
            <p:ph idx="1"/>
          </p:nvPr>
        </p:nvSpPr>
        <p:spPr>
          <a:xfrm>
            <a:off x="514350" y="1709928"/>
            <a:ext cx="9258300" cy="3471672"/>
          </a:xfrm>
        </p:spPr>
        <p:txBody>
          <a:bodyPr/>
          <a:lstStyle/>
          <a:p>
            <a:pPr eaLnBrk="1" hangingPunct="1"/>
            <a:r>
              <a:rPr lang="en-US" dirty="0"/>
              <a:t>Outcomes &amp; Quality –evidence based medicine requires lab values</a:t>
            </a:r>
          </a:p>
          <a:p>
            <a:pPr lvl="1" eaLnBrk="1" hangingPunct="1"/>
            <a:r>
              <a:rPr lang="en-US" dirty="0"/>
              <a:t>Whatever happened to CQI? </a:t>
            </a:r>
          </a:p>
          <a:p>
            <a:pPr lvl="1" eaLnBrk="1" hangingPunct="1"/>
            <a:r>
              <a:rPr lang="en-US" dirty="0"/>
              <a:t>Outcomes vs. Process</a:t>
            </a:r>
          </a:p>
          <a:p>
            <a:pPr lvl="1" eaLnBrk="1" hangingPunct="1"/>
            <a:r>
              <a:rPr lang="en-US" dirty="0"/>
              <a:t>Ratings and scores – like dialysis compare – public disclosure, more items</a:t>
            </a:r>
          </a:p>
          <a:p>
            <a:pPr eaLnBrk="1" hangingPunct="1"/>
            <a:r>
              <a:rPr lang="en-US" dirty="0"/>
              <a:t>Accountability	 - tech credentialing				</a:t>
            </a:r>
          </a:p>
          <a:p>
            <a:pPr eaLnBrk="1" hangingPunct="1"/>
            <a:endParaRPr lang="en-US" dirty="0"/>
          </a:p>
        </p:txBody>
      </p:sp>
      <p:sp>
        <p:nvSpPr>
          <p:cNvPr id="8194" name="Title 1"/>
          <p:cNvSpPr>
            <a:spLocks noGrp="1"/>
          </p:cNvSpPr>
          <p:nvPr>
            <p:ph type="title"/>
          </p:nvPr>
        </p:nvSpPr>
        <p:spPr/>
        <p:txBody>
          <a:bodyPr/>
          <a:lstStyle/>
          <a:p>
            <a:pPr eaLnBrk="1" hangingPunct="1"/>
            <a:r>
              <a:rPr lang="en-US" dirty="0"/>
              <a:t>Quality of Care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Picture 2"/>
          <p:cNvPicPr>
            <a:picLocks noGrp="1" noChangeAspect="1" noChangeArrowheads="1"/>
          </p:cNvPicPr>
          <p:nvPr>
            <p:ph idx="1"/>
          </p:nvPr>
        </p:nvPicPr>
        <p:blipFill>
          <a:blip r:embed="rId3" cstate="print"/>
          <a:stretch>
            <a:fillRect/>
          </a:stretch>
        </p:blipFill>
        <p:spPr>
          <a:xfrm>
            <a:off x="1028700" y="1481138"/>
            <a:ext cx="8743950" cy="4532414"/>
          </a:xfrm>
          <a:noFill/>
        </p:spPr>
      </p:pic>
      <p:sp>
        <p:nvSpPr>
          <p:cNvPr id="9218" name="Title 1"/>
          <p:cNvSpPr>
            <a:spLocks noGrp="1"/>
          </p:cNvSpPr>
          <p:nvPr>
            <p:ph type="title"/>
          </p:nvPr>
        </p:nvSpPr>
        <p:spPr/>
        <p:txBody>
          <a:bodyPr/>
          <a:lstStyle/>
          <a:p>
            <a:pPr eaLnBrk="1" hangingPunct="1"/>
            <a:r>
              <a:rPr lang="en-US"/>
              <a:t>Process (CQI)</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Content Placeholder 2"/>
          <p:cNvSpPr>
            <a:spLocks noGrp="1"/>
          </p:cNvSpPr>
          <p:nvPr>
            <p:ph idx="1"/>
          </p:nvPr>
        </p:nvSpPr>
        <p:spPr>
          <a:xfrm>
            <a:off x="171450" y="1722440"/>
            <a:ext cx="9858375" cy="4068763"/>
          </a:xfrm>
        </p:spPr>
        <p:txBody>
          <a:bodyPr/>
          <a:lstStyle/>
          <a:p>
            <a:pPr eaLnBrk="1" hangingPunct="1"/>
            <a:r>
              <a:rPr lang="en-US" dirty="0"/>
              <a:t>Pay for what you document not just what you do</a:t>
            </a:r>
          </a:p>
          <a:p>
            <a:pPr eaLnBrk="1" hangingPunct="1"/>
            <a:r>
              <a:rPr lang="en-US" dirty="0"/>
              <a:t>Time stamps, sign offs, P &amp; Ps</a:t>
            </a:r>
          </a:p>
          <a:p>
            <a:pPr eaLnBrk="1" hangingPunct="1"/>
            <a:r>
              <a:rPr lang="en-US" dirty="0"/>
              <a:t>If you document it correctly you avoid trouble and are paid correctly the first time.</a:t>
            </a:r>
          </a:p>
          <a:p>
            <a:pPr eaLnBrk="1" hangingPunct="1"/>
            <a:endParaRPr lang="en-US" dirty="0"/>
          </a:p>
          <a:p>
            <a:pPr lvl="1" eaLnBrk="1" hangingPunct="1">
              <a:buNone/>
            </a:pPr>
            <a:r>
              <a:rPr lang="en-US" dirty="0">
                <a:solidFill>
                  <a:srgbClr val="0000FF"/>
                </a:solidFill>
              </a:rPr>
              <a:t>"Our professional staff has determined that the services were medically necessary and properly documented."</a:t>
            </a:r>
            <a:endParaRPr lang="en-US" dirty="0"/>
          </a:p>
          <a:p>
            <a:pPr eaLnBrk="1" hangingPunct="1">
              <a:buFont typeface="Arial" pitchFamily="34" charset="0"/>
              <a:buNone/>
            </a:pPr>
            <a:endParaRPr lang="en-US" dirty="0"/>
          </a:p>
        </p:txBody>
      </p:sp>
      <p:sp>
        <p:nvSpPr>
          <p:cNvPr id="10242" name="Title 1"/>
          <p:cNvSpPr>
            <a:spLocks noGrp="1"/>
          </p:cNvSpPr>
          <p:nvPr>
            <p:ph type="title"/>
          </p:nvPr>
        </p:nvSpPr>
        <p:spPr/>
        <p:txBody>
          <a:bodyPr/>
          <a:lstStyle/>
          <a:p>
            <a:pPr eaLnBrk="1" hangingPunct="1"/>
            <a:r>
              <a:rPr lang="en-US"/>
              <a:t>Documentation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Slide Number Placeholder 3"/>
          <p:cNvSpPr>
            <a:spLocks noGrp="1"/>
          </p:cNvSpPr>
          <p:nvPr>
            <p:ph type="sldNum" sz="quarter" idx="12"/>
          </p:nvPr>
        </p:nvSpPr>
        <p:spPr>
          <a:xfrm>
            <a:off x="514350" y="6356479"/>
            <a:ext cx="2400300" cy="365125"/>
          </a:xfrm>
        </p:spPr>
        <p:txBody>
          <a:bodyPr/>
          <a:lstStyle/>
          <a:p>
            <a:pPr algn="l">
              <a:defRPr/>
            </a:pPr>
            <a:fld id="{82F6ADB4-B39A-4B08-8691-C5B5377E6291}" type="slidenum">
              <a:rPr lang="en-US"/>
              <a:pPr algn="l">
                <a:defRPr/>
              </a:pPr>
              <a:t>52</a:t>
            </a:fld>
            <a:endParaRPr lang="en-US"/>
          </a:p>
        </p:txBody>
      </p:sp>
      <p:sp>
        <p:nvSpPr>
          <p:cNvPr id="11267" name="Text Box 1"/>
          <p:cNvSpPr txBox="1">
            <a:spLocks noChangeArrowheads="1"/>
          </p:cNvSpPr>
          <p:nvPr/>
        </p:nvSpPr>
        <p:spPr bwMode="auto">
          <a:xfrm>
            <a:off x="364331" y="228600"/>
            <a:ext cx="8636794" cy="692497"/>
          </a:xfrm>
          <a:prstGeom prst="rect">
            <a:avLst/>
          </a:prstGeom>
          <a:noFill/>
          <a:ln w="9525">
            <a:noFill/>
            <a:miter lim="800000"/>
            <a:headEnd/>
            <a:tailEnd/>
          </a:ln>
        </p:spPr>
        <p:txBody>
          <a:bodyPr wrap="square" lIns="0" tIns="0" rIns="0" bIns="0">
            <a:spAutoFit/>
          </a:bodyPr>
          <a:lstStyle/>
          <a:p>
            <a:pPr algn="ctr">
              <a:lnSpc>
                <a:spcPts val="54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 pos="10972800" algn="l"/>
              </a:tabLst>
            </a:pPr>
            <a:r>
              <a:rPr lang="en-US" sz="3400" dirty="0">
                <a:solidFill>
                  <a:srgbClr val="000000"/>
                </a:solidFill>
                <a:latin typeface="Gill Sans"/>
              </a:rPr>
              <a:t>Physician MCP:  Some Early Results</a:t>
            </a:r>
            <a:r>
              <a:rPr lang="en-US" sz="3600" dirty="0">
                <a:solidFill>
                  <a:srgbClr val="000000"/>
                </a:solidFill>
                <a:latin typeface="Gill Sans"/>
              </a:rPr>
              <a:t>  </a:t>
            </a:r>
          </a:p>
        </p:txBody>
      </p:sp>
      <p:sp>
        <p:nvSpPr>
          <p:cNvPr id="11268" name="Text Box 2"/>
          <p:cNvSpPr txBox="1">
            <a:spLocks noChangeArrowheads="1"/>
          </p:cNvSpPr>
          <p:nvPr/>
        </p:nvSpPr>
        <p:spPr bwMode="auto">
          <a:xfrm>
            <a:off x="898335" y="990600"/>
            <a:ext cx="8474273" cy="609600"/>
          </a:xfrm>
          <a:prstGeom prst="rect">
            <a:avLst/>
          </a:prstGeom>
          <a:noFill/>
          <a:ln w="9525">
            <a:noFill/>
            <a:miter lim="800000"/>
            <a:headEnd/>
            <a:tailEnd/>
          </a:ln>
        </p:spPr>
        <p:txBody>
          <a:bodyPr lIns="0" tIns="0" rIns="0" bIns="0">
            <a:spAutoFit/>
          </a:bodyPr>
          <a:lstStyle/>
          <a:p>
            <a:pPr marL="228600" indent="-228600">
              <a:lnSpc>
                <a:spcPts val="2400"/>
              </a:lnSpc>
              <a:tabLst>
                <a:tab pos="114300" algn="l"/>
                <a:tab pos="228600" algn="l"/>
                <a:tab pos="914400" algn="l"/>
                <a:tab pos="1828800" algn="l"/>
                <a:tab pos="2743200" algn="l"/>
                <a:tab pos="3657600" algn="l"/>
                <a:tab pos="4572000" algn="l"/>
                <a:tab pos="5486400" algn="l"/>
                <a:tab pos="6400800" algn="l"/>
                <a:tab pos="7315200" algn="l"/>
                <a:tab pos="8229600" algn="l"/>
                <a:tab pos="9144000" algn="l"/>
                <a:tab pos="10058400" algn="l"/>
                <a:tab pos="10972800" algn="l"/>
              </a:tabLst>
            </a:pPr>
            <a:r>
              <a:rPr lang="en-US" sz="2000" dirty="0">
                <a:solidFill>
                  <a:srgbClr val="0000FF"/>
                </a:solidFill>
                <a:latin typeface="Calibri" pitchFamily="34" charset="0"/>
              </a:rPr>
              <a:t>Billing data on 243 patients treated by HD in a single Dialysis Unit in March 2004*  (In Feb 2004 &lt;70% of possible was documented)</a:t>
            </a:r>
          </a:p>
        </p:txBody>
      </p:sp>
      <p:graphicFrame>
        <p:nvGraphicFramePr>
          <p:cNvPr id="42025" name="Group 41"/>
          <p:cNvGraphicFramePr>
            <a:graphicFrameLocks noGrp="1"/>
          </p:cNvGraphicFramePr>
          <p:nvPr/>
        </p:nvGraphicFramePr>
        <p:xfrm>
          <a:off x="1285875" y="1752600"/>
          <a:ext cx="7715252" cy="3644900"/>
        </p:xfrm>
        <a:graphic>
          <a:graphicData uri="http://schemas.openxmlformats.org/drawingml/2006/table">
            <a:tbl>
              <a:tblPr/>
              <a:tblGrid>
                <a:gridCol w="1928813">
                  <a:extLst>
                    <a:ext uri="{9D8B030D-6E8A-4147-A177-3AD203B41FA5}">
                      <a16:colId xmlns:a16="http://schemas.microsoft.com/office/drawing/2014/main" val="20000"/>
                    </a:ext>
                  </a:extLst>
                </a:gridCol>
                <a:gridCol w="1928813">
                  <a:extLst>
                    <a:ext uri="{9D8B030D-6E8A-4147-A177-3AD203B41FA5}">
                      <a16:colId xmlns:a16="http://schemas.microsoft.com/office/drawing/2014/main" val="20001"/>
                    </a:ext>
                  </a:extLst>
                </a:gridCol>
                <a:gridCol w="1928813">
                  <a:extLst>
                    <a:ext uri="{9D8B030D-6E8A-4147-A177-3AD203B41FA5}">
                      <a16:colId xmlns:a16="http://schemas.microsoft.com/office/drawing/2014/main" val="20002"/>
                    </a:ext>
                  </a:extLst>
                </a:gridCol>
                <a:gridCol w="1928813">
                  <a:extLst>
                    <a:ext uri="{9D8B030D-6E8A-4147-A177-3AD203B41FA5}">
                      <a16:colId xmlns:a16="http://schemas.microsoft.com/office/drawing/2014/main" val="20003"/>
                    </a:ext>
                  </a:extLst>
                </a:gridCol>
              </a:tblGrid>
              <a:tr h="749300">
                <a:tc>
                  <a:txBody>
                    <a:bodyPr/>
                    <a:lstStyle/>
                    <a:p>
                      <a:pPr marL="495300" marR="0" lvl="0" indent="-469900" algn="l" defTabSz="914400" rtl="0" eaLnBrk="1" fontAlgn="base" latinLnBrk="0" hangingPunct="1">
                        <a:lnSpc>
                          <a:spcPts val="3400"/>
                        </a:lnSpc>
                        <a:spcBef>
                          <a:spcPct val="0"/>
                        </a:spcBef>
                        <a:spcAft>
                          <a:spcPct val="0"/>
                        </a:spcAft>
                        <a:buClr>
                          <a:srgbClr val="000000"/>
                        </a:buClr>
                        <a:buSzPct val="100000"/>
                        <a:buFont typeface="Arial" charset="0"/>
                        <a:buNone/>
                        <a:tabLst/>
                      </a:pPr>
                      <a:r>
                        <a:rPr kumimoji="0" lang="en-US" sz="1200" b="1" i="0" u="none" strike="noStrike" cap="none" normalizeH="0" baseline="0" dirty="0">
                          <a:ln>
                            <a:noFill/>
                          </a:ln>
                          <a:solidFill>
                            <a:srgbClr val="000000"/>
                          </a:solidFill>
                          <a:effectLst/>
                          <a:latin typeface="Helvetica" charset="0"/>
                        </a:rPr>
                        <a:t> </a:t>
                      </a:r>
                    </a:p>
                  </a:txBody>
                  <a:tcPr marL="102870" marR="102870" horzOverflow="overflow">
                    <a:lnL w="25400" cap="flat" cmpd="sng" algn="ctr">
                      <a:solidFill>
                        <a:srgbClr val="010000"/>
                      </a:solidFill>
                      <a:prstDash val="solid"/>
                      <a:round/>
                      <a:headEnd type="none" w="med" len="med"/>
                      <a:tailEnd type="none" w="med" len="med"/>
                    </a:lnL>
                    <a:lnR w="12700" cap="flat" cmpd="sng" algn="ctr">
                      <a:solidFill>
                        <a:srgbClr val="010000"/>
                      </a:solidFill>
                      <a:prstDash val="solid"/>
                      <a:round/>
                      <a:headEnd type="none" w="med" len="med"/>
                      <a:tailEnd type="none" w="med" len="med"/>
                    </a:lnR>
                    <a:lnT w="25400" cap="flat" cmpd="sng" algn="ctr">
                      <a:solidFill>
                        <a:srgbClr val="010000"/>
                      </a:solidFill>
                      <a:prstDash val="solid"/>
                      <a:round/>
                      <a:headEnd type="none" w="med" len="med"/>
                      <a:tailEnd type="none" w="med" len="med"/>
                    </a:lnT>
                    <a:lnB w="12700" cap="flat" cmpd="sng" algn="ctr">
                      <a:solidFill>
                        <a:srgbClr val="010000"/>
                      </a:solidFill>
                      <a:prstDash val="solid"/>
                      <a:round/>
                      <a:headEnd type="none" w="med" len="med"/>
                      <a:tailEnd type="none" w="med" len="med"/>
                    </a:lnB>
                    <a:lnTlToBr>
                      <a:noFill/>
                    </a:lnTlToBr>
                    <a:lnBlToTr>
                      <a:noFill/>
                    </a:lnBlToTr>
                    <a:noFill/>
                  </a:tcPr>
                </a:tc>
                <a:tc>
                  <a:txBody>
                    <a:bodyPr/>
                    <a:lstStyle/>
                    <a:p>
                      <a:pPr marL="25400" marR="0" lvl="0" indent="0" algn="ctr" defTabSz="914400" rtl="0" eaLnBrk="1" fontAlgn="base" latinLnBrk="0" hangingPunct="1">
                        <a:lnSpc>
                          <a:spcPts val="2400"/>
                        </a:lnSpc>
                        <a:spcBef>
                          <a:spcPct val="0"/>
                        </a:spcBef>
                        <a:spcAft>
                          <a:spcPct val="0"/>
                        </a:spcAft>
                        <a:buClr>
                          <a:srgbClr val="000000"/>
                        </a:buClr>
                        <a:buSzPct val="100000"/>
                        <a:buFont typeface="Arial" charset="0"/>
                        <a:buNone/>
                        <a:tabLst>
                          <a:tab pos="25400" algn="l"/>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kumimoji="0" lang="en-US" sz="1500" b="1" i="0" u="none" strike="noStrike" cap="none" normalizeH="0" baseline="0">
                          <a:ln>
                            <a:noFill/>
                          </a:ln>
                          <a:solidFill>
                            <a:srgbClr val="0000FF"/>
                          </a:solidFill>
                          <a:effectLst/>
                          <a:latin typeface="Arial" charset="0"/>
                        </a:rPr>
                        <a:t>Recorded</a:t>
                      </a:r>
                    </a:p>
                    <a:p>
                      <a:pPr marL="25400" marR="0" lvl="0" indent="0" algn="ctr" defTabSz="914400" rtl="0" eaLnBrk="1" fontAlgn="base" latinLnBrk="0" hangingPunct="1">
                        <a:lnSpc>
                          <a:spcPts val="2400"/>
                        </a:lnSpc>
                        <a:spcBef>
                          <a:spcPct val="0"/>
                        </a:spcBef>
                        <a:spcAft>
                          <a:spcPct val="0"/>
                        </a:spcAft>
                        <a:buClr>
                          <a:srgbClr val="000000"/>
                        </a:buClr>
                        <a:buSzPct val="100000"/>
                        <a:buFont typeface="Arial" charset="0"/>
                        <a:buNone/>
                        <a:tabLst>
                          <a:tab pos="25400" algn="l"/>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kumimoji="0" lang="en-US" sz="1500" b="1" i="0" u="none" strike="noStrike" cap="none" normalizeH="0" baseline="0">
                          <a:ln>
                            <a:noFill/>
                          </a:ln>
                          <a:solidFill>
                            <a:srgbClr val="0000FF"/>
                          </a:solidFill>
                          <a:effectLst/>
                          <a:latin typeface="Arial" charset="0"/>
                        </a:rPr>
                        <a:t>(#)</a:t>
                      </a:r>
                    </a:p>
                  </a:txBody>
                  <a:tcPr marL="102870" marR="102870" horzOverflow="overflow">
                    <a:lnL w="12700" cap="flat" cmpd="sng" algn="ctr">
                      <a:solidFill>
                        <a:srgbClr val="010000"/>
                      </a:solidFill>
                      <a:prstDash val="solid"/>
                      <a:round/>
                      <a:headEnd type="none" w="med" len="med"/>
                      <a:tailEnd type="none" w="med" len="med"/>
                    </a:lnL>
                    <a:lnR w="12700" cap="flat" cmpd="sng" algn="ctr">
                      <a:solidFill>
                        <a:srgbClr val="010000"/>
                      </a:solidFill>
                      <a:prstDash val="solid"/>
                      <a:round/>
                      <a:headEnd type="none" w="med" len="med"/>
                      <a:tailEnd type="none" w="med" len="med"/>
                    </a:lnR>
                    <a:lnT w="25400" cap="flat" cmpd="sng" algn="ctr">
                      <a:solidFill>
                        <a:srgbClr val="010000"/>
                      </a:solidFill>
                      <a:prstDash val="solid"/>
                      <a:round/>
                      <a:headEnd type="none" w="med" len="med"/>
                      <a:tailEnd type="none" w="med" len="med"/>
                    </a:lnT>
                    <a:lnB w="12700" cap="flat" cmpd="sng" algn="ctr">
                      <a:solidFill>
                        <a:srgbClr val="010000"/>
                      </a:solidFill>
                      <a:prstDash val="solid"/>
                      <a:round/>
                      <a:headEnd type="none" w="med" len="med"/>
                      <a:tailEnd type="none" w="med" len="med"/>
                    </a:lnB>
                    <a:lnTlToBr>
                      <a:noFill/>
                    </a:lnTlToBr>
                    <a:lnBlToTr>
                      <a:noFill/>
                    </a:lnBlToTr>
                    <a:noFill/>
                  </a:tcPr>
                </a:tc>
                <a:tc>
                  <a:txBody>
                    <a:bodyPr/>
                    <a:lstStyle/>
                    <a:p>
                      <a:pPr marL="25400" marR="0" lvl="0" indent="0" algn="ctr" defTabSz="914400" rtl="0" eaLnBrk="1" fontAlgn="base" latinLnBrk="0" hangingPunct="1">
                        <a:lnSpc>
                          <a:spcPts val="2400"/>
                        </a:lnSpc>
                        <a:spcBef>
                          <a:spcPct val="0"/>
                        </a:spcBef>
                        <a:spcAft>
                          <a:spcPct val="0"/>
                        </a:spcAft>
                        <a:buClr>
                          <a:srgbClr val="000000"/>
                        </a:buClr>
                        <a:buSzPct val="100000"/>
                        <a:buFont typeface="Arial" charset="0"/>
                        <a:buNone/>
                        <a:tabLst>
                          <a:tab pos="25400" algn="l"/>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kumimoji="0" lang="en-US" sz="1500" b="1" i="0" u="none" strike="noStrike" cap="none" normalizeH="0" baseline="0" dirty="0">
                          <a:ln>
                            <a:noFill/>
                          </a:ln>
                          <a:solidFill>
                            <a:srgbClr val="0000FF"/>
                          </a:solidFill>
                          <a:effectLst/>
                          <a:latin typeface="Arial" charset="0"/>
                        </a:rPr>
                        <a:t>Maximum </a:t>
                      </a:r>
                    </a:p>
                    <a:p>
                      <a:pPr marL="25400" marR="0" lvl="0" indent="0" algn="ctr" defTabSz="914400" rtl="0" eaLnBrk="1" fontAlgn="base" latinLnBrk="0" hangingPunct="1">
                        <a:lnSpc>
                          <a:spcPts val="2400"/>
                        </a:lnSpc>
                        <a:spcBef>
                          <a:spcPct val="0"/>
                        </a:spcBef>
                        <a:spcAft>
                          <a:spcPct val="0"/>
                        </a:spcAft>
                        <a:buClr>
                          <a:srgbClr val="000000"/>
                        </a:buClr>
                        <a:buSzPct val="100000"/>
                        <a:buFont typeface="Arial" charset="0"/>
                        <a:buNone/>
                        <a:tabLst>
                          <a:tab pos="25400" algn="l"/>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kumimoji="0" lang="en-US" sz="1500" b="1" i="0" u="none" strike="noStrike" cap="none" normalizeH="0" baseline="0" dirty="0">
                          <a:ln>
                            <a:noFill/>
                          </a:ln>
                          <a:solidFill>
                            <a:srgbClr val="0000FF"/>
                          </a:solidFill>
                          <a:effectLst/>
                          <a:latin typeface="Arial" charset="0"/>
                        </a:rPr>
                        <a:t> (#)</a:t>
                      </a:r>
                    </a:p>
                  </a:txBody>
                  <a:tcPr marL="102870" marR="102870" horzOverflow="overflow">
                    <a:lnL w="12700" cap="flat" cmpd="sng" algn="ctr">
                      <a:solidFill>
                        <a:srgbClr val="010000"/>
                      </a:solidFill>
                      <a:prstDash val="solid"/>
                      <a:round/>
                      <a:headEnd type="none" w="med" len="med"/>
                      <a:tailEnd type="none" w="med" len="med"/>
                    </a:lnL>
                    <a:lnR w="12700" cap="flat" cmpd="sng" algn="ctr">
                      <a:solidFill>
                        <a:srgbClr val="010000"/>
                      </a:solidFill>
                      <a:prstDash val="solid"/>
                      <a:round/>
                      <a:headEnd type="none" w="med" len="med"/>
                      <a:tailEnd type="none" w="med" len="med"/>
                    </a:lnR>
                    <a:lnT w="25400" cap="flat" cmpd="sng" algn="ctr">
                      <a:solidFill>
                        <a:srgbClr val="010000"/>
                      </a:solidFill>
                      <a:prstDash val="solid"/>
                      <a:round/>
                      <a:headEnd type="none" w="med" len="med"/>
                      <a:tailEnd type="none" w="med" len="med"/>
                    </a:lnT>
                    <a:lnB w="12700" cap="flat" cmpd="sng" algn="ctr">
                      <a:solidFill>
                        <a:srgbClr val="010000"/>
                      </a:solidFill>
                      <a:prstDash val="solid"/>
                      <a:round/>
                      <a:headEnd type="none" w="med" len="med"/>
                      <a:tailEnd type="none" w="med" len="med"/>
                    </a:lnB>
                    <a:lnTlToBr>
                      <a:noFill/>
                    </a:lnTlToBr>
                    <a:lnBlToTr>
                      <a:noFill/>
                    </a:lnBlToTr>
                    <a:noFill/>
                  </a:tcPr>
                </a:tc>
                <a:tc>
                  <a:txBody>
                    <a:bodyPr/>
                    <a:lstStyle/>
                    <a:p>
                      <a:pPr marL="25400" marR="0" lvl="0" indent="0" algn="ctr" defTabSz="914400" rtl="0" eaLnBrk="1" fontAlgn="base" latinLnBrk="0" hangingPunct="1">
                        <a:lnSpc>
                          <a:spcPts val="2400"/>
                        </a:lnSpc>
                        <a:spcBef>
                          <a:spcPct val="0"/>
                        </a:spcBef>
                        <a:spcAft>
                          <a:spcPct val="0"/>
                        </a:spcAft>
                        <a:buClr>
                          <a:srgbClr val="000000"/>
                        </a:buClr>
                        <a:buSzPct val="100000"/>
                        <a:buFont typeface="Arial" charset="0"/>
                        <a:buNone/>
                        <a:tabLst>
                          <a:tab pos="25400" algn="l"/>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kumimoji="0" lang="en-US" sz="1500" b="1" i="0" u="none" strike="noStrike" cap="none" normalizeH="0" baseline="0">
                          <a:ln>
                            <a:noFill/>
                          </a:ln>
                          <a:solidFill>
                            <a:srgbClr val="0000FF"/>
                          </a:solidFill>
                          <a:effectLst/>
                          <a:latin typeface="Arial" charset="0"/>
                        </a:rPr>
                        <a:t>Percent of</a:t>
                      </a:r>
                    </a:p>
                    <a:p>
                      <a:pPr marL="25400" marR="0" lvl="0" indent="0" algn="ctr" defTabSz="914400" rtl="0" eaLnBrk="1" fontAlgn="base" latinLnBrk="0" hangingPunct="1">
                        <a:lnSpc>
                          <a:spcPts val="2400"/>
                        </a:lnSpc>
                        <a:spcBef>
                          <a:spcPct val="0"/>
                        </a:spcBef>
                        <a:spcAft>
                          <a:spcPct val="0"/>
                        </a:spcAft>
                        <a:buClr>
                          <a:srgbClr val="000000"/>
                        </a:buClr>
                        <a:buSzPct val="100000"/>
                        <a:buFont typeface="Arial" charset="0"/>
                        <a:buNone/>
                        <a:tabLst>
                          <a:tab pos="25400" algn="l"/>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kumimoji="0" lang="en-US" sz="1500" b="1" i="0" u="none" strike="noStrike" cap="none" normalizeH="0" baseline="0">
                          <a:ln>
                            <a:noFill/>
                          </a:ln>
                          <a:solidFill>
                            <a:srgbClr val="0000FF"/>
                          </a:solidFill>
                          <a:effectLst/>
                          <a:latin typeface="Arial" charset="0"/>
                        </a:rPr>
                        <a:t> possible</a:t>
                      </a:r>
                    </a:p>
                  </a:txBody>
                  <a:tcPr marL="102870" marR="102870" horzOverflow="overflow">
                    <a:lnL w="12700" cap="flat" cmpd="sng" algn="ctr">
                      <a:solidFill>
                        <a:srgbClr val="010000"/>
                      </a:solidFill>
                      <a:prstDash val="solid"/>
                      <a:round/>
                      <a:headEnd type="none" w="med" len="med"/>
                      <a:tailEnd type="none" w="med" len="med"/>
                    </a:lnL>
                    <a:lnR w="25400" cap="flat" cmpd="sng" algn="ctr">
                      <a:solidFill>
                        <a:srgbClr val="010000"/>
                      </a:solidFill>
                      <a:prstDash val="solid"/>
                      <a:round/>
                      <a:headEnd type="none" w="med" len="med"/>
                      <a:tailEnd type="none" w="med" len="med"/>
                    </a:lnR>
                    <a:lnT w="25400" cap="flat" cmpd="sng" algn="ctr">
                      <a:solidFill>
                        <a:srgbClr val="010000"/>
                      </a:solidFill>
                      <a:prstDash val="solid"/>
                      <a:round/>
                      <a:headEnd type="none" w="med" len="med"/>
                      <a:tailEnd type="none" w="med" len="med"/>
                    </a:lnT>
                    <a:lnB w="12700" cap="flat" cmpd="sng" algn="ctr">
                      <a:solidFill>
                        <a:srgbClr val="01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49300">
                <a:tc>
                  <a:txBody>
                    <a:bodyPr/>
                    <a:lstStyle/>
                    <a:p>
                      <a:pPr marL="25400" marR="0" lvl="0" indent="0" algn="l" defTabSz="914400" rtl="0" eaLnBrk="1" fontAlgn="base" latinLnBrk="0" hangingPunct="1">
                        <a:lnSpc>
                          <a:spcPts val="2400"/>
                        </a:lnSpc>
                        <a:spcBef>
                          <a:spcPct val="0"/>
                        </a:spcBef>
                        <a:spcAft>
                          <a:spcPct val="0"/>
                        </a:spcAft>
                        <a:buClr>
                          <a:srgbClr val="000000"/>
                        </a:buClr>
                        <a:buSzPct val="100000"/>
                        <a:buFont typeface="Arial" charset="0"/>
                        <a:buNone/>
                        <a:tabLst>
                          <a:tab pos="25400" algn="l"/>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kumimoji="0" lang="en-US" sz="1400" b="1" i="0" u="none" strike="noStrike" cap="none" normalizeH="0" baseline="0">
                          <a:ln>
                            <a:noFill/>
                          </a:ln>
                          <a:solidFill>
                            <a:srgbClr val="0000FF"/>
                          </a:solidFill>
                          <a:effectLst/>
                          <a:latin typeface="Arial" charset="0"/>
                        </a:rPr>
                        <a:t>Comprehensive encounter</a:t>
                      </a:r>
                    </a:p>
                  </a:txBody>
                  <a:tcPr marL="102870" marR="102870" horzOverflow="overflow">
                    <a:lnL w="25400" cap="flat" cmpd="sng" algn="ctr">
                      <a:solidFill>
                        <a:srgbClr val="010000"/>
                      </a:solidFill>
                      <a:prstDash val="solid"/>
                      <a:round/>
                      <a:headEnd type="none" w="med" len="med"/>
                      <a:tailEnd type="none" w="med" len="med"/>
                    </a:lnL>
                    <a:lnR w="12700" cap="flat" cmpd="sng" algn="ctr">
                      <a:solidFill>
                        <a:srgbClr val="010000"/>
                      </a:solidFill>
                      <a:prstDash val="solid"/>
                      <a:round/>
                      <a:headEnd type="none" w="med" len="med"/>
                      <a:tailEnd type="none" w="med" len="med"/>
                    </a:lnR>
                    <a:lnT w="12700" cap="flat" cmpd="sng" algn="ctr">
                      <a:solidFill>
                        <a:srgbClr val="010000"/>
                      </a:solidFill>
                      <a:prstDash val="solid"/>
                      <a:round/>
                      <a:headEnd type="none" w="med" len="med"/>
                      <a:tailEnd type="none" w="med" len="med"/>
                    </a:lnT>
                    <a:lnB w="12700" cap="flat" cmpd="sng" algn="ctr">
                      <a:solidFill>
                        <a:srgbClr val="010000"/>
                      </a:solidFill>
                      <a:prstDash val="solid"/>
                      <a:round/>
                      <a:headEnd type="none" w="med" len="med"/>
                      <a:tailEnd type="none" w="med" len="med"/>
                    </a:lnB>
                    <a:lnTlToBr>
                      <a:noFill/>
                    </a:lnTlToBr>
                    <a:lnBlToTr>
                      <a:noFill/>
                    </a:lnBlToTr>
                    <a:noFill/>
                  </a:tcPr>
                </a:tc>
                <a:tc>
                  <a:txBody>
                    <a:bodyPr/>
                    <a:lstStyle/>
                    <a:p>
                      <a:pPr marL="25400" marR="0" lvl="0" indent="0" algn="ctr" defTabSz="914400" rtl="0" eaLnBrk="1" fontAlgn="base" latinLnBrk="0" hangingPunct="1">
                        <a:lnSpc>
                          <a:spcPct val="100000"/>
                        </a:lnSpc>
                        <a:spcBef>
                          <a:spcPct val="0"/>
                        </a:spcBef>
                        <a:spcAft>
                          <a:spcPct val="0"/>
                        </a:spcAft>
                        <a:buClr>
                          <a:srgbClr val="000000"/>
                        </a:buClr>
                        <a:buSzPct val="100000"/>
                        <a:buFont typeface="Arial" charset="0"/>
                        <a:buNone/>
                        <a:tabLst>
                          <a:tab pos="25400" algn="l"/>
                          <a:tab pos="355600" algn="l"/>
                          <a:tab pos="711200" algn="l"/>
                          <a:tab pos="1066800" algn="l"/>
                          <a:tab pos="1422400" algn="l"/>
                          <a:tab pos="1778000" algn="l"/>
                          <a:tab pos="2133600" algn="l"/>
                          <a:tab pos="2489200" algn="l"/>
                          <a:tab pos="2844800" algn="l"/>
                          <a:tab pos="3200400" algn="l"/>
                          <a:tab pos="3556000" algn="l"/>
                          <a:tab pos="3911600" algn="l"/>
                          <a:tab pos="4267200" algn="l"/>
                        </a:tabLst>
                      </a:pPr>
                      <a:endParaRPr kumimoji="0" lang="en-US" sz="1500" b="1" i="0" u="none" strike="noStrike" cap="none" normalizeH="0" baseline="0">
                        <a:ln>
                          <a:noFill/>
                        </a:ln>
                        <a:solidFill>
                          <a:srgbClr val="0000FF"/>
                        </a:solidFill>
                        <a:effectLst/>
                        <a:latin typeface="Arial" charset="0"/>
                      </a:endParaRPr>
                    </a:p>
                    <a:p>
                      <a:pPr marL="25400" marR="0" lvl="0" indent="0" algn="ctr" defTabSz="914400" rtl="0" eaLnBrk="1" fontAlgn="base" latinLnBrk="0" hangingPunct="1">
                        <a:lnSpc>
                          <a:spcPct val="100000"/>
                        </a:lnSpc>
                        <a:spcBef>
                          <a:spcPct val="0"/>
                        </a:spcBef>
                        <a:spcAft>
                          <a:spcPct val="0"/>
                        </a:spcAft>
                        <a:buClr>
                          <a:srgbClr val="000000"/>
                        </a:buClr>
                        <a:buSzPct val="100000"/>
                        <a:buFont typeface="Arial" charset="0"/>
                        <a:buNone/>
                        <a:tabLst>
                          <a:tab pos="25400" algn="l"/>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kumimoji="0" lang="en-US" sz="1500" b="1" i="0" u="none" strike="noStrike" cap="none" normalizeH="0" baseline="0">
                          <a:ln>
                            <a:noFill/>
                          </a:ln>
                          <a:solidFill>
                            <a:srgbClr val="0000FF"/>
                          </a:solidFill>
                          <a:effectLst/>
                          <a:latin typeface="Arial" charset="0"/>
                        </a:rPr>
                        <a:t>232</a:t>
                      </a:r>
                    </a:p>
                  </a:txBody>
                  <a:tcPr marL="102870" marR="102870" horzOverflow="overflow">
                    <a:lnL w="12700" cap="flat" cmpd="sng" algn="ctr">
                      <a:solidFill>
                        <a:srgbClr val="010000"/>
                      </a:solidFill>
                      <a:prstDash val="solid"/>
                      <a:round/>
                      <a:headEnd type="none" w="med" len="med"/>
                      <a:tailEnd type="none" w="med" len="med"/>
                    </a:lnL>
                    <a:lnR w="12700" cap="flat" cmpd="sng" algn="ctr">
                      <a:solidFill>
                        <a:srgbClr val="010000"/>
                      </a:solidFill>
                      <a:prstDash val="solid"/>
                      <a:round/>
                      <a:headEnd type="none" w="med" len="med"/>
                      <a:tailEnd type="none" w="med" len="med"/>
                    </a:lnR>
                    <a:lnT w="12700" cap="flat" cmpd="sng" algn="ctr">
                      <a:solidFill>
                        <a:srgbClr val="010000"/>
                      </a:solidFill>
                      <a:prstDash val="solid"/>
                      <a:round/>
                      <a:headEnd type="none" w="med" len="med"/>
                      <a:tailEnd type="none" w="med" len="med"/>
                    </a:lnT>
                    <a:lnB w="12700" cap="flat" cmpd="sng" algn="ctr">
                      <a:solidFill>
                        <a:srgbClr val="010000"/>
                      </a:solidFill>
                      <a:prstDash val="solid"/>
                      <a:round/>
                      <a:headEnd type="none" w="med" len="med"/>
                      <a:tailEnd type="none" w="med" len="med"/>
                    </a:lnB>
                    <a:lnTlToBr>
                      <a:noFill/>
                    </a:lnTlToBr>
                    <a:lnBlToTr>
                      <a:noFill/>
                    </a:lnBlToTr>
                    <a:noFill/>
                  </a:tcPr>
                </a:tc>
                <a:tc>
                  <a:txBody>
                    <a:bodyPr/>
                    <a:lstStyle/>
                    <a:p>
                      <a:pPr marL="25400" marR="0" lvl="0" indent="0" algn="ctr" defTabSz="914400" rtl="0" eaLnBrk="1" fontAlgn="base" latinLnBrk="0" hangingPunct="1">
                        <a:lnSpc>
                          <a:spcPts val="3500"/>
                        </a:lnSpc>
                        <a:spcBef>
                          <a:spcPct val="0"/>
                        </a:spcBef>
                        <a:spcAft>
                          <a:spcPct val="0"/>
                        </a:spcAft>
                        <a:buClr>
                          <a:srgbClr val="000000"/>
                        </a:buClr>
                        <a:buSzPct val="100000"/>
                        <a:buFont typeface="Arial" charset="0"/>
                        <a:buNone/>
                        <a:tabLst>
                          <a:tab pos="25400" algn="l"/>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kumimoji="0" lang="en-US" sz="1500" b="1" i="0" u="none" strike="noStrike" cap="none" normalizeH="0" baseline="0" dirty="0">
                          <a:ln>
                            <a:noFill/>
                          </a:ln>
                          <a:solidFill>
                            <a:srgbClr val="0000FF"/>
                          </a:solidFill>
                          <a:effectLst/>
                          <a:latin typeface="Arial" charset="0"/>
                        </a:rPr>
                        <a:t>243</a:t>
                      </a:r>
                    </a:p>
                  </a:txBody>
                  <a:tcPr marL="102870" marR="102870" horzOverflow="overflow">
                    <a:lnL w="12700" cap="flat" cmpd="sng" algn="ctr">
                      <a:solidFill>
                        <a:srgbClr val="010000"/>
                      </a:solidFill>
                      <a:prstDash val="solid"/>
                      <a:round/>
                      <a:headEnd type="none" w="med" len="med"/>
                      <a:tailEnd type="none" w="med" len="med"/>
                    </a:lnL>
                    <a:lnR w="12700" cap="flat" cmpd="sng" algn="ctr">
                      <a:solidFill>
                        <a:srgbClr val="010000"/>
                      </a:solidFill>
                      <a:prstDash val="solid"/>
                      <a:round/>
                      <a:headEnd type="none" w="med" len="med"/>
                      <a:tailEnd type="none" w="med" len="med"/>
                    </a:lnR>
                    <a:lnT w="12700" cap="flat" cmpd="sng" algn="ctr">
                      <a:solidFill>
                        <a:srgbClr val="010000"/>
                      </a:solidFill>
                      <a:prstDash val="solid"/>
                      <a:round/>
                      <a:headEnd type="none" w="med" len="med"/>
                      <a:tailEnd type="none" w="med" len="med"/>
                    </a:lnT>
                    <a:lnB w="12700" cap="flat" cmpd="sng" algn="ctr">
                      <a:solidFill>
                        <a:srgbClr val="010000"/>
                      </a:solidFill>
                      <a:prstDash val="solid"/>
                      <a:round/>
                      <a:headEnd type="none" w="med" len="med"/>
                      <a:tailEnd type="none" w="med" len="med"/>
                    </a:lnB>
                    <a:lnTlToBr>
                      <a:noFill/>
                    </a:lnTlToBr>
                    <a:lnBlToTr>
                      <a:noFill/>
                    </a:lnBlToTr>
                    <a:noFill/>
                  </a:tcPr>
                </a:tc>
                <a:tc>
                  <a:txBody>
                    <a:bodyPr/>
                    <a:lstStyle/>
                    <a:p>
                      <a:pPr marL="25400" marR="0" lvl="0" indent="0" algn="ctr" defTabSz="914400" rtl="0" eaLnBrk="1" fontAlgn="base" latinLnBrk="0" hangingPunct="1">
                        <a:lnSpc>
                          <a:spcPts val="3500"/>
                        </a:lnSpc>
                        <a:spcBef>
                          <a:spcPct val="0"/>
                        </a:spcBef>
                        <a:spcAft>
                          <a:spcPct val="0"/>
                        </a:spcAft>
                        <a:buClr>
                          <a:srgbClr val="000000"/>
                        </a:buClr>
                        <a:buSzPct val="100000"/>
                        <a:buFont typeface="Arial" charset="0"/>
                        <a:buNone/>
                        <a:tabLst>
                          <a:tab pos="25400" algn="l"/>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kumimoji="0" lang="en-US" sz="1500" b="1" i="0" u="none" strike="noStrike" cap="none" normalizeH="0" baseline="0">
                          <a:ln>
                            <a:noFill/>
                          </a:ln>
                          <a:solidFill>
                            <a:srgbClr val="0000FF"/>
                          </a:solidFill>
                          <a:effectLst/>
                          <a:latin typeface="Arial" charset="0"/>
                        </a:rPr>
                        <a:t>95.5%</a:t>
                      </a:r>
                    </a:p>
                  </a:txBody>
                  <a:tcPr marL="102870" marR="102870" horzOverflow="overflow">
                    <a:lnL w="12700" cap="flat" cmpd="sng" algn="ctr">
                      <a:solidFill>
                        <a:srgbClr val="010000"/>
                      </a:solidFill>
                      <a:prstDash val="solid"/>
                      <a:round/>
                      <a:headEnd type="none" w="med" len="med"/>
                      <a:tailEnd type="none" w="med" len="med"/>
                    </a:lnL>
                    <a:lnR w="25400" cap="flat" cmpd="sng" algn="ctr">
                      <a:solidFill>
                        <a:srgbClr val="010000"/>
                      </a:solidFill>
                      <a:prstDash val="solid"/>
                      <a:round/>
                      <a:headEnd type="none" w="med" len="med"/>
                      <a:tailEnd type="none" w="med" len="med"/>
                    </a:lnR>
                    <a:lnT w="12700" cap="flat" cmpd="sng" algn="ctr">
                      <a:solidFill>
                        <a:srgbClr val="010000"/>
                      </a:solidFill>
                      <a:prstDash val="solid"/>
                      <a:round/>
                      <a:headEnd type="none" w="med" len="med"/>
                      <a:tailEnd type="none" w="med" len="med"/>
                    </a:lnT>
                    <a:lnB w="12700" cap="flat" cmpd="sng" algn="ctr">
                      <a:solidFill>
                        <a:srgbClr val="01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73100">
                <a:tc>
                  <a:txBody>
                    <a:bodyPr/>
                    <a:lstStyle/>
                    <a:p>
                      <a:pPr marL="25400" marR="0" lvl="0" indent="0" algn="l" defTabSz="914400" rtl="0" eaLnBrk="1" fontAlgn="base" latinLnBrk="0" hangingPunct="1">
                        <a:lnSpc>
                          <a:spcPts val="3500"/>
                        </a:lnSpc>
                        <a:spcBef>
                          <a:spcPct val="0"/>
                        </a:spcBef>
                        <a:spcAft>
                          <a:spcPct val="0"/>
                        </a:spcAft>
                        <a:buClr>
                          <a:srgbClr val="000000"/>
                        </a:buClr>
                        <a:buSzPct val="100000"/>
                        <a:buFont typeface="Arial" charset="0"/>
                        <a:buNone/>
                        <a:tabLst>
                          <a:tab pos="25400" algn="l"/>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kumimoji="0" lang="en-US" sz="1400" b="1" i="0" u="none" strike="noStrike" cap="none" normalizeH="0" baseline="0">
                          <a:ln>
                            <a:noFill/>
                          </a:ln>
                          <a:solidFill>
                            <a:srgbClr val="0000FF"/>
                          </a:solidFill>
                          <a:effectLst/>
                          <a:latin typeface="Arial" charset="0"/>
                        </a:rPr>
                        <a:t>Brief  encounter</a:t>
                      </a:r>
                    </a:p>
                  </a:txBody>
                  <a:tcPr marL="102870" marR="102870" horzOverflow="overflow">
                    <a:lnL w="25400" cap="flat" cmpd="sng" algn="ctr">
                      <a:solidFill>
                        <a:srgbClr val="010000"/>
                      </a:solidFill>
                      <a:prstDash val="solid"/>
                      <a:round/>
                      <a:headEnd type="none" w="med" len="med"/>
                      <a:tailEnd type="none" w="med" len="med"/>
                    </a:lnL>
                    <a:lnR w="12700" cap="flat" cmpd="sng" algn="ctr">
                      <a:solidFill>
                        <a:srgbClr val="010000"/>
                      </a:solidFill>
                      <a:prstDash val="solid"/>
                      <a:round/>
                      <a:headEnd type="none" w="med" len="med"/>
                      <a:tailEnd type="none" w="med" len="med"/>
                    </a:lnR>
                    <a:lnT w="12700" cap="flat" cmpd="sng" algn="ctr">
                      <a:solidFill>
                        <a:srgbClr val="010000"/>
                      </a:solidFill>
                      <a:prstDash val="solid"/>
                      <a:round/>
                      <a:headEnd type="none" w="med" len="med"/>
                      <a:tailEnd type="none" w="med" len="med"/>
                    </a:lnT>
                    <a:lnB w="12700" cap="flat" cmpd="sng" algn="ctr">
                      <a:solidFill>
                        <a:srgbClr val="010000"/>
                      </a:solidFill>
                      <a:prstDash val="solid"/>
                      <a:round/>
                      <a:headEnd type="none" w="med" len="med"/>
                      <a:tailEnd type="none" w="med" len="med"/>
                    </a:lnB>
                    <a:lnTlToBr>
                      <a:noFill/>
                    </a:lnTlToBr>
                    <a:lnBlToTr>
                      <a:noFill/>
                    </a:lnBlToTr>
                    <a:noFill/>
                  </a:tcPr>
                </a:tc>
                <a:tc>
                  <a:txBody>
                    <a:bodyPr/>
                    <a:lstStyle/>
                    <a:p>
                      <a:pPr marL="25400" marR="0" lvl="0" indent="0" algn="ctr" defTabSz="914400" rtl="0" eaLnBrk="1" fontAlgn="base" latinLnBrk="0" hangingPunct="1">
                        <a:lnSpc>
                          <a:spcPts val="3500"/>
                        </a:lnSpc>
                        <a:spcBef>
                          <a:spcPct val="0"/>
                        </a:spcBef>
                        <a:spcAft>
                          <a:spcPct val="0"/>
                        </a:spcAft>
                        <a:buClr>
                          <a:srgbClr val="000000"/>
                        </a:buClr>
                        <a:buSzPct val="100000"/>
                        <a:buFont typeface="Arial" charset="0"/>
                        <a:buNone/>
                        <a:tabLst>
                          <a:tab pos="25400" algn="l"/>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kumimoji="0" lang="en-US" sz="1500" b="1" i="0" u="none" strike="noStrike" cap="none" normalizeH="0" baseline="0">
                          <a:ln>
                            <a:noFill/>
                          </a:ln>
                          <a:solidFill>
                            <a:srgbClr val="0000FF"/>
                          </a:solidFill>
                          <a:effectLst/>
                          <a:latin typeface="Arial" charset="0"/>
                        </a:rPr>
                        <a:t>709</a:t>
                      </a:r>
                    </a:p>
                  </a:txBody>
                  <a:tcPr marL="102870" marR="102870" horzOverflow="overflow">
                    <a:lnL w="12700" cap="flat" cmpd="sng" algn="ctr">
                      <a:solidFill>
                        <a:srgbClr val="010000"/>
                      </a:solidFill>
                      <a:prstDash val="solid"/>
                      <a:round/>
                      <a:headEnd type="none" w="med" len="med"/>
                      <a:tailEnd type="none" w="med" len="med"/>
                    </a:lnL>
                    <a:lnR w="12700" cap="flat" cmpd="sng" algn="ctr">
                      <a:solidFill>
                        <a:srgbClr val="010000"/>
                      </a:solidFill>
                      <a:prstDash val="solid"/>
                      <a:round/>
                      <a:headEnd type="none" w="med" len="med"/>
                      <a:tailEnd type="none" w="med" len="med"/>
                    </a:lnR>
                    <a:lnT w="12700" cap="flat" cmpd="sng" algn="ctr">
                      <a:solidFill>
                        <a:srgbClr val="010000"/>
                      </a:solidFill>
                      <a:prstDash val="solid"/>
                      <a:round/>
                      <a:headEnd type="none" w="med" len="med"/>
                      <a:tailEnd type="none" w="med" len="med"/>
                    </a:lnT>
                    <a:lnB w="12700" cap="flat" cmpd="sng" algn="ctr">
                      <a:solidFill>
                        <a:srgbClr val="010000"/>
                      </a:solidFill>
                      <a:prstDash val="solid"/>
                      <a:round/>
                      <a:headEnd type="none" w="med" len="med"/>
                      <a:tailEnd type="none" w="med" len="med"/>
                    </a:lnB>
                    <a:lnTlToBr>
                      <a:noFill/>
                    </a:lnTlToBr>
                    <a:lnBlToTr>
                      <a:noFill/>
                    </a:lnBlToTr>
                    <a:noFill/>
                  </a:tcPr>
                </a:tc>
                <a:tc>
                  <a:txBody>
                    <a:bodyPr/>
                    <a:lstStyle/>
                    <a:p>
                      <a:pPr marL="25400" marR="0" lvl="0" indent="0" algn="ctr" defTabSz="914400" rtl="0" eaLnBrk="1" fontAlgn="base" latinLnBrk="0" hangingPunct="1">
                        <a:lnSpc>
                          <a:spcPts val="3500"/>
                        </a:lnSpc>
                        <a:spcBef>
                          <a:spcPct val="0"/>
                        </a:spcBef>
                        <a:spcAft>
                          <a:spcPct val="0"/>
                        </a:spcAft>
                        <a:buClr>
                          <a:srgbClr val="000000"/>
                        </a:buClr>
                        <a:buSzPct val="100000"/>
                        <a:buFont typeface="Arial" charset="0"/>
                        <a:buNone/>
                        <a:tabLst>
                          <a:tab pos="25400" algn="l"/>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kumimoji="0" lang="en-US" sz="1500" b="1" i="0" u="none" strike="noStrike" cap="none" normalizeH="0" baseline="0">
                          <a:ln>
                            <a:noFill/>
                          </a:ln>
                          <a:solidFill>
                            <a:srgbClr val="0000FF"/>
                          </a:solidFill>
                          <a:effectLst/>
                          <a:latin typeface="Arial" charset="0"/>
                        </a:rPr>
                        <a:t>729</a:t>
                      </a:r>
                    </a:p>
                  </a:txBody>
                  <a:tcPr marL="102870" marR="102870" horzOverflow="overflow">
                    <a:lnL w="12700" cap="flat" cmpd="sng" algn="ctr">
                      <a:solidFill>
                        <a:srgbClr val="010000"/>
                      </a:solidFill>
                      <a:prstDash val="solid"/>
                      <a:round/>
                      <a:headEnd type="none" w="med" len="med"/>
                      <a:tailEnd type="none" w="med" len="med"/>
                    </a:lnL>
                    <a:lnR w="12700" cap="flat" cmpd="sng" algn="ctr">
                      <a:solidFill>
                        <a:srgbClr val="010000"/>
                      </a:solidFill>
                      <a:prstDash val="solid"/>
                      <a:round/>
                      <a:headEnd type="none" w="med" len="med"/>
                      <a:tailEnd type="none" w="med" len="med"/>
                    </a:lnR>
                    <a:lnT w="12700" cap="flat" cmpd="sng" algn="ctr">
                      <a:solidFill>
                        <a:srgbClr val="010000"/>
                      </a:solidFill>
                      <a:prstDash val="solid"/>
                      <a:round/>
                      <a:headEnd type="none" w="med" len="med"/>
                      <a:tailEnd type="none" w="med" len="med"/>
                    </a:lnT>
                    <a:lnB w="12700" cap="flat" cmpd="sng" algn="ctr">
                      <a:solidFill>
                        <a:srgbClr val="010000"/>
                      </a:solidFill>
                      <a:prstDash val="solid"/>
                      <a:round/>
                      <a:headEnd type="none" w="med" len="med"/>
                      <a:tailEnd type="none" w="med" len="med"/>
                    </a:lnB>
                    <a:lnTlToBr>
                      <a:noFill/>
                    </a:lnTlToBr>
                    <a:lnBlToTr>
                      <a:noFill/>
                    </a:lnBlToTr>
                    <a:noFill/>
                  </a:tcPr>
                </a:tc>
                <a:tc>
                  <a:txBody>
                    <a:bodyPr/>
                    <a:lstStyle/>
                    <a:p>
                      <a:pPr marL="25400" marR="0" lvl="0" indent="0" algn="ctr" defTabSz="914400" rtl="0" eaLnBrk="1" fontAlgn="base" latinLnBrk="0" hangingPunct="1">
                        <a:lnSpc>
                          <a:spcPts val="3500"/>
                        </a:lnSpc>
                        <a:spcBef>
                          <a:spcPct val="0"/>
                        </a:spcBef>
                        <a:spcAft>
                          <a:spcPct val="0"/>
                        </a:spcAft>
                        <a:buClr>
                          <a:srgbClr val="000000"/>
                        </a:buClr>
                        <a:buSzPct val="100000"/>
                        <a:buFont typeface="Arial" charset="0"/>
                        <a:buNone/>
                        <a:tabLst>
                          <a:tab pos="25400" algn="l"/>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kumimoji="0" lang="en-US" sz="1500" b="1" i="0" u="none" strike="noStrike" cap="none" normalizeH="0" baseline="0">
                          <a:ln>
                            <a:noFill/>
                          </a:ln>
                          <a:solidFill>
                            <a:srgbClr val="0000FF"/>
                          </a:solidFill>
                          <a:effectLst/>
                          <a:latin typeface="Arial" charset="0"/>
                        </a:rPr>
                        <a:t>97.3%</a:t>
                      </a:r>
                    </a:p>
                  </a:txBody>
                  <a:tcPr marL="102870" marR="102870" horzOverflow="overflow">
                    <a:lnL w="12700" cap="flat" cmpd="sng" algn="ctr">
                      <a:solidFill>
                        <a:srgbClr val="010000"/>
                      </a:solidFill>
                      <a:prstDash val="solid"/>
                      <a:round/>
                      <a:headEnd type="none" w="med" len="med"/>
                      <a:tailEnd type="none" w="med" len="med"/>
                    </a:lnL>
                    <a:lnR w="25400" cap="flat" cmpd="sng" algn="ctr">
                      <a:solidFill>
                        <a:srgbClr val="010000"/>
                      </a:solidFill>
                      <a:prstDash val="solid"/>
                      <a:round/>
                      <a:headEnd type="none" w="med" len="med"/>
                      <a:tailEnd type="none" w="med" len="med"/>
                    </a:lnR>
                    <a:lnT w="12700" cap="flat" cmpd="sng" algn="ctr">
                      <a:solidFill>
                        <a:srgbClr val="010000"/>
                      </a:solidFill>
                      <a:prstDash val="solid"/>
                      <a:round/>
                      <a:headEnd type="none" w="med" len="med"/>
                      <a:tailEnd type="none" w="med" len="med"/>
                    </a:lnT>
                    <a:lnB w="12700" cap="flat" cmpd="sng" algn="ctr">
                      <a:solidFill>
                        <a:srgbClr val="01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762000">
                <a:tc>
                  <a:txBody>
                    <a:bodyPr/>
                    <a:lstStyle/>
                    <a:p>
                      <a:pPr marL="25400" marR="0" lvl="0" indent="0" algn="l" defTabSz="914400" rtl="0" eaLnBrk="1" fontAlgn="base" latinLnBrk="0" hangingPunct="1">
                        <a:lnSpc>
                          <a:spcPts val="1500"/>
                        </a:lnSpc>
                        <a:spcBef>
                          <a:spcPct val="0"/>
                        </a:spcBef>
                        <a:spcAft>
                          <a:spcPct val="0"/>
                        </a:spcAft>
                        <a:buClr>
                          <a:srgbClr val="000000"/>
                        </a:buClr>
                        <a:buSzPct val="100000"/>
                        <a:buFont typeface="Arial" charset="0"/>
                        <a:buNone/>
                        <a:tabLst>
                          <a:tab pos="25400" algn="l"/>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kumimoji="0" lang="en-US" sz="1400" b="1" i="0" u="none" strike="noStrike" cap="none" normalizeH="0" baseline="0">
                          <a:ln>
                            <a:noFill/>
                          </a:ln>
                          <a:solidFill>
                            <a:srgbClr val="0000FF"/>
                          </a:solidFill>
                          <a:effectLst/>
                          <a:latin typeface="Arial" charset="0"/>
                        </a:rPr>
                        <a:t>Billed G0317 </a:t>
                      </a:r>
                    </a:p>
                    <a:p>
                      <a:pPr marL="25400" marR="0" lvl="0" indent="0" algn="l" defTabSz="914400" rtl="0" eaLnBrk="1" fontAlgn="base" latinLnBrk="0" hangingPunct="1">
                        <a:lnSpc>
                          <a:spcPts val="1500"/>
                        </a:lnSpc>
                        <a:spcBef>
                          <a:spcPct val="0"/>
                        </a:spcBef>
                        <a:spcAft>
                          <a:spcPct val="0"/>
                        </a:spcAft>
                        <a:buClr>
                          <a:srgbClr val="000000"/>
                        </a:buClr>
                        <a:buSzPct val="100000"/>
                        <a:buFont typeface="Arial" charset="0"/>
                        <a:buNone/>
                        <a:tabLst>
                          <a:tab pos="25400" algn="l"/>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kumimoji="0" lang="en-US" sz="1400" b="1" i="0" u="none" strike="noStrike" cap="none" normalizeH="0" baseline="0">
                          <a:ln>
                            <a:noFill/>
                          </a:ln>
                          <a:solidFill>
                            <a:srgbClr val="0000FF"/>
                          </a:solidFill>
                          <a:effectLst/>
                          <a:latin typeface="Arial" charset="0"/>
                        </a:rPr>
                        <a:t>(1 Comp &amp; 3</a:t>
                      </a:r>
                    </a:p>
                    <a:p>
                      <a:pPr marL="25400" marR="0" lvl="0" indent="0" algn="l" defTabSz="914400" rtl="0" eaLnBrk="1" fontAlgn="base" latinLnBrk="0" hangingPunct="1">
                        <a:lnSpc>
                          <a:spcPts val="1500"/>
                        </a:lnSpc>
                        <a:spcBef>
                          <a:spcPct val="0"/>
                        </a:spcBef>
                        <a:spcAft>
                          <a:spcPct val="0"/>
                        </a:spcAft>
                        <a:buClr>
                          <a:srgbClr val="000000"/>
                        </a:buClr>
                        <a:buSzPct val="100000"/>
                        <a:buFont typeface="Arial" charset="0"/>
                        <a:buNone/>
                        <a:tabLst>
                          <a:tab pos="25400" algn="l"/>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kumimoji="0" lang="en-US" sz="1400" b="1" i="0" u="none" strike="noStrike" cap="none" normalizeH="0" baseline="0">
                          <a:ln>
                            <a:noFill/>
                          </a:ln>
                          <a:solidFill>
                            <a:srgbClr val="0000FF"/>
                          </a:solidFill>
                          <a:effectLst/>
                          <a:latin typeface="Arial" charset="0"/>
                        </a:rPr>
                        <a:t> Brief encounters)</a:t>
                      </a:r>
                    </a:p>
                  </a:txBody>
                  <a:tcPr marL="102870" marR="102870" horzOverflow="overflow">
                    <a:lnL w="25400" cap="flat" cmpd="sng" algn="ctr">
                      <a:solidFill>
                        <a:srgbClr val="010000"/>
                      </a:solidFill>
                      <a:prstDash val="solid"/>
                      <a:round/>
                      <a:headEnd type="none" w="med" len="med"/>
                      <a:tailEnd type="none" w="med" len="med"/>
                    </a:lnL>
                    <a:lnR w="12700" cap="flat" cmpd="sng" algn="ctr">
                      <a:solidFill>
                        <a:srgbClr val="010000"/>
                      </a:solidFill>
                      <a:prstDash val="solid"/>
                      <a:round/>
                      <a:headEnd type="none" w="med" len="med"/>
                      <a:tailEnd type="none" w="med" len="med"/>
                    </a:lnR>
                    <a:lnT w="12700" cap="flat" cmpd="sng" algn="ctr">
                      <a:solidFill>
                        <a:srgbClr val="010000"/>
                      </a:solidFill>
                      <a:prstDash val="solid"/>
                      <a:round/>
                      <a:headEnd type="none" w="med" len="med"/>
                      <a:tailEnd type="none" w="med" len="med"/>
                    </a:lnT>
                    <a:lnB w="12700" cap="flat" cmpd="sng" algn="ctr">
                      <a:solidFill>
                        <a:srgbClr val="010000"/>
                      </a:solidFill>
                      <a:prstDash val="solid"/>
                      <a:round/>
                      <a:headEnd type="none" w="med" len="med"/>
                      <a:tailEnd type="none" w="med" len="med"/>
                    </a:lnB>
                    <a:lnTlToBr>
                      <a:noFill/>
                    </a:lnTlToBr>
                    <a:lnBlToTr>
                      <a:noFill/>
                    </a:lnBlToTr>
                    <a:noFill/>
                  </a:tcPr>
                </a:tc>
                <a:tc>
                  <a:txBody>
                    <a:bodyPr/>
                    <a:lstStyle/>
                    <a:p>
                      <a:pPr marL="25400" marR="0" lvl="0" indent="0" algn="ctr" defTabSz="914400" rtl="0" eaLnBrk="1" fontAlgn="base" latinLnBrk="0" hangingPunct="1">
                        <a:lnSpc>
                          <a:spcPts val="3500"/>
                        </a:lnSpc>
                        <a:spcBef>
                          <a:spcPct val="0"/>
                        </a:spcBef>
                        <a:spcAft>
                          <a:spcPct val="0"/>
                        </a:spcAft>
                        <a:buClr>
                          <a:srgbClr val="000000"/>
                        </a:buClr>
                        <a:buSzPct val="100000"/>
                        <a:buFont typeface="Arial" charset="0"/>
                        <a:buNone/>
                        <a:tabLst>
                          <a:tab pos="25400" algn="l"/>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kumimoji="0" lang="en-US" sz="1500" b="1" i="0" u="none" strike="noStrike" cap="none" normalizeH="0" baseline="0">
                          <a:ln>
                            <a:noFill/>
                          </a:ln>
                          <a:solidFill>
                            <a:srgbClr val="0000FF"/>
                          </a:solidFill>
                          <a:effectLst/>
                          <a:latin typeface="Arial" charset="0"/>
                        </a:rPr>
                        <a:t>231</a:t>
                      </a:r>
                    </a:p>
                  </a:txBody>
                  <a:tcPr marL="102870" marR="102870" horzOverflow="overflow">
                    <a:lnL w="12700" cap="flat" cmpd="sng" algn="ctr">
                      <a:solidFill>
                        <a:srgbClr val="010000"/>
                      </a:solidFill>
                      <a:prstDash val="solid"/>
                      <a:round/>
                      <a:headEnd type="none" w="med" len="med"/>
                      <a:tailEnd type="none" w="med" len="med"/>
                    </a:lnL>
                    <a:lnR w="12700" cap="flat" cmpd="sng" algn="ctr">
                      <a:solidFill>
                        <a:srgbClr val="010000"/>
                      </a:solidFill>
                      <a:prstDash val="solid"/>
                      <a:round/>
                      <a:headEnd type="none" w="med" len="med"/>
                      <a:tailEnd type="none" w="med" len="med"/>
                    </a:lnR>
                    <a:lnT w="12700" cap="flat" cmpd="sng" algn="ctr">
                      <a:solidFill>
                        <a:srgbClr val="010000"/>
                      </a:solidFill>
                      <a:prstDash val="solid"/>
                      <a:round/>
                      <a:headEnd type="none" w="med" len="med"/>
                      <a:tailEnd type="none" w="med" len="med"/>
                    </a:lnT>
                    <a:lnB w="12700" cap="flat" cmpd="sng" algn="ctr">
                      <a:solidFill>
                        <a:srgbClr val="010000"/>
                      </a:solidFill>
                      <a:prstDash val="solid"/>
                      <a:round/>
                      <a:headEnd type="none" w="med" len="med"/>
                      <a:tailEnd type="none" w="med" len="med"/>
                    </a:lnB>
                    <a:lnTlToBr>
                      <a:noFill/>
                    </a:lnTlToBr>
                    <a:lnBlToTr>
                      <a:noFill/>
                    </a:lnBlToTr>
                    <a:noFill/>
                  </a:tcPr>
                </a:tc>
                <a:tc>
                  <a:txBody>
                    <a:bodyPr/>
                    <a:lstStyle/>
                    <a:p>
                      <a:pPr marL="25400" marR="0" lvl="0" indent="0" algn="ctr" defTabSz="914400" rtl="0" eaLnBrk="1" fontAlgn="base" latinLnBrk="0" hangingPunct="1">
                        <a:lnSpc>
                          <a:spcPct val="100000"/>
                        </a:lnSpc>
                        <a:spcBef>
                          <a:spcPct val="0"/>
                        </a:spcBef>
                        <a:spcAft>
                          <a:spcPct val="0"/>
                        </a:spcAft>
                        <a:buClr>
                          <a:srgbClr val="000000"/>
                        </a:buClr>
                        <a:buSzPct val="100000"/>
                        <a:buFont typeface="Arial" charset="0"/>
                        <a:buNone/>
                        <a:tabLst>
                          <a:tab pos="25400" algn="l"/>
                          <a:tab pos="355600" algn="l"/>
                          <a:tab pos="711200" algn="l"/>
                          <a:tab pos="1066800" algn="l"/>
                          <a:tab pos="1422400" algn="l"/>
                          <a:tab pos="1778000" algn="l"/>
                          <a:tab pos="2133600" algn="l"/>
                          <a:tab pos="2489200" algn="l"/>
                          <a:tab pos="2844800" algn="l"/>
                          <a:tab pos="3200400" algn="l"/>
                          <a:tab pos="3556000" algn="l"/>
                          <a:tab pos="3911600" algn="l"/>
                          <a:tab pos="4267200" algn="l"/>
                        </a:tabLst>
                      </a:pPr>
                      <a:endParaRPr kumimoji="0" lang="en-US" sz="1500" b="1" i="0" u="none" strike="noStrike" cap="none" normalizeH="0" baseline="0">
                        <a:ln>
                          <a:noFill/>
                        </a:ln>
                        <a:solidFill>
                          <a:srgbClr val="0000FF"/>
                        </a:solidFill>
                        <a:effectLst/>
                        <a:latin typeface="Arial" charset="0"/>
                      </a:endParaRPr>
                    </a:p>
                    <a:p>
                      <a:pPr marL="25400" marR="0" lvl="0" indent="0" algn="ctr" defTabSz="914400" rtl="0" eaLnBrk="1" fontAlgn="base" latinLnBrk="0" hangingPunct="1">
                        <a:lnSpc>
                          <a:spcPct val="100000"/>
                        </a:lnSpc>
                        <a:spcBef>
                          <a:spcPct val="0"/>
                        </a:spcBef>
                        <a:spcAft>
                          <a:spcPct val="0"/>
                        </a:spcAft>
                        <a:buClr>
                          <a:srgbClr val="000000"/>
                        </a:buClr>
                        <a:buSzPct val="100000"/>
                        <a:buFont typeface="Arial" charset="0"/>
                        <a:buNone/>
                        <a:tabLst>
                          <a:tab pos="25400" algn="l"/>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kumimoji="0" lang="en-US" sz="1500" b="1" i="0" u="none" strike="noStrike" cap="none" normalizeH="0" baseline="0">
                          <a:ln>
                            <a:noFill/>
                          </a:ln>
                          <a:solidFill>
                            <a:srgbClr val="0000FF"/>
                          </a:solidFill>
                          <a:effectLst/>
                          <a:latin typeface="Arial" charset="0"/>
                        </a:rPr>
                        <a:t>243</a:t>
                      </a:r>
                    </a:p>
                  </a:txBody>
                  <a:tcPr marL="102870" marR="102870" horzOverflow="overflow">
                    <a:lnL w="12700" cap="flat" cmpd="sng" algn="ctr">
                      <a:solidFill>
                        <a:srgbClr val="010000"/>
                      </a:solidFill>
                      <a:prstDash val="solid"/>
                      <a:round/>
                      <a:headEnd type="none" w="med" len="med"/>
                      <a:tailEnd type="none" w="med" len="med"/>
                    </a:lnL>
                    <a:lnR w="12700" cap="flat" cmpd="sng" algn="ctr">
                      <a:solidFill>
                        <a:srgbClr val="010000"/>
                      </a:solidFill>
                      <a:prstDash val="solid"/>
                      <a:round/>
                      <a:headEnd type="none" w="med" len="med"/>
                      <a:tailEnd type="none" w="med" len="med"/>
                    </a:lnR>
                    <a:lnT w="12700" cap="flat" cmpd="sng" algn="ctr">
                      <a:solidFill>
                        <a:srgbClr val="010000"/>
                      </a:solidFill>
                      <a:prstDash val="solid"/>
                      <a:round/>
                      <a:headEnd type="none" w="med" len="med"/>
                      <a:tailEnd type="none" w="med" len="med"/>
                    </a:lnT>
                    <a:lnB w="12700" cap="flat" cmpd="sng" algn="ctr">
                      <a:solidFill>
                        <a:srgbClr val="010000"/>
                      </a:solidFill>
                      <a:prstDash val="solid"/>
                      <a:round/>
                      <a:headEnd type="none" w="med" len="med"/>
                      <a:tailEnd type="none" w="med" len="med"/>
                    </a:lnB>
                    <a:lnTlToBr>
                      <a:noFill/>
                    </a:lnTlToBr>
                    <a:lnBlToTr>
                      <a:noFill/>
                    </a:lnBlToTr>
                    <a:noFill/>
                  </a:tcPr>
                </a:tc>
                <a:tc>
                  <a:txBody>
                    <a:bodyPr/>
                    <a:lstStyle/>
                    <a:p>
                      <a:pPr marL="25400" marR="0" lvl="0" indent="0" algn="ctr" defTabSz="914400" rtl="0" eaLnBrk="1" fontAlgn="base" latinLnBrk="0" hangingPunct="1">
                        <a:lnSpc>
                          <a:spcPts val="3500"/>
                        </a:lnSpc>
                        <a:spcBef>
                          <a:spcPct val="0"/>
                        </a:spcBef>
                        <a:spcAft>
                          <a:spcPct val="0"/>
                        </a:spcAft>
                        <a:buClr>
                          <a:srgbClr val="000000"/>
                        </a:buClr>
                        <a:buSzPct val="100000"/>
                        <a:buFont typeface="Arial" charset="0"/>
                        <a:buNone/>
                        <a:tabLst>
                          <a:tab pos="25400" algn="l"/>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kumimoji="0" lang="en-US" sz="1500" b="1" i="0" u="none" strike="noStrike" cap="none" normalizeH="0" baseline="0">
                          <a:ln>
                            <a:noFill/>
                          </a:ln>
                          <a:solidFill>
                            <a:srgbClr val="0000FF"/>
                          </a:solidFill>
                          <a:effectLst/>
                          <a:latin typeface="Arial" charset="0"/>
                        </a:rPr>
                        <a:t>95.1%</a:t>
                      </a:r>
                    </a:p>
                  </a:txBody>
                  <a:tcPr marL="102870" marR="102870" horzOverflow="overflow">
                    <a:lnL w="12700" cap="flat" cmpd="sng" algn="ctr">
                      <a:solidFill>
                        <a:srgbClr val="010000"/>
                      </a:solidFill>
                      <a:prstDash val="solid"/>
                      <a:round/>
                      <a:headEnd type="none" w="med" len="med"/>
                      <a:tailEnd type="none" w="med" len="med"/>
                    </a:lnL>
                    <a:lnR w="25400" cap="flat" cmpd="sng" algn="ctr">
                      <a:solidFill>
                        <a:srgbClr val="010000"/>
                      </a:solidFill>
                      <a:prstDash val="solid"/>
                      <a:round/>
                      <a:headEnd type="none" w="med" len="med"/>
                      <a:tailEnd type="none" w="med" len="med"/>
                    </a:lnR>
                    <a:lnT w="12700" cap="flat" cmpd="sng" algn="ctr">
                      <a:solidFill>
                        <a:srgbClr val="010000"/>
                      </a:solidFill>
                      <a:prstDash val="solid"/>
                      <a:round/>
                      <a:headEnd type="none" w="med" len="med"/>
                      <a:tailEnd type="none" w="med" len="med"/>
                    </a:lnT>
                    <a:lnB w="12700" cap="flat" cmpd="sng" algn="ctr">
                      <a:solidFill>
                        <a:srgbClr val="01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711200">
                <a:tc>
                  <a:txBody>
                    <a:bodyPr/>
                    <a:lstStyle/>
                    <a:p>
                      <a:pPr marL="25400" marR="0" lvl="0" indent="0" algn="l" defTabSz="914400" rtl="0" eaLnBrk="1" fontAlgn="base" latinLnBrk="0" hangingPunct="1">
                        <a:lnSpc>
                          <a:spcPts val="1500"/>
                        </a:lnSpc>
                        <a:spcBef>
                          <a:spcPct val="0"/>
                        </a:spcBef>
                        <a:spcAft>
                          <a:spcPct val="0"/>
                        </a:spcAft>
                        <a:buClr>
                          <a:srgbClr val="000000"/>
                        </a:buClr>
                        <a:buSzPct val="100000"/>
                        <a:buFont typeface="Arial" charset="0"/>
                        <a:buNone/>
                        <a:tabLst>
                          <a:tab pos="25400" algn="l"/>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kumimoji="0" lang="en-US" sz="1400" b="1" i="0" u="none" strike="noStrike" cap="none" normalizeH="0" baseline="0">
                          <a:ln>
                            <a:noFill/>
                          </a:ln>
                          <a:solidFill>
                            <a:srgbClr val="0000FF"/>
                          </a:solidFill>
                          <a:effectLst/>
                          <a:latin typeface="Arial" charset="0"/>
                        </a:rPr>
                        <a:t>Billed G0318 </a:t>
                      </a:r>
                    </a:p>
                    <a:p>
                      <a:pPr marL="25400" marR="0" lvl="0" indent="0" algn="l" defTabSz="914400" rtl="0" eaLnBrk="1" fontAlgn="base" latinLnBrk="0" hangingPunct="1">
                        <a:lnSpc>
                          <a:spcPts val="1500"/>
                        </a:lnSpc>
                        <a:spcBef>
                          <a:spcPct val="0"/>
                        </a:spcBef>
                        <a:spcAft>
                          <a:spcPct val="0"/>
                        </a:spcAft>
                        <a:buClr>
                          <a:srgbClr val="000000"/>
                        </a:buClr>
                        <a:buSzPct val="100000"/>
                        <a:buFont typeface="Arial" charset="0"/>
                        <a:buNone/>
                        <a:tabLst>
                          <a:tab pos="25400" algn="l"/>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kumimoji="0" lang="en-US" sz="1400" b="1" i="0" u="none" strike="noStrike" cap="none" normalizeH="0" baseline="0">
                          <a:ln>
                            <a:noFill/>
                          </a:ln>
                          <a:solidFill>
                            <a:srgbClr val="0000FF"/>
                          </a:solidFill>
                          <a:effectLst/>
                          <a:latin typeface="Arial" charset="0"/>
                        </a:rPr>
                        <a:t>(1 Comp &amp; 1-2 Brief encounters)</a:t>
                      </a:r>
                    </a:p>
                  </a:txBody>
                  <a:tcPr marL="102870" marR="102870" horzOverflow="overflow">
                    <a:lnL w="25400" cap="flat" cmpd="sng" algn="ctr">
                      <a:solidFill>
                        <a:srgbClr val="010000"/>
                      </a:solidFill>
                      <a:prstDash val="solid"/>
                      <a:round/>
                      <a:headEnd type="none" w="med" len="med"/>
                      <a:tailEnd type="none" w="med" len="med"/>
                    </a:lnL>
                    <a:lnR w="12700" cap="flat" cmpd="sng" algn="ctr">
                      <a:solidFill>
                        <a:srgbClr val="010000"/>
                      </a:solidFill>
                      <a:prstDash val="solid"/>
                      <a:round/>
                      <a:headEnd type="none" w="med" len="med"/>
                      <a:tailEnd type="none" w="med" len="med"/>
                    </a:lnR>
                    <a:lnT w="12700" cap="flat" cmpd="sng" algn="ctr">
                      <a:solidFill>
                        <a:srgbClr val="010000"/>
                      </a:solidFill>
                      <a:prstDash val="solid"/>
                      <a:round/>
                      <a:headEnd type="none" w="med" len="med"/>
                      <a:tailEnd type="none" w="med" len="med"/>
                    </a:lnT>
                    <a:lnB w="25400" cap="flat" cmpd="sng" algn="ctr">
                      <a:solidFill>
                        <a:srgbClr val="010000"/>
                      </a:solidFill>
                      <a:prstDash val="solid"/>
                      <a:round/>
                      <a:headEnd type="none" w="med" len="med"/>
                      <a:tailEnd type="none" w="med" len="med"/>
                    </a:lnB>
                    <a:lnTlToBr>
                      <a:noFill/>
                    </a:lnTlToBr>
                    <a:lnBlToTr>
                      <a:noFill/>
                    </a:lnBlToTr>
                    <a:noFill/>
                  </a:tcPr>
                </a:tc>
                <a:tc>
                  <a:txBody>
                    <a:bodyPr/>
                    <a:lstStyle/>
                    <a:p>
                      <a:pPr marL="25400" marR="0" lvl="0" indent="0" algn="ctr" defTabSz="914400" rtl="0" eaLnBrk="1" fontAlgn="base" latinLnBrk="0" hangingPunct="1">
                        <a:lnSpc>
                          <a:spcPts val="3600"/>
                        </a:lnSpc>
                        <a:spcBef>
                          <a:spcPct val="0"/>
                        </a:spcBef>
                        <a:spcAft>
                          <a:spcPct val="0"/>
                        </a:spcAft>
                        <a:buClr>
                          <a:srgbClr val="000000"/>
                        </a:buClr>
                        <a:buSzPct val="100000"/>
                        <a:buFont typeface="Arial" charset="0"/>
                        <a:buNone/>
                        <a:tabLst>
                          <a:tab pos="25400" algn="l"/>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kumimoji="0" lang="en-US" sz="1500" b="1" i="0" u="none" strike="noStrike" cap="none" normalizeH="0" baseline="0">
                          <a:ln>
                            <a:noFill/>
                          </a:ln>
                          <a:solidFill>
                            <a:srgbClr val="0000FF"/>
                          </a:solidFill>
                          <a:effectLst/>
                          <a:latin typeface="Arial" charset="0"/>
                        </a:rPr>
                        <a:t>10</a:t>
                      </a:r>
                    </a:p>
                  </a:txBody>
                  <a:tcPr marL="102870" marR="102870" horzOverflow="overflow">
                    <a:lnL w="12700" cap="flat" cmpd="sng" algn="ctr">
                      <a:solidFill>
                        <a:srgbClr val="010000"/>
                      </a:solidFill>
                      <a:prstDash val="solid"/>
                      <a:round/>
                      <a:headEnd type="none" w="med" len="med"/>
                      <a:tailEnd type="none" w="med" len="med"/>
                    </a:lnL>
                    <a:lnR w="12700" cap="flat" cmpd="sng" algn="ctr">
                      <a:solidFill>
                        <a:srgbClr val="010000"/>
                      </a:solidFill>
                      <a:prstDash val="solid"/>
                      <a:round/>
                      <a:headEnd type="none" w="med" len="med"/>
                      <a:tailEnd type="none" w="med" len="med"/>
                    </a:lnR>
                    <a:lnT w="12700" cap="flat" cmpd="sng" algn="ctr">
                      <a:solidFill>
                        <a:srgbClr val="010000"/>
                      </a:solidFill>
                      <a:prstDash val="solid"/>
                      <a:round/>
                      <a:headEnd type="none" w="med" len="med"/>
                      <a:tailEnd type="none" w="med" len="med"/>
                    </a:lnT>
                    <a:lnB w="25400" cap="flat" cmpd="sng" algn="ctr">
                      <a:solidFill>
                        <a:srgbClr val="010000"/>
                      </a:solidFill>
                      <a:prstDash val="solid"/>
                      <a:round/>
                      <a:headEnd type="none" w="med" len="med"/>
                      <a:tailEnd type="none" w="med" len="med"/>
                    </a:lnB>
                    <a:lnTlToBr>
                      <a:noFill/>
                    </a:lnTlToBr>
                    <a:lnBlToTr>
                      <a:noFill/>
                    </a:lnBlToTr>
                    <a:noFill/>
                  </a:tcPr>
                </a:tc>
                <a:tc>
                  <a:txBody>
                    <a:bodyPr/>
                    <a:lstStyle/>
                    <a:p>
                      <a:pPr marL="25400" marR="0" lvl="0" indent="0" algn="ctr" defTabSz="914400" rtl="0" eaLnBrk="1" fontAlgn="base" latinLnBrk="0" hangingPunct="1">
                        <a:lnSpc>
                          <a:spcPts val="3600"/>
                        </a:lnSpc>
                        <a:spcBef>
                          <a:spcPct val="0"/>
                        </a:spcBef>
                        <a:spcAft>
                          <a:spcPct val="0"/>
                        </a:spcAft>
                        <a:buClr>
                          <a:srgbClr val="000000"/>
                        </a:buClr>
                        <a:buSzPct val="100000"/>
                        <a:buFont typeface="Arial" charset="0"/>
                        <a:buNone/>
                        <a:tabLst>
                          <a:tab pos="25400" algn="l"/>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kumimoji="0" lang="en-US" sz="1500" b="1" i="0" u="none" strike="noStrike" cap="none" normalizeH="0" baseline="0">
                          <a:ln>
                            <a:noFill/>
                          </a:ln>
                          <a:solidFill>
                            <a:srgbClr val="0000FF"/>
                          </a:solidFill>
                          <a:effectLst/>
                          <a:latin typeface="Arial" charset="0"/>
                        </a:rPr>
                        <a:t>243</a:t>
                      </a:r>
                    </a:p>
                  </a:txBody>
                  <a:tcPr marL="102870" marR="102870" horzOverflow="overflow">
                    <a:lnL w="12700" cap="flat" cmpd="sng" algn="ctr">
                      <a:solidFill>
                        <a:srgbClr val="010000"/>
                      </a:solidFill>
                      <a:prstDash val="solid"/>
                      <a:round/>
                      <a:headEnd type="none" w="med" len="med"/>
                      <a:tailEnd type="none" w="med" len="med"/>
                    </a:lnL>
                    <a:lnR w="12700" cap="flat" cmpd="sng" algn="ctr">
                      <a:solidFill>
                        <a:srgbClr val="010000"/>
                      </a:solidFill>
                      <a:prstDash val="solid"/>
                      <a:round/>
                      <a:headEnd type="none" w="med" len="med"/>
                      <a:tailEnd type="none" w="med" len="med"/>
                    </a:lnR>
                    <a:lnT w="12700" cap="flat" cmpd="sng" algn="ctr">
                      <a:solidFill>
                        <a:srgbClr val="010000"/>
                      </a:solidFill>
                      <a:prstDash val="solid"/>
                      <a:round/>
                      <a:headEnd type="none" w="med" len="med"/>
                      <a:tailEnd type="none" w="med" len="med"/>
                    </a:lnT>
                    <a:lnB w="25400" cap="flat" cmpd="sng" algn="ctr">
                      <a:solidFill>
                        <a:srgbClr val="010000"/>
                      </a:solidFill>
                      <a:prstDash val="solid"/>
                      <a:round/>
                      <a:headEnd type="none" w="med" len="med"/>
                      <a:tailEnd type="none" w="med" len="med"/>
                    </a:lnB>
                    <a:lnTlToBr>
                      <a:noFill/>
                    </a:lnTlToBr>
                    <a:lnBlToTr>
                      <a:noFill/>
                    </a:lnBlToTr>
                    <a:noFill/>
                  </a:tcPr>
                </a:tc>
                <a:tc>
                  <a:txBody>
                    <a:bodyPr/>
                    <a:lstStyle/>
                    <a:p>
                      <a:pPr marL="25400" marR="0" lvl="0" indent="0" algn="ctr" defTabSz="914400" rtl="0" eaLnBrk="1" fontAlgn="base" latinLnBrk="0" hangingPunct="1">
                        <a:lnSpc>
                          <a:spcPts val="3600"/>
                        </a:lnSpc>
                        <a:spcBef>
                          <a:spcPct val="0"/>
                        </a:spcBef>
                        <a:spcAft>
                          <a:spcPct val="0"/>
                        </a:spcAft>
                        <a:buClr>
                          <a:srgbClr val="000000"/>
                        </a:buClr>
                        <a:buSzPct val="100000"/>
                        <a:buFont typeface="Arial" charset="0"/>
                        <a:buNone/>
                        <a:tabLst>
                          <a:tab pos="25400" algn="l"/>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kumimoji="0" lang="en-US" sz="1500" b="1" i="0" u="none" strike="noStrike" cap="none" normalizeH="0" baseline="0" dirty="0">
                          <a:ln>
                            <a:noFill/>
                          </a:ln>
                          <a:solidFill>
                            <a:srgbClr val="0000FF"/>
                          </a:solidFill>
                          <a:effectLst/>
                          <a:latin typeface="Arial" charset="0"/>
                        </a:rPr>
                        <a:t>4.1%</a:t>
                      </a:r>
                    </a:p>
                  </a:txBody>
                  <a:tcPr marL="102870" marR="102870" horzOverflow="overflow">
                    <a:lnL w="12700" cap="flat" cmpd="sng" algn="ctr">
                      <a:solidFill>
                        <a:srgbClr val="010000"/>
                      </a:solidFill>
                      <a:prstDash val="solid"/>
                      <a:round/>
                      <a:headEnd type="none" w="med" len="med"/>
                      <a:tailEnd type="none" w="med" len="med"/>
                    </a:lnL>
                    <a:lnR w="25400" cap="flat" cmpd="sng" algn="ctr">
                      <a:solidFill>
                        <a:srgbClr val="010000"/>
                      </a:solidFill>
                      <a:prstDash val="solid"/>
                      <a:round/>
                      <a:headEnd type="none" w="med" len="med"/>
                      <a:tailEnd type="none" w="med" len="med"/>
                    </a:lnR>
                    <a:lnT w="12700" cap="flat" cmpd="sng" algn="ctr">
                      <a:solidFill>
                        <a:srgbClr val="010000"/>
                      </a:solidFill>
                      <a:prstDash val="solid"/>
                      <a:round/>
                      <a:headEnd type="none" w="med" len="med"/>
                      <a:tailEnd type="none" w="med" len="med"/>
                    </a:lnT>
                    <a:lnB w="25400" cap="flat" cmpd="sng" algn="ctr">
                      <a:solidFill>
                        <a:srgbClr val="01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11301" name="Text Box 35"/>
          <p:cNvSpPr txBox="1">
            <a:spLocks noChangeArrowheads="1"/>
          </p:cNvSpPr>
          <p:nvPr/>
        </p:nvSpPr>
        <p:spPr bwMode="auto">
          <a:xfrm>
            <a:off x="2534252" y="5638929"/>
            <a:ext cx="5866804" cy="697627"/>
          </a:xfrm>
          <a:prstGeom prst="rect">
            <a:avLst/>
          </a:prstGeom>
          <a:noFill/>
          <a:ln w="9525">
            <a:noFill/>
            <a:miter lim="800000"/>
            <a:headEnd/>
            <a:tailEnd/>
          </a:ln>
        </p:spPr>
        <p:txBody>
          <a:bodyPr lIns="0" tIns="0" rIns="0" bIns="0">
            <a:spAutoFit/>
          </a:bodyPr>
          <a:lstStyle/>
          <a:p>
            <a:pPr>
              <a:spcAft>
                <a:spcPts val="200"/>
              </a:spcAft>
              <a:tabLst>
                <a:tab pos="0" algn="l"/>
                <a:tab pos="914400" algn="l"/>
                <a:tab pos="1828800" algn="l"/>
                <a:tab pos="2743200" algn="l"/>
                <a:tab pos="3657600" algn="l"/>
                <a:tab pos="4572000" algn="l"/>
              </a:tabLst>
            </a:pPr>
            <a:r>
              <a:rPr lang="en-US" sz="1400" dirty="0">
                <a:solidFill>
                  <a:srgbClr val="0000FF"/>
                </a:solidFill>
                <a:latin typeface="Calibri" pitchFamily="34" charset="0"/>
              </a:rPr>
              <a:t>• Used wireless laptop computer on rounds</a:t>
            </a:r>
          </a:p>
          <a:p>
            <a:pPr>
              <a:spcAft>
                <a:spcPts val="200"/>
              </a:spcAft>
              <a:tabLst>
                <a:tab pos="0" algn="l"/>
                <a:tab pos="914400" algn="l"/>
                <a:tab pos="1828800" algn="l"/>
                <a:tab pos="2743200" algn="l"/>
                <a:tab pos="3657600" algn="l"/>
                <a:tab pos="4572000" algn="l"/>
              </a:tabLst>
            </a:pPr>
            <a:r>
              <a:rPr lang="en-US" sz="1400" dirty="0">
                <a:solidFill>
                  <a:srgbClr val="0000FF"/>
                </a:solidFill>
                <a:latin typeface="Calibri" pitchFamily="34" charset="0"/>
              </a:rPr>
              <a:t>• Major effort made to utilize the software to record encounters</a:t>
            </a:r>
          </a:p>
          <a:p>
            <a:pPr>
              <a:tabLst>
                <a:tab pos="0" algn="l"/>
                <a:tab pos="914400" algn="l"/>
                <a:tab pos="1828800" algn="l"/>
                <a:tab pos="2743200" algn="l"/>
                <a:tab pos="3657600" algn="l"/>
                <a:tab pos="4572000" algn="l"/>
              </a:tabLst>
            </a:pPr>
            <a:r>
              <a:rPr lang="en-US" sz="1400" dirty="0">
                <a:solidFill>
                  <a:srgbClr val="0000FF"/>
                </a:solidFill>
                <a:latin typeface="Calibri" pitchFamily="34" charset="0"/>
              </a:rPr>
              <a:t>• Major administrative feedback to ensure physician compliance</a:t>
            </a:r>
          </a:p>
        </p:txBody>
      </p:sp>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1"/>
          <p:cNvSpPr txBox="1">
            <a:spLocks noChangeArrowheads="1"/>
          </p:cNvSpPr>
          <p:nvPr/>
        </p:nvSpPr>
        <p:spPr bwMode="auto">
          <a:xfrm>
            <a:off x="373283" y="2178050"/>
            <a:ext cx="9610129" cy="184666"/>
          </a:xfrm>
          <a:prstGeom prst="rect">
            <a:avLst/>
          </a:prstGeom>
          <a:noFill/>
          <a:ln w="9525">
            <a:noFill/>
            <a:miter lim="800000"/>
            <a:headEnd/>
            <a:tailEnd/>
          </a:ln>
        </p:spPr>
        <p:txBody>
          <a:bodyPr lIns="0" tIns="0" rIns="0" bIns="0">
            <a:spAutoFit/>
          </a:bodyPr>
          <a:lstStyle/>
          <a:p>
            <a:endParaRPr lang="en-US" sz="1200">
              <a:latin typeface="Calibri" pitchFamily="34" charset="0"/>
            </a:endParaRPr>
          </a:p>
        </p:txBody>
      </p:sp>
      <p:sp>
        <p:nvSpPr>
          <p:cNvPr id="12291" name="Text Box 2"/>
          <p:cNvSpPr txBox="1">
            <a:spLocks noChangeArrowheads="1"/>
          </p:cNvSpPr>
          <p:nvPr/>
        </p:nvSpPr>
        <p:spPr bwMode="auto">
          <a:xfrm>
            <a:off x="685800" y="152400"/>
            <a:ext cx="8658225" cy="692497"/>
          </a:xfrm>
          <a:prstGeom prst="rect">
            <a:avLst/>
          </a:prstGeom>
          <a:noFill/>
          <a:ln w="9525">
            <a:noFill/>
            <a:miter lim="800000"/>
            <a:headEnd/>
            <a:tailEnd/>
          </a:ln>
        </p:spPr>
        <p:txBody>
          <a:bodyPr wrap="square" lIns="0" tIns="0" rIns="0" bIns="0">
            <a:spAutoFit/>
          </a:bodyPr>
          <a:lstStyle/>
          <a:p>
            <a:pPr algn="ctr">
              <a:lnSpc>
                <a:spcPts val="5400"/>
              </a:lnSpc>
              <a:tabLst>
                <a:tab pos="0" algn="l"/>
                <a:tab pos="914400" algn="l"/>
                <a:tab pos="1828800" algn="l"/>
                <a:tab pos="2743200" algn="l"/>
                <a:tab pos="3657600" algn="l"/>
                <a:tab pos="4572000" algn="l"/>
                <a:tab pos="5486400" algn="l"/>
                <a:tab pos="6400800" algn="l"/>
                <a:tab pos="7315200" algn="l"/>
                <a:tab pos="8229600" algn="l"/>
              </a:tabLst>
            </a:pPr>
            <a:r>
              <a:rPr lang="en-US" sz="3600" dirty="0">
                <a:solidFill>
                  <a:srgbClr val="000000"/>
                </a:solidFill>
                <a:latin typeface="Gill Sans"/>
              </a:rPr>
              <a:t>MIQS: Giving EPO During HD Run</a:t>
            </a:r>
          </a:p>
        </p:txBody>
      </p:sp>
      <p:sp>
        <p:nvSpPr>
          <p:cNvPr id="12292" name="Text Box 3"/>
          <p:cNvSpPr txBox="1">
            <a:spLocks noChangeArrowheads="1"/>
          </p:cNvSpPr>
          <p:nvPr/>
        </p:nvSpPr>
        <p:spPr bwMode="auto">
          <a:xfrm>
            <a:off x="1421606" y="5334046"/>
            <a:ext cx="7536656" cy="1179810"/>
          </a:xfrm>
          <a:prstGeom prst="rect">
            <a:avLst/>
          </a:prstGeom>
          <a:noFill/>
          <a:ln w="9525">
            <a:noFill/>
            <a:miter lim="800000"/>
            <a:headEnd/>
            <a:tailEnd/>
          </a:ln>
        </p:spPr>
        <p:txBody>
          <a:bodyPr wrap="square" lIns="0" tIns="0" rIns="0" bIns="0">
            <a:spAutoFit/>
          </a:bodyPr>
          <a:lstStyle/>
          <a:p>
            <a:pPr algn="ctr">
              <a:lnSpc>
                <a:spcPts val="2800"/>
              </a:lnSpc>
              <a:spcAft>
                <a:spcPts val="800"/>
              </a:spcAft>
              <a:tabLst>
                <a:tab pos="0" algn="l"/>
                <a:tab pos="914400" algn="l"/>
                <a:tab pos="1828800" algn="l"/>
                <a:tab pos="2743200" algn="l"/>
                <a:tab pos="3657600" algn="l"/>
                <a:tab pos="4572000" algn="l"/>
                <a:tab pos="5486400" algn="l"/>
                <a:tab pos="6400800" algn="l"/>
              </a:tabLst>
            </a:pPr>
            <a:r>
              <a:rPr lang="en-US" dirty="0">
                <a:solidFill>
                  <a:srgbClr val="0000FF"/>
                </a:solidFill>
                <a:latin typeface="Calibri" pitchFamily="34" charset="0"/>
              </a:rPr>
              <a:t>An EPO Order on the HD Run Screen must be addressed. </a:t>
            </a:r>
          </a:p>
          <a:p>
            <a:pPr algn="ctr">
              <a:lnSpc>
                <a:spcPts val="2800"/>
              </a:lnSpc>
              <a:tabLst>
                <a:tab pos="0" algn="l"/>
                <a:tab pos="914400" algn="l"/>
                <a:tab pos="1828800" algn="l"/>
                <a:tab pos="2743200" algn="l"/>
                <a:tab pos="3657600" algn="l"/>
                <a:tab pos="4572000" algn="l"/>
                <a:tab pos="5486400" algn="l"/>
                <a:tab pos="6400800" algn="l"/>
              </a:tabLst>
            </a:pPr>
            <a:r>
              <a:rPr lang="en-US" dirty="0">
                <a:solidFill>
                  <a:srgbClr val="0000FF"/>
                </a:solidFill>
                <a:latin typeface="Calibri" pitchFamily="34" charset="0"/>
              </a:rPr>
              <a:t>Nurse documents administration or NON administration and signs off</a:t>
            </a:r>
          </a:p>
        </p:txBody>
      </p:sp>
      <p:pic>
        <p:nvPicPr>
          <p:cNvPr id="12293" name="Picture 4"/>
          <p:cNvPicPr>
            <a:picLocks noChangeAspect="1" noChangeArrowheads="1"/>
          </p:cNvPicPr>
          <p:nvPr/>
        </p:nvPicPr>
        <p:blipFill>
          <a:blip r:embed="rId3" cstate="print"/>
          <a:srcRect/>
          <a:stretch>
            <a:fillRect/>
          </a:stretch>
        </p:blipFill>
        <p:spPr bwMode="auto">
          <a:xfrm>
            <a:off x="1514500" y="1019175"/>
            <a:ext cx="7291983" cy="4330700"/>
          </a:xfrm>
          <a:prstGeom prst="rect">
            <a:avLst/>
          </a:prstGeom>
          <a:noFill/>
          <a:ln w="25400">
            <a:noFill/>
            <a:miter lim="800000"/>
            <a:headEnd/>
            <a:tailEnd/>
          </a:ln>
        </p:spPr>
      </p:pic>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ChangeArrowheads="1"/>
          </p:cNvSpPr>
          <p:nvPr/>
        </p:nvSpPr>
        <p:spPr bwMode="auto">
          <a:xfrm>
            <a:off x="2546816" y="2533745"/>
            <a:ext cx="184731" cy="246221"/>
          </a:xfrm>
          <a:prstGeom prst="rect">
            <a:avLst/>
          </a:prstGeom>
          <a:noFill/>
          <a:ln w="9525">
            <a:noFill/>
            <a:miter lim="800000"/>
            <a:headEnd/>
            <a:tailEnd/>
          </a:ln>
        </p:spPr>
        <p:txBody>
          <a:bodyPr wrap="none">
            <a:spAutoFit/>
          </a:bodyPr>
          <a:lstStyle/>
          <a:p>
            <a:endParaRPr lang="en-US" sz="1000">
              <a:latin typeface="Calibri" pitchFamily="34" charset="0"/>
            </a:endParaRPr>
          </a:p>
        </p:txBody>
      </p:sp>
      <p:sp>
        <p:nvSpPr>
          <p:cNvPr id="13315" name="Rectangle 3"/>
          <p:cNvSpPr>
            <a:spLocks noGrp="1" noChangeArrowheads="1"/>
          </p:cNvSpPr>
          <p:nvPr>
            <p:ph idx="1"/>
          </p:nvPr>
        </p:nvSpPr>
        <p:spPr/>
        <p:txBody>
          <a:bodyPr/>
          <a:lstStyle/>
          <a:p>
            <a:pPr eaLnBrk="1" hangingPunct="1">
              <a:lnSpc>
                <a:spcPct val="130000"/>
              </a:lnSpc>
              <a:buFontTx/>
              <a:buNone/>
            </a:pPr>
            <a:endParaRPr lang="en-US" sz="1200"/>
          </a:p>
          <a:p>
            <a:pPr eaLnBrk="1" hangingPunct="1">
              <a:lnSpc>
                <a:spcPct val="130000"/>
              </a:lnSpc>
            </a:pPr>
            <a:endParaRPr lang="en-US" sz="1400"/>
          </a:p>
          <a:p>
            <a:pPr eaLnBrk="1" hangingPunct="1">
              <a:lnSpc>
                <a:spcPct val="130000"/>
              </a:lnSpc>
            </a:pPr>
            <a:endParaRPr lang="en-US" sz="1200"/>
          </a:p>
        </p:txBody>
      </p:sp>
      <p:sp>
        <p:nvSpPr>
          <p:cNvPr id="13316" name="Rectangle 4"/>
          <p:cNvSpPr>
            <a:spLocks noChangeArrowheads="1"/>
          </p:cNvSpPr>
          <p:nvPr/>
        </p:nvSpPr>
        <p:spPr bwMode="auto">
          <a:xfrm>
            <a:off x="428625" y="196852"/>
            <a:ext cx="7200900" cy="584775"/>
          </a:xfrm>
          <a:prstGeom prst="rect">
            <a:avLst/>
          </a:prstGeom>
          <a:noFill/>
          <a:ln w="9525">
            <a:noFill/>
            <a:miter lim="800000"/>
            <a:headEnd/>
            <a:tailEnd/>
          </a:ln>
        </p:spPr>
        <p:txBody>
          <a:bodyPr wrap="square">
            <a:spAutoFit/>
          </a:bodyPr>
          <a:lstStyle/>
          <a:p>
            <a:pPr algn="ctr"/>
            <a:r>
              <a:rPr lang="en-US" sz="3200" dirty="0">
                <a:solidFill>
                  <a:schemeClr val="tx2"/>
                </a:solidFill>
                <a:latin typeface="Calibri" pitchFamily="34" charset="0"/>
              </a:rPr>
              <a:t>MIQS: Checking EPO at HD Sign off</a:t>
            </a:r>
          </a:p>
        </p:txBody>
      </p:sp>
      <p:sp>
        <p:nvSpPr>
          <p:cNvPr id="13317" name="Text Box 5"/>
          <p:cNvSpPr txBox="1">
            <a:spLocks noChangeArrowheads="1"/>
          </p:cNvSpPr>
          <p:nvPr/>
        </p:nvSpPr>
        <p:spPr bwMode="auto">
          <a:xfrm>
            <a:off x="844757" y="914423"/>
            <a:ext cx="5070277" cy="461665"/>
          </a:xfrm>
          <a:prstGeom prst="rect">
            <a:avLst/>
          </a:prstGeom>
          <a:noFill/>
          <a:ln w="9525">
            <a:noFill/>
            <a:miter lim="800000"/>
            <a:headEnd/>
            <a:tailEnd/>
          </a:ln>
        </p:spPr>
        <p:txBody>
          <a:bodyPr>
            <a:spAutoFit/>
          </a:bodyPr>
          <a:lstStyle/>
          <a:p>
            <a:pPr>
              <a:spcBef>
                <a:spcPct val="50000"/>
              </a:spcBef>
            </a:pPr>
            <a:r>
              <a:rPr lang="en-US" u="sng" dirty="0">
                <a:latin typeface="Calibri" pitchFamily="34" charset="0"/>
              </a:rPr>
              <a:t>Nurse Signs off at End of HD Treatment</a:t>
            </a:r>
          </a:p>
        </p:txBody>
      </p:sp>
      <p:sp>
        <p:nvSpPr>
          <p:cNvPr id="13318" name="Text Box 6"/>
          <p:cNvSpPr txBox="1">
            <a:spLocks noChangeArrowheads="1"/>
          </p:cNvSpPr>
          <p:nvPr/>
        </p:nvSpPr>
        <p:spPr bwMode="auto">
          <a:xfrm>
            <a:off x="605440" y="5562672"/>
            <a:ext cx="9167217" cy="830997"/>
          </a:xfrm>
          <a:prstGeom prst="rect">
            <a:avLst/>
          </a:prstGeom>
          <a:noFill/>
          <a:ln w="9525">
            <a:noFill/>
            <a:miter lim="800000"/>
            <a:headEnd/>
            <a:tailEnd/>
          </a:ln>
        </p:spPr>
        <p:txBody>
          <a:bodyPr>
            <a:spAutoFit/>
          </a:bodyPr>
          <a:lstStyle/>
          <a:p>
            <a:pPr>
              <a:spcBef>
                <a:spcPct val="50000"/>
              </a:spcBef>
            </a:pPr>
            <a:r>
              <a:rPr lang="en-US" dirty="0">
                <a:solidFill>
                  <a:srgbClr val="CC0000"/>
                </a:solidFill>
                <a:latin typeface="Calibri" pitchFamily="34" charset="0"/>
              </a:rPr>
              <a:t>A warning appears if the ordered EPO was not recorded as given-management tool</a:t>
            </a:r>
          </a:p>
        </p:txBody>
      </p:sp>
      <p:pic>
        <p:nvPicPr>
          <p:cNvPr id="13319" name="Picture 8"/>
          <p:cNvPicPr>
            <a:picLocks noChangeAspect="1" noChangeArrowheads="1"/>
          </p:cNvPicPr>
          <p:nvPr/>
        </p:nvPicPr>
        <p:blipFill>
          <a:blip r:embed="rId3" cstate="print"/>
          <a:srcRect/>
          <a:stretch>
            <a:fillRect/>
          </a:stretch>
        </p:blipFill>
        <p:spPr bwMode="auto">
          <a:xfrm>
            <a:off x="1735931" y="1447806"/>
            <a:ext cx="6879431" cy="4084637"/>
          </a:xfrm>
          <a:prstGeom prst="rect">
            <a:avLst/>
          </a:prstGeom>
          <a:noFill/>
          <a:ln w="9525">
            <a:noFill/>
            <a:miter lim="800000"/>
            <a:headEnd/>
            <a:tailEnd/>
          </a:ln>
        </p:spPr>
      </p:pic>
    </p:spTree>
  </p:cSld>
  <p:clrMapOvr>
    <a:masterClrMapping/>
  </p:clrMapOvr>
  <p:transition spd="med"/>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Content Placeholder 2"/>
          <p:cNvSpPr>
            <a:spLocks noGrp="1"/>
          </p:cNvSpPr>
          <p:nvPr>
            <p:ph idx="1"/>
          </p:nvPr>
        </p:nvSpPr>
        <p:spPr>
          <a:xfrm>
            <a:off x="514350" y="1709928"/>
            <a:ext cx="9258300" cy="3243072"/>
          </a:xfrm>
        </p:spPr>
        <p:txBody>
          <a:bodyPr/>
          <a:lstStyle/>
          <a:p>
            <a:pPr eaLnBrk="1" hangingPunct="1"/>
            <a:r>
              <a:rPr lang="en-US" dirty="0"/>
              <a:t>ESRD QIP – reporting &amp; quantification</a:t>
            </a:r>
          </a:p>
          <a:p>
            <a:pPr eaLnBrk="1" hangingPunct="1"/>
            <a:r>
              <a:rPr lang="en-US" dirty="0"/>
              <a:t>9 Topic areas for 26 measures:</a:t>
            </a:r>
          </a:p>
          <a:p>
            <a:pPr lvl="1" eaLnBrk="1" hangingPunct="1"/>
            <a:r>
              <a:rPr lang="en-US" dirty="0"/>
              <a:t>Anemia, Dialysis Adequacy (</a:t>
            </a:r>
            <a:r>
              <a:rPr lang="en-US" dirty="0" err="1"/>
              <a:t>Hemodialysis</a:t>
            </a:r>
            <a:r>
              <a:rPr lang="en-US" dirty="0"/>
              <a:t> and Peritoneal Dialysis), Vascular Access, Mineral Metabolism, Influenza Vaccination, Mortality, and Patient Education, Satisfaction, and Quality of Life.</a:t>
            </a:r>
          </a:p>
          <a:p>
            <a:pPr eaLnBrk="1" hangingPunct="1"/>
            <a:r>
              <a:rPr lang="en-US" dirty="0"/>
              <a:t>Will determine payments &amp; penalties</a:t>
            </a:r>
          </a:p>
          <a:p>
            <a:pPr eaLnBrk="1" hangingPunct="1"/>
            <a:endParaRPr lang="en-US" dirty="0"/>
          </a:p>
          <a:p>
            <a:pPr lvl="1" eaLnBrk="1" hangingPunct="1">
              <a:buFont typeface="Arial" pitchFamily="34" charset="0"/>
              <a:buNone/>
            </a:pPr>
            <a:endParaRPr lang="en-US" dirty="0"/>
          </a:p>
          <a:p>
            <a:pPr eaLnBrk="1" hangingPunct="1"/>
            <a:endParaRPr lang="en-US" dirty="0"/>
          </a:p>
        </p:txBody>
      </p:sp>
      <p:sp>
        <p:nvSpPr>
          <p:cNvPr id="14338" name="Title 1"/>
          <p:cNvSpPr>
            <a:spLocks noGrp="1"/>
          </p:cNvSpPr>
          <p:nvPr>
            <p:ph type="title"/>
          </p:nvPr>
        </p:nvSpPr>
        <p:spPr/>
        <p:txBody>
          <a:bodyPr/>
          <a:lstStyle/>
          <a:p>
            <a:pPr eaLnBrk="1" hangingPunct="1"/>
            <a:r>
              <a:rPr lang="en-US"/>
              <a:t>Bundling CPMs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Content Placeholder 2"/>
          <p:cNvSpPr>
            <a:spLocks noGrp="1"/>
          </p:cNvSpPr>
          <p:nvPr>
            <p:ph idx="1"/>
          </p:nvPr>
        </p:nvSpPr>
        <p:spPr>
          <a:xfrm>
            <a:off x="514350" y="1371600"/>
            <a:ext cx="9258300" cy="4157472"/>
          </a:xfrm>
        </p:spPr>
        <p:txBody>
          <a:bodyPr/>
          <a:lstStyle/>
          <a:p>
            <a:pPr eaLnBrk="1" hangingPunct="1"/>
            <a:r>
              <a:rPr lang="en-US" dirty="0"/>
              <a:t>Healthcare is a major anomaly among information-intensive businesses - over $2T revenue business spending under 2% of revenue on IT. Not on EMRs</a:t>
            </a:r>
          </a:p>
          <a:p>
            <a:pPr eaLnBrk="1" hangingPunct="1"/>
            <a:r>
              <a:rPr lang="en-US" dirty="0"/>
              <a:t>least exploited is the core of the business, clinical operations and clinical data. </a:t>
            </a:r>
          </a:p>
          <a:p>
            <a:pPr eaLnBrk="1" hangingPunct="1"/>
            <a:r>
              <a:rPr lang="en-US" dirty="0"/>
              <a:t>cottage-industry nature, resistance of providers to be measured on their performance</a:t>
            </a:r>
          </a:p>
          <a:p>
            <a:pPr eaLnBrk="1" hangingPunct="1"/>
            <a:endParaRPr lang="en-US" dirty="0"/>
          </a:p>
        </p:txBody>
      </p:sp>
      <p:sp>
        <p:nvSpPr>
          <p:cNvPr id="15362" name="Title 1"/>
          <p:cNvSpPr>
            <a:spLocks noGrp="1"/>
          </p:cNvSpPr>
          <p:nvPr>
            <p:ph type="title"/>
          </p:nvPr>
        </p:nvSpPr>
        <p:spPr/>
        <p:txBody>
          <a:bodyPr/>
          <a:lstStyle/>
          <a:p>
            <a:pPr eaLnBrk="1" hangingPunct="1"/>
            <a:r>
              <a:rPr lang="en-US"/>
              <a:t>HCIT</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Content Placeholder 2"/>
          <p:cNvSpPr>
            <a:spLocks noGrp="1"/>
          </p:cNvSpPr>
          <p:nvPr>
            <p:ph idx="1"/>
          </p:nvPr>
        </p:nvSpPr>
        <p:spPr>
          <a:xfrm>
            <a:off x="514350" y="1633728"/>
            <a:ext cx="9258300" cy="3166872"/>
          </a:xfrm>
        </p:spPr>
        <p:txBody>
          <a:bodyPr/>
          <a:lstStyle/>
          <a:p>
            <a:pPr eaLnBrk="1" hangingPunct="1"/>
            <a:r>
              <a:rPr lang="en-US" dirty="0"/>
              <a:t>More IT use</a:t>
            </a:r>
          </a:p>
          <a:p>
            <a:pPr eaLnBrk="1" hangingPunct="1"/>
            <a:r>
              <a:rPr lang="en-US" dirty="0"/>
              <a:t>Increasing scrutiny</a:t>
            </a:r>
          </a:p>
          <a:p>
            <a:pPr eaLnBrk="1" hangingPunct="1"/>
            <a:r>
              <a:rPr lang="en-US" dirty="0"/>
              <a:t>ESRD is a model for all healthcare</a:t>
            </a:r>
          </a:p>
          <a:p>
            <a:pPr eaLnBrk="1" hangingPunct="1"/>
            <a:r>
              <a:rPr lang="en-US" dirty="0"/>
              <a:t>Quantification of quality</a:t>
            </a:r>
          </a:p>
          <a:p>
            <a:pPr eaLnBrk="1" hangingPunct="1"/>
            <a:r>
              <a:rPr lang="en-US" dirty="0"/>
              <a:t>Global bundling</a:t>
            </a:r>
          </a:p>
          <a:p>
            <a:pPr eaLnBrk="1" hangingPunct="1"/>
            <a:r>
              <a:rPr lang="en-US" dirty="0"/>
              <a:t>Lower payments for more work</a:t>
            </a:r>
          </a:p>
          <a:p>
            <a:pPr eaLnBrk="1" hangingPunct="1"/>
            <a:endParaRPr lang="en-US" dirty="0"/>
          </a:p>
          <a:p>
            <a:pPr eaLnBrk="1" hangingPunct="1"/>
            <a:endParaRPr lang="en-US" dirty="0"/>
          </a:p>
        </p:txBody>
      </p:sp>
      <p:sp>
        <p:nvSpPr>
          <p:cNvPr id="16386" name="Title 1"/>
          <p:cNvSpPr>
            <a:spLocks noGrp="1"/>
          </p:cNvSpPr>
          <p:nvPr>
            <p:ph type="title"/>
          </p:nvPr>
        </p:nvSpPr>
        <p:spPr/>
        <p:txBody>
          <a:bodyPr/>
          <a:lstStyle/>
          <a:p>
            <a:pPr eaLnBrk="1" hangingPunct="1"/>
            <a:r>
              <a:rPr lang="en-US"/>
              <a:t>The Future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p:cNvSpPr>
            <a:spLocks noGrp="1" noChangeArrowheads="1"/>
          </p:cNvSpPr>
          <p:nvPr>
            <p:ph type="ctrTitle"/>
          </p:nvPr>
        </p:nvSpPr>
        <p:spPr>
          <a:xfrm>
            <a:off x="600076" y="457199"/>
            <a:ext cx="9112250" cy="4143376"/>
          </a:xfrm>
          <a:noFill/>
          <a:ln/>
        </p:spPr>
        <p:txBody>
          <a:bodyPr lIns="0" tIns="571297" rIns="0" bIns="0"/>
          <a:lstStyle/>
          <a:p>
            <a:pPr>
              <a:lnSpc>
                <a:spcPct val="150000"/>
              </a:lnSpc>
              <a:spcBef>
                <a:spcPts val="0"/>
              </a:spcBef>
            </a:pPr>
            <a:br>
              <a:rPr lang="en-US" sz="4000" dirty="0">
                <a:solidFill>
                  <a:srgbClr val="FFFF37"/>
                </a:solidFill>
                <a:latin typeface="Verdana" pitchFamily="34" charset="0"/>
              </a:rPr>
            </a:br>
            <a:br>
              <a:rPr lang="en-US" sz="4000" dirty="0">
                <a:solidFill>
                  <a:srgbClr val="FFFF37"/>
                </a:solidFill>
                <a:latin typeface="Verdana" pitchFamily="34" charset="0"/>
              </a:rPr>
            </a:br>
            <a:br>
              <a:rPr lang="en-US" sz="4000" dirty="0">
                <a:solidFill>
                  <a:srgbClr val="FFFF37"/>
                </a:solidFill>
                <a:latin typeface="Verdana" pitchFamily="34" charset="0"/>
              </a:rPr>
            </a:br>
            <a:br>
              <a:rPr lang="en-US" sz="4000" dirty="0">
                <a:solidFill>
                  <a:srgbClr val="FFFF37"/>
                </a:solidFill>
                <a:latin typeface="Verdana" pitchFamily="34" charset="0"/>
              </a:rPr>
            </a:br>
            <a:r>
              <a:rPr lang="en-US" sz="4800" dirty="0">
                <a:solidFill>
                  <a:srgbClr val="FFFF37"/>
                </a:solidFill>
                <a:latin typeface="Verdana" pitchFamily="34" charset="0"/>
              </a:rPr>
              <a:t>Panel of Pioneers:</a:t>
            </a:r>
            <a:br>
              <a:rPr lang="en-US" sz="4800" dirty="0">
                <a:solidFill>
                  <a:srgbClr val="FFFF37"/>
                </a:solidFill>
                <a:latin typeface="Verdana" pitchFamily="34" charset="0"/>
              </a:rPr>
            </a:br>
            <a:r>
              <a:rPr lang="en-US" sz="4400" dirty="0">
                <a:solidFill>
                  <a:srgbClr val="FFFF37"/>
                </a:solidFill>
                <a:latin typeface="Verdana" pitchFamily="34" charset="0"/>
              </a:rPr>
              <a:t>Perspective</a:t>
            </a:r>
            <a:br>
              <a:rPr lang="en-US" sz="4400" dirty="0">
                <a:solidFill>
                  <a:srgbClr val="FFFF37"/>
                </a:solidFill>
                <a:latin typeface="Verdana" pitchFamily="34" charset="0"/>
              </a:rPr>
            </a:br>
            <a:r>
              <a:rPr lang="en-US" sz="4000" dirty="0">
                <a:solidFill>
                  <a:srgbClr val="FFFF37"/>
                </a:solidFill>
                <a:latin typeface="Verdana" pitchFamily="34" charset="0"/>
              </a:rPr>
              <a:t>and</a:t>
            </a:r>
            <a:br>
              <a:rPr lang="en-US" sz="4400" dirty="0">
                <a:solidFill>
                  <a:srgbClr val="FFFF37"/>
                </a:solidFill>
                <a:latin typeface="Verdana" pitchFamily="34" charset="0"/>
              </a:rPr>
            </a:br>
            <a:r>
              <a:rPr lang="en-US" sz="4400" dirty="0">
                <a:solidFill>
                  <a:srgbClr val="FFFF37"/>
                </a:solidFill>
                <a:latin typeface="Verdana" pitchFamily="34" charset="0"/>
              </a:rPr>
              <a:t>Predictions</a:t>
            </a:r>
            <a:br>
              <a:rPr lang="en-US" sz="4000" dirty="0">
                <a:solidFill>
                  <a:srgbClr val="FFFF37"/>
                </a:solidFill>
                <a:latin typeface="Verdana" pitchFamily="34" charset="0"/>
              </a:rPr>
            </a:br>
            <a:br>
              <a:rPr lang="en-US" sz="4000" dirty="0">
                <a:solidFill>
                  <a:srgbClr val="FFFF37"/>
                </a:solidFill>
                <a:latin typeface="Verdana" pitchFamily="34" charset="0"/>
              </a:rPr>
            </a:br>
            <a:br>
              <a:rPr lang="en-US" sz="4000" dirty="0">
                <a:solidFill>
                  <a:srgbClr val="FFFF37"/>
                </a:solidFill>
                <a:latin typeface="Verdana" pitchFamily="34" charset="0"/>
              </a:rPr>
            </a:br>
            <a:br>
              <a:rPr lang="en-US" sz="4000" dirty="0">
                <a:solidFill>
                  <a:srgbClr val="FFFF37"/>
                </a:solidFill>
                <a:latin typeface="Verdana" pitchFamily="34" charset="0"/>
              </a:rPr>
            </a:br>
            <a:r>
              <a:rPr lang="en-US" sz="4000" dirty="0">
                <a:solidFill>
                  <a:srgbClr val="FFFF37"/>
                </a:solidFill>
                <a:latin typeface="Verdana" pitchFamily="34" charset="0"/>
              </a:rPr>
              <a:t> </a:t>
            </a:r>
            <a:br>
              <a:rPr lang="en-US" sz="3600" dirty="0">
                <a:solidFill>
                  <a:srgbClr val="FFFF37"/>
                </a:solidFill>
                <a:latin typeface="Verdana" pitchFamily="34" charset="0"/>
              </a:rPr>
            </a:br>
            <a:endParaRPr lang="en-US" sz="3600" dirty="0">
              <a:solidFill>
                <a:srgbClr val="FFFF37"/>
              </a:solidFill>
              <a:latin typeface="Verdana" pitchFamily="34" charset="0"/>
            </a:endParaRPr>
          </a:p>
        </p:txBody>
      </p:sp>
      <p:sp>
        <p:nvSpPr>
          <p:cNvPr id="25" name="TextBox 24"/>
          <p:cNvSpPr txBox="1"/>
          <p:nvPr/>
        </p:nvSpPr>
        <p:spPr>
          <a:xfrm>
            <a:off x="3910619" y="4853772"/>
            <a:ext cx="2397587" cy="523220"/>
          </a:xfrm>
          <a:prstGeom prst="rect">
            <a:avLst/>
          </a:prstGeom>
          <a:noFill/>
        </p:spPr>
        <p:txBody>
          <a:bodyPr wrap="square" rtlCol="0">
            <a:spAutoFit/>
          </a:bodyPr>
          <a:lstStyle/>
          <a:p>
            <a:r>
              <a:rPr lang="en-US" sz="2800" i="1" dirty="0">
                <a:latin typeface="Verdana" pitchFamily="34" charset="0"/>
              </a:rPr>
              <a:t>Speakers:</a:t>
            </a:r>
            <a:r>
              <a:rPr lang="en-US" sz="2800" dirty="0">
                <a:latin typeface="Verdana" pitchFamily="34" charset="0"/>
              </a:rPr>
              <a:t> </a:t>
            </a:r>
          </a:p>
        </p:txBody>
      </p:sp>
      <p:sp>
        <p:nvSpPr>
          <p:cNvPr id="7" name="TextBox 6"/>
          <p:cNvSpPr txBox="1"/>
          <p:nvPr/>
        </p:nvSpPr>
        <p:spPr>
          <a:xfrm>
            <a:off x="1228725" y="5426060"/>
            <a:ext cx="8058150" cy="523220"/>
          </a:xfrm>
          <a:prstGeom prst="rect">
            <a:avLst/>
          </a:prstGeom>
          <a:noFill/>
        </p:spPr>
        <p:txBody>
          <a:bodyPr wrap="square" rtlCol="0">
            <a:spAutoFit/>
          </a:bodyPr>
          <a:lstStyle/>
          <a:p>
            <a:pPr algn="l"/>
            <a:r>
              <a:rPr lang="en-US" sz="2800" dirty="0">
                <a:latin typeface="Verdana" pitchFamily="34" charset="0"/>
              </a:rPr>
              <a:t>V. Taaffe,  J. Maltais,  G. Rovegno,  R. Ward</a:t>
            </a:r>
          </a:p>
        </p:txBody>
      </p:sp>
      <p:pic>
        <p:nvPicPr>
          <p:cNvPr id="185346" name="Picture 2" descr="C:\Documents and Settings\RPCUser\My Documents\My Pictures\Microsoft Clip Organizer\pe01563_.wmf"/>
          <p:cNvPicPr>
            <a:picLocks noChangeAspect="1" noChangeArrowheads="1"/>
          </p:cNvPicPr>
          <p:nvPr/>
        </p:nvPicPr>
        <p:blipFill>
          <a:blip r:embed="rId3" cstate="print"/>
          <a:srcRect/>
          <a:stretch>
            <a:fillRect/>
          </a:stretch>
        </p:blipFill>
        <p:spPr bwMode="auto">
          <a:xfrm>
            <a:off x="736208" y="1469757"/>
            <a:ext cx="1678380" cy="2134179"/>
          </a:xfrm>
          <a:prstGeom prst="rect">
            <a:avLst/>
          </a:prstGeom>
          <a:noFill/>
        </p:spPr>
      </p:pic>
      <p:grpSp>
        <p:nvGrpSpPr>
          <p:cNvPr id="2" name="Group 94"/>
          <p:cNvGrpSpPr/>
          <p:nvPr/>
        </p:nvGrpSpPr>
        <p:grpSpPr>
          <a:xfrm>
            <a:off x="7786692" y="3114675"/>
            <a:ext cx="1685925" cy="2085974"/>
            <a:chOff x="5400675" y="342900"/>
            <a:chExt cx="4043363" cy="4857751"/>
          </a:xfrm>
        </p:grpSpPr>
        <p:grpSp>
          <p:nvGrpSpPr>
            <p:cNvPr id="3" name="Group 92"/>
            <p:cNvGrpSpPr/>
            <p:nvPr/>
          </p:nvGrpSpPr>
          <p:grpSpPr>
            <a:xfrm>
              <a:off x="5400675" y="342900"/>
              <a:ext cx="4043363" cy="4857751"/>
              <a:chOff x="5486400" y="-44021"/>
              <a:chExt cx="4471989" cy="5873321"/>
            </a:xfrm>
          </p:grpSpPr>
          <p:grpSp>
            <p:nvGrpSpPr>
              <p:cNvPr id="4" name="Group 47"/>
              <p:cNvGrpSpPr>
                <a:grpSpLocks noChangeAspect="1"/>
              </p:cNvGrpSpPr>
              <p:nvPr/>
            </p:nvGrpSpPr>
            <p:grpSpPr bwMode="auto">
              <a:xfrm>
                <a:off x="5486400" y="-44021"/>
                <a:ext cx="4471989" cy="5873321"/>
                <a:chOff x="5184" y="2104"/>
                <a:chExt cx="801" cy="1052"/>
              </a:xfrm>
            </p:grpSpPr>
            <p:sp>
              <p:nvSpPr>
                <p:cNvPr id="185390" name="AutoShape 46"/>
                <p:cNvSpPr>
                  <a:spLocks noChangeAspect="1" noChangeArrowheads="1" noTextEdit="1"/>
                </p:cNvSpPr>
                <p:nvPr/>
              </p:nvSpPr>
              <p:spPr bwMode="auto">
                <a:xfrm>
                  <a:off x="5184" y="2104"/>
                  <a:ext cx="801" cy="1052"/>
                </a:xfrm>
                <a:prstGeom prst="rect">
                  <a:avLst/>
                </a:prstGeom>
                <a:solidFill>
                  <a:schemeClr val="bg1">
                    <a:lumMod val="75000"/>
                  </a:schemeClr>
                </a:solidFill>
                <a:ln w="88900" cap="sq" cmpd="sng" algn="ctr">
                  <a:noFill/>
                  <a:prstDash val="solid"/>
                  <a:miter lim="800000"/>
                  <a:headEnd type="none" w="med" len="med"/>
                  <a:tailEnd type="none" w="med" len="med"/>
                </a:ln>
                <a:effectLst>
                  <a:outerShdw dist="18000" dir="5400000" algn="tl" rotWithShape="0">
                    <a:srgbClr val="000000">
                      <a:alpha val="39999"/>
                    </a:srgbClr>
                  </a:outerShdw>
                </a:effectLst>
              </p:spPr>
              <p:txBody>
                <a:bodyPr vert="horz" wrap="square" lIns="0" tIns="0" rIns="0" bIns="0" numCol="1" anchor="t" anchorCtr="0" compatLnSpc="1">
                  <a:prstTxWarp prst="textNoShape">
                    <a:avLst/>
                  </a:prstTxWarp>
                </a:bodyPr>
                <a:lstStyle/>
                <a:p>
                  <a:endParaRPr lang="en-US"/>
                </a:p>
              </p:txBody>
            </p:sp>
            <p:sp>
              <p:nvSpPr>
                <p:cNvPr id="185392" name="Rectangle 48"/>
                <p:cNvSpPr>
                  <a:spLocks noChangeArrowheads="1"/>
                </p:cNvSpPr>
                <p:nvPr/>
              </p:nvSpPr>
              <p:spPr bwMode="auto">
                <a:xfrm>
                  <a:off x="5184" y="2104"/>
                  <a:ext cx="801" cy="993"/>
                </a:xfrm>
                <a:prstGeom prst="rect">
                  <a:avLst/>
                </a:prstGeom>
                <a:solidFill>
                  <a:srgbClr val="A6E9F0"/>
                </a:solidFill>
                <a:ln w="9525">
                  <a:noFill/>
                  <a:miter lim="800000"/>
                  <a:headEnd/>
                  <a:tailEnd/>
                </a:ln>
              </p:spPr>
              <p:txBody>
                <a:bodyPr vert="horz" wrap="square" lIns="0" tIns="0" rIns="0" bIns="0" numCol="1" anchor="t" anchorCtr="0" compatLnSpc="1">
                  <a:prstTxWarp prst="textNoShape">
                    <a:avLst/>
                  </a:prstTxWarp>
                </a:bodyPr>
                <a:lstStyle/>
                <a:p>
                  <a:endParaRPr lang="en-US"/>
                </a:p>
              </p:txBody>
            </p:sp>
            <p:sp>
              <p:nvSpPr>
                <p:cNvPr id="185393" name="Freeform 49"/>
                <p:cNvSpPr>
                  <a:spLocks/>
                </p:cNvSpPr>
                <p:nvPr/>
              </p:nvSpPr>
              <p:spPr bwMode="auto">
                <a:xfrm>
                  <a:off x="5238" y="2319"/>
                  <a:ext cx="677" cy="772"/>
                </a:xfrm>
                <a:custGeom>
                  <a:avLst/>
                  <a:gdLst/>
                  <a:ahLst/>
                  <a:cxnLst>
                    <a:cxn ang="0">
                      <a:pos x="608" y="1502"/>
                    </a:cxn>
                    <a:cxn ang="0">
                      <a:pos x="523" y="1472"/>
                    </a:cxn>
                    <a:cxn ang="0">
                      <a:pos x="445" y="1438"/>
                    </a:cxn>
                    <a:cxn ang="0">
                      <a:pos x="373" y="1401"/>
                    </a:cxn>
                    <a:cxn ang="0">
                      <a:pos x="307" y="1360"/>
                    </a:cxn>
                    <a:cxn ang="0">
                      <a:pos x="247" y="1316"/>
                    </a:cxn>
                    <a:cxn ang="0">
                      <a:pos x="194" y="1270"/>
                    </a:cxn>
                    <a:cxn ang="0">
                      <a:pos x="147" y="1222"/>
                    </a:cxn>
                    <a:cxn ang="0">
                      <a:pos x="105" y="1171"/>
                    </a:cxn>
                    <a:cxn ang="0">
                      <a:pos x="72" y="1119"/>
                    </a:cxn>
                    <a:cxn ang="0">
                      <a:pos x="44" y="1066"/>
                    </a:cxn>
                    <a:cxn ang="0">
                      <a:pos x="23" y="1011"/>
                    </a:cxn>
                    <a:cxn ang="0">
                      <a:pos x="8" y="957"/>
                    </a:cxn>
                    <a:cxn ang="0">
                      <a:pos x="1" y="903"/>
                    </a:cxn>
                    <a:cxn ang="0">
                      <a:pos x="0" y="848"/>
                    </a:cxn>
                    <a:cxn ang="0">
                      <a:pos x="6" y="794"/>
                    </a:cxn>
                    <a:cxn ang="0">
                      <a:pos x="19" y="737"/>
                    </a:cxn>
                    <a:cxn ang="0">
                      <a:pos x="43" y="682"/>
                    </a:cxn>
                    <a:cxn ang="0">
                      <a:pos x="75" y="633"/>
                    </a:cxn>
                    <a:cxn ang="0">
                      <a:pos x="117" y="591"/>
                    </a:cxn>
                    <a:cxn ang="0">
                      <a:pos x="169" y="555"/>
                    </a:cxn>
                    <a:cxn ang="0">
                      <a:pos x="232" y="525"/>
                    </a:cxn>
                    <a:cxn ang="0">
                      <a:pos x="307" y="503"/>
                    </a:cxn>
                    <a:cxn ang="0">
                      <a:pos x="395" y="486"/>
                    </a:cxn>
                    <a:cxn ang="0">
                      <a:pos x="489" y="474"/>
                    </a:cxn>
                    <a:cxn ang="0">
                      <a:pos x="558" y="451"/>
                    </a:cxn>
                    <a:cxn ang="0">
                      <a:pos x="602" y="417"/>
                    </a:cxn>
                    <a:cxn ang="0">
                      <a:pos x="630" y="372"/>
                    </a:cxn>
                    <a:cxn ang="0">
                      <a:pos x="647" y="317"/>
                    </a:cxn>
                    <a:cxn ang="0">
                      <a:pos x="663" y="251"/>
                    </a:cxn>
                    <a:cxn ang="0">
                      <a:pos x="684" y="178"/>
                    </a:cxn>
                    <a:cxn ang="0">
                      <a:pos x="719" y="96"/>
                    </a:cxn>
                    <a:cxn ang="0">
                      <a:pos x="774" y="19"/>
                    </a:cxn>
                    <a:cxn ang="0">
                      <a:pos x="850" y="0"/>
                    </a:cxn>
                    <a:cxn ang="0">
                      <a:pos x="939" y="36"/>
                    </a:cxn>
                    <a:cxn ang="0">
                      <a:pos x="1034" y="116"/>
                    </a:cxn>
                    <a:cxn ang="0">
                      <a:pos x="1129" y="230"/>
                    </a:cxn>
                    <a:cxn ang="0">
                      <a:pos x="1215" y="366"/>
                    </a:cxn>
                    <a:cxn ang="0">
                      <a:pos x="1286" y="514"/>
                    </a:cxn>
                    <a:cxn ang="0">
                      <a:pos x="1333" y="664"/>
                    </a:cxn>
                    <a:cxn ang="0">
                      <a:pos x="1349" y="773"/>
                    </a:cxn>
                    <a:cxn ang="0">
                      <a:pos x="1352" y="850"/>
                    </a:cxn>
                    <a:cxn ang="0">
                      <a:pos x="1350" y="929"/>
                    </a:cxn>
                    <a:cxn ang="0">
                      <a:pos x="1343" y="1007"/>
                    </a:cxn>
                    <a:cxn ang="0">
                      <a:pos x="1329" y="1085"/>
                    </a:cxn>
                    <a:cxn ang="0">
                      <a:pos x="1308" y="1161"/>
                    </a:cxn>
                    <a:cxn ang="0">
                      <a:pos x="1282" y="1234"/>
                    </a:cxn>
                    <a:cxn ang="0">
                      <a:pos x="1248" y="1302"/>
                    </a:cxn>
                    <a:cxn ang="0">
                      <a:pos x="1207" y="1363"/>
                    </a:cxn>
                    <a:cxn ang="0">
                      <a:pos x="1158" y="1419"/>
                    </a:cxn>
                    <a:cxn ang="0">
                      <a:pos x="1103" y="1465"/>
                    </a:cxn>
                    <a:cxn ang="0">
                      <a:pos x="1039" y="1502"/>
                    </a:cxn>
                    <a:cxn ang="0">
                      <a:pos x="969" y="1527"/>
                    </a:cxn>
                    <a:cxn ang="0">
                      <a:pos x="889" y="1541"/>
                    </a:cxn>
                    <a:cxn ang="0">
                      <a:pos x="800" y="1542"/>
                    </a:cxn>
                    <a:cxn ang="0">
                      <a:pos x="704" y="1527"/>
                    </a:cxn>
                  </a:cxnLst>
                  <a:rect l="0" t="0" r="r" b="b"/>
                  <a:pathLst>
                    <a:path w="1352" h="1543">
                      <a:moveTo>
                        <a:pt x="652" y="1515"/>
                      </a:moveTo>
                      <a:lnTo>
                        <a:pt x="608" y="1502"/>
                      </a:lnTo>
                      <a:lnTo>
                        <a:pt x="565" y="1487"/>
                      </a:lnTo>
                      <a:lnTo>
                        <a:pt x="523" y="1472"/>
                      </a:lnTo>
                      <a:lnTo>
                        <a:pt x="483" y="1456"/>
                      </a:lnTo>
                      <a:lnTo>
                        <a:pt x="445" y="1438"/>
                      </a:lnTo>
                      <a:lnTo>
                        <a:pt x="408" y="1420"/>
                      </a:lnTo>
                      <a:lnTo>
                        <a:pt x="373" y="1401"/>
                      </a:lnTo>
                      <a:lnTo>
                        <a:pt x="339" y="1381"/>
                      </a:lnTo>
                      <a:lnTo>
                        <a:pt x="307" y="1360"/>
                      </a:lnTo>
                      <a:lnTo>
                        <a:pt x="276" y="1339"/>
                      </a:lnTo>
                      <a:lnTo>
                        <a:pt x="247" y="1316"/>
                      </a:lnTo>
                      <a:lnTo>
                        <a:pt x="219" y="1293"/>
                      </a:lnTo>
                      <a:lnTo>
                        <a:pt x="194" y="1270"/>
                      </a:lnTo>
                      <a:lnTo>
                        <a:pt x="169" y="1246"/>
                      </a:lnTo>
                      <a:lnTo>
                        <a:pt x="147" y="1222"/>
                      </a:lnTo>
                      <a:lnTo>
                        <a:pt x="126" y="1196"/>
                      </a:lnTo>
                      <a:lnTo>
                        <a:pt x="105" y="1171"/>
                      </a:lnTo>
                      <a:lnTo>
                        <a:pt x="88" y="1145"/>
                      </a:lnTo>
                      <a:lnTo>
                        <a:pt x="72" y="1119"/>
                      </a:lnTo>
                      <a:lnTo>
                        <a:pt x="57" y="1092"/>
                      </a:lnTo>
                      <a:lnTo>
                        <a:pt x="44" y="1066"/>
                      </a:lnTo>
                      <a:lnTo>
                        <a:pt x="33" y="1039"/>
                      </a:lnTo>
                      <a:lnTo>
                        <a:pt x="23" y="1011"/>
                      </a:lnTo>
                      <a:lnTo>
                        <a:pt x="15" y="985"/>
                      </a:lnTo>
                      <a:lnTo>
                        <a:pt x="8" y="957"/>
                      </a:lnTo>
                      <a:lnTo>
                        <a:pt x="4" y="929"/>
                      </a:lnTo>
                      <a:lnTo>
                        <a:pt x="1" y="903"/>
                      </a:lnTo>
                      <a:lnTo>
                        <a:pt x="0" y="875"/>
                      </a:lnTo>
                      <a:lnTo>
                        <a:pt x="0" y="848"/>
                      </a:lnTo>
                      <a:lnTo>
                        <a:pt x="2" y="821"/>
                      </a:lnTo>
                      <a:lnTo>
                        <a:pt x="6" y="794"/>
                      </a:lnTo>
                      <a:lnTo>
                        <a:pt x="11" y="767"/>
                      </a:lnTo>
                      <a:lnTo>
                        <a:pt x="19" y="737"/>
                      </a:lnTo>
                      <a:lnTo>
                        <a:pt x="31" y="709"/>
                      </a:lnTo>
                      <a:lnTo>
                        <a:pt x="43" y="682"/>
                      </a:lnTo>
                      <a:lnTo>
                        <a:pt x="57" y="656"/>
                      </a:lnTo>
                      <a:lnTo>
                        <a:pt x="75" y="633"/>
                      </a:lnTo>
                      <a:lnTo>
                        <a:pt x="94" y="611"/>
                      </a:lnTo>
                      <a:lnTo>
                        <a:pt x="117" y="591"/>
                      </a:lnTo>
                      <a:lnTo>
                        <a:pt x="141" y="571"/>
                      </a:lnTo>
                      <a:lnTo>
                        <a:pt x="169" y="555"/>
                      </a:lnTo>
                      <a:lnTo>
                        <a:pt x="199" y="539"/>
                      </a:lnTo>
                      <a:lnTo>
                        <a:pt x="232" y="525"/>
                      </a:lnTo>
                      <a:lnTo>
                        <a:pt x="268" y="513"/>
                      </a:lnTo>
                      <a:lnTo>
                        <a:pt x="307" y="503"/>
                      </a:lnTo>
                      <a:lnTo>
                        <a:pt x="349" y="493"/>
                      </a:lnTo>
                      <a:lnTo>
                        <a:pt x="395" y="486"/>
                      </a:lnTo>
                      <a:lnTo>
                        <a:pt x="443" y="480"/>
                      </a:lnTo>
                      <a:lnTo>
                        <a:pt x="489" y="474"/>
                      </a:lnTo>
                      <a:lnTo>
                        <a:pt x="527" y="464"/>
                      </a:lnTo>
                      <a:lnTo>
                        <a:pt x="558" y="451"/>
                      </a:lnTo>
                      <a:lnTo>
                        <a:pt x="583" y="436"/>
                      </a:lnTo>
                      <a:lnTo>
                        <a:pt x="602" y="417"/>
                      </a:lnTo>
                      <a:lnTo>
                        <a:pt x="618" y="396"/>
                      </a:lnTo>
                      <a:lnTo>
                        <a:pt x="630" y="372"/>
                      </a:lnTo>
                      <a:lnTo>
                        <a:pt x="639" y="346"/>
                      </a:lnTo>
                      <a:lnTo>
                        <a:pt x="647" y="317"/>
                      </a:lnTo>
                      <a:lnTo>
                        <a:pt x="655" y="285"/>
                      </a:lnTo>
                      <a:lnTo>
                        <a:pt x="663" y="251"/>
                      </a:lnTo>
                      <a:lnTo>
                        <a:pt x="672" y="216"/>
                      </a:lnTo>
                      <a:lnTo>
                        <a:pt x="684" y="178"/>
                      </a:lnTo>
                      <a:lnTo>
                        <a:pt x="700" y="138"/>
                      </a:lnTo>
                      <a:lnTo>
                        <a:pt x="719" y="96"/>
                      </a:lnTo>
                      <a:lnTo>
                        <a:pt x="744" y="53"/>
                      </a:lnTo>
                      <a:lnTo>
                        <a:pt x="774" y="19"/>
                      </a:lnTo>
                      <a:lnTo>
                        <a:pt x="810" y="2"/>
                      </a:lnTo>
                      <a:lnTo>
                        <a:pt x="850" y="0"/>
                      </a:lnTo>
                      <a:lnTo>
                        <a:pt x="893" y="11"/>
                      </a:lnTo>
                      <a:lnTo>
                        <a:pt x="939" y="36"/>
                      </a:lnTo>
                      <a:lnTo>
                        <a:pt x="986" y="71"/>
                      </a:lnTo>
                      <a:lnTo>
                        <a:pt x="1034" y="116"/>
                      </a:lnTo>
                      <a:lnTo>
                        <a:pt x="1081" y="169"/>
                      </a:lnTo>
                      <a:lnTo>
                        <a:pt x="1129" y="230"/>
                      </a:lnTo>
                      <a:lnTo>
                        <a:pt x="1173" y="295"/>
                      </a:lnTo>
                      <a:lnTo>
                        <a:pt x="1215" y="366"/>
                      </a:lnTo>
                      <a:lnTo>
                        <a:pt x="1253" y="439"/>
                      </a:lnTo>
                      <a:lnTo>
                        <a:pt x="1286" y="514"/>
                      </a:lnTo>
                      <a:lnTo>
                        <a:pt x="1312" y="590"/>
                      </a:lnTo>
                      <a:lnTo>
                        <a:pt x="1333" y="664"/>
                      </a:lnTo>
                      <a:lnTo>
                        <a:pt x="1345" y="735"/>
                      </a:lnTo>
                      <a:lnTo>
                        <a:pt x="1349" y="773"/>
                      </a:lnTo>
                      <a:lnTo>
                        <a:pt x="1351" y="811"/>
                      </a:lnTo>
                      <a:lnTo>
                        <a:pt x="1352" y="850"/>
                      </a:lnTo>
                      <a:lnTo>
                        <a:pt x="1352" y="889"/>
                      </a:lnTo>
                      <a:lnTo>
                        <a:pt x="1350" y="929"/>
                      </a:lnTo>
                      <a:lnTo>
                        <a:pt x="1347" y="968"/>
                      </a:lnTo>
                      <a:lnTo>
                        <a:pt x="1343" y="1007"/>
                      </a:lnTo>
                      <a:lnTo>
                        <a:pt x="1336" y="1047"/>
                      </a:lnTo>
                      <a:lnTo>
                        <a:pt x="1329" y="1085"/>
                      </a:lnTo>
                      <a:lnTo>
                        <a:pt x="1320" y="1124"/>
                      </a:lnTo>
                      <a:lnTo>
                        <a:pt x="1308" y="1161"/>
                      </a:lnTo>
                      <a:lnTo>
                        <a:pt x="1296" y="1198"/>
                      </a:lnTo>
                      <a:lnTo>
                        <a:pt x="1282" y="1234"/>
                      </a:lnTo>
                      <a:lnTo>
                        <a:pt x="1265" y="1269"/>
                      </a:lnTo>
                      <a:lnTo>
                        <a:pt x="1248" y="1302"/>
                      </a:lnTo>
                      <a:lnTo>
                        <a:pt x="1228" y="1333"/>
                      </a:lnTo>
                      <a:lnTo>
                        <a:pt x="1207" y="1363"/>
                      </a:lnTo>
                      <a:lnTo>
                        <a:pt x="1183" y="1392"/>
                      </a:lnTo>
                      <a:lnTo>
                        <a:pt x="1158" y="1419"/>
                      </a:lnTo>
                      <a:lnTo>
                        <a:pt x="1132" y="1442"/>
                      </a:lnTo>
                      <a:lnTo>
                        <a:pt x="1103" y="1465"/>
                      </a:lnTo>
                      <a:lnTo>
                        <a:pt x="1072" y="1484"/>
                      </a:lnTo>
                      <a:lnTo>
                        <a:pt x="1039" y="1502"/>
                      </a:lnTo>
                      <a:lnTo>
                        <a:pt x="1004" y="1516"/>
                      </a:lnTo>
                      <a:lnTo>
                        <a:pt x="969" y="1527"/>
                      </a:lnTo>
                      <a:lnTo>
                        <a:pt x="930" y="1536"/>
                      </a:lnTo>
                      <a:lnTo>
                        <a:pt x="889" y="1541"/>
                      </a:lnTo>
                      <a:lnTo>
                        <a:pt x="845" y="1543"/>
                      </a:lnTo>
                      <a:lnTo>
                        <a:pt x="800" y="1542"/>
                      </a:lnTo>
                      <a:lnTo>
                        <a:pt x="753" y="1537"/>
                      </a:lnTo>
                      <a:lnTo>
                        <a:pt x="704" y="1527"/>
                      </a:lnTo>
                      <a:lnTo>
                        <a:pt x="652" y="1515"/>
                      </a:lnTo>
                      <a:close/>
                    </a:path>
                  </a:pathLst>
                </a:custGeom>
                <a:solidFill>
                  <a:srgbClr val="A55F13"/>
                </a:solidFill>
                <a:ln w="9525">
                  <a:noFill/>
                  <a:round/>
                  <a:headEnd/>
                  <a:tailEnd/>
                </a:ln>
              </p:spPr>
              <p:txBody>
                <a:bodyPr vert="horz" wrap="square" lIns="0" tIns="0" rIns="0" bIns="0" numCol="1" anchor="t" anchorCtr="0" compatLnSpc="1">
                  <a:prstTxWarp prst="textNoShape">
                    <a:avLst/>
                  </a:prstTxWarp>
                </a:bodyPr>
                <a:lstStyle/>
                <a:p>
                  <a:endParaRPr lang="en-US"/>
                </a:p>
              </p:txBody>
            </p:sp>
            <p:sp>
              <p:nvSpPr>
                <p:cNvPr id="185394" name="Freeform 50"/>
                <p:cNvSpPr>
                  <a:spLocks/>
                </p:cNvSpPr>
                <p:nvPr/>
              </p:nvSpPr>
              <p:spPr bwMode="auto">
                <a:xfrm>
                  <a:off x="5407" y="2655"/>
                  <a:ext cx="368" cy="450"/>
                </a:xfrm>
                <a:custGeom>
                  <a:avLst/>
                  <a:gdLst/>
                  <a:ahLst/>
                  <a:cxnLst>
                    <a:cxn ang="0">
                      <a:pos x="405" y="898"/>
                    </a:cxn>
                    <a:cxn ang="0">
                      <a:pos x="477" y="880"/>
                    </a:cxn>
                    <a:cxn ang="0">
                      <a:pos x="542" y="846"/>
                    </a:cxn>
                    <a:cxn ang="0">
                      <a:pos x="601" y="798"/>
                    </a:cxn>
                    <a:cxn ang="0">
                      <a:pos x="651" y="736"/>
                    </a:cxn>
                    <a:cxn ang="0">
                      <a:pos x="691" y="664"/>
                    </a:cxn>
                    <a:cxn ang="0">
                      <a:pos x="719" y="583"/>
                    </a:cxn>
                    <a:cxn ang="0">
                      <a:pos x="733" y="495"/>
                    </a:cxn>
                    <a:cxn ang="0">
                      <a:pos x="733" y="403"/>
                    </a:cxn>
                    <a:cxn ang="0">
                      <a:pos x="719" y="316"/>
                    </a:cxn>
                    <a:cxn ang="0">
                      <a:pos x="691" y="235"/>
                    </a:cxn>
                    <a:cxn ang="0">
                      <a:pos x="651" y="163"/>
                    </a:cxn>
                    <a:cxn ang="0">
                      <a:pos x="601" y="102"/>
                    </a:cxn>
                    <a:cxn ang="0">
                      <a:pos x="542" y="54"/>
                    </a:cxn>
                    <a:cxn ang="0">
                      <a:pos x="477" y="20"/>
                    </a:cxn>
                    <a:cxn ang="0">
                      <a:pos x="405" y="2"/>
                    </a:cxn>
                    <a:cxn ang="0">
                      <a:pos x="331" y="2"/>
                    </a:cxn>
                    <a:cxn ang="0">
                      <a:pos x="259" y="20"/>
                    </a:cxn>
                    <a:cxn ang="0">
                      <a:pos x="193" y="54"/>
                    </a:cxn>
                    <a:cxn ang="0">
                      <a:pos x="135" y="102"/>
                    </a:cxn>
                    <a:cxn ang="0">
                      <a:pos x="85" y="163"/>
                    </a:cxn>
                    <a:cxn ang="0">
                      <a:pos x="45" y="235"/>
                    </a:cxn>
                    <a:cxn ang="0">
                      <a:pos x="17" y="316"/>
                    </a:cxn>
                    <a:cxn ang="0">
                      <a:pos x="2" y="403"/>
                    </a:cxn>
                    <a:cxn ang="0">
                      <a:pos x="2" y="495"/>
                    </a:cxn>
                    <a:cxn ang="0">
                      <a:pos x="17" y="583"/>
                    </a:cxn>
                    <a:cxn ang="0">
                      <a:pos x="45" y="664"/>
                    </a:cxn>
                    <a:cxn ang="0">
                      <a:pos x="85" y="736"/>
                    </a:cxn>
                    <a:cxn ang="0">
                      <a:pos x="135" y="798"/>
                    </a:cxn>
                    <a:cxn ang="0">
                      <a:pos x="193" y="846"/>
                    </a:cxn>
                    <a:cxn ang="0">
                      <a:pos x="259" y="880"/>
                    </a:cxn>
                    <a:cxn ang="0">
                      <a:pos x="331" y="898"/>
                    </a:cxn>
                  </a:cxnLst>
                  <a:rect l="0" t="0" r="r" b="b"/>
                  <a:pathLst>
                    <a:path w="735" h="900">
                      <a:moveTo>
                        <a:pt x="368" y="900"/>
                      </a:moveTo>
                      <a:lnTo>
                        <a:pt x="405" y="898"/>
                      </a:lnTo>
                      <a:lnTo>
                        <a:pt x="442" y="891"/>
                      </a:lnTo>
                      <a:lnTo>
                        <a:pt x="477" y="880"/>
                      </a:lnTo>
                      <a:lnTo>
                        <a:pt x="510" y="865"/>
                      </a:lnTo>
                      <a:lnTo>
                        <a:pt x="542" y="846"/>
                      </a:lnTo>
                      <a:lnTo>
                        <a:pt x="573" y="824"/>
                      </a:lnTo>
                      <a:lnTo>
                        <a:pt x="601" y="798"/>
                      </a:lnTo>
                      <a:lnTo>
                        <a:pt x="627" y="768"/>
                      </a:lnTo>
                      <a:lnTo>
                        <a:pt x="651" y="736"/>
                      </a:lnTo>
                      <a:lnTo>
                        <a:pt x="673" y="701"/>
                      </a:lnTo>
                      <a:lnTo>
                        <a:pt x="691" y="664"/>
                      </a:lnTo>
                      <a:lnTo>
                        <a:pt x="706" y="624"/>
                      </a:lnTo>
                      <a:lnTo>
                        <a:pt x="719" y="583"/>
                      </a:lnTo>
                      <a:lnTo>
                        <a:pt x="728" y="540"/>
                      </a:lnTo>
                      <a:lnTo>
                        <a:pt x="733" y="495"/>
                      </a:lnTo>
                      <a:lnTo>
                        <a:pt x="735" y="449"/>
                      </a:lnTo>
                      <a:lnTo>
                        <a:pt x="733" y="403"/>
                      </a:lnTo>
                      <a:lnTo>
                        <a:pt x="728" y="359"/>
                      </a:lnTo>
                      <a:lnTo>
                        <a:pt x="719" y="316"/>
                      </a:lnTo>
                      <a:lnTo>
                        <a:pt x="706" y="274"/>
                      </a:lnTo>
                      <a:lnTo>
                        <a:pt x="691" y="235"/>
                      </a:lnTo>
                      <a:lnTo>
                        <a:pt x="673" y="198"/>
                      </a:lnTo>
                      <a:lnTo>
                        <a:pt x="651" y="163"/>
                      </a:lnTo>
                      <a:lnTo>
                        <a:pt x="627" y="131"/>
                      </a:lnTo>
                      <a:lnTo>
                        <a:pt x="601" y="102"/>
                      </a:lnTo>
                      <a:lnTo>
                        <a:pt x="573" y="77"/>
                      </a:lnTo>
                      <a:lnTo>
                        <a:pt x="542" y="54"/>
                      </a:lnTo>
                      <a:lnTo>
                        <a:pt x="510" y="35"/>
                      </a:lnTo>
                      <a:lnTo>
                        <a:pt x="477" y="20"/>
                      </a:lnTo>
                      <a:lnTo>
                        <a:pt x="442" y="9"/>
                      </a:lnTo>
                      <a:lnTo>
                        <a:pt x="405" y="2"/>
                      </a:lnTo>
                      <a:lnTo>
                        <a:pt x="368" y="0"/>
                      </a:lnTo>
                      <a:lnTo>
                        <a:pt x="331" y="2"/>
                      </a:lnTo>
                      <a:lnTo>
                        <a:pt x="294" y="9"/>
                      </a:lnTo>
                      <a:lnTo>
                        <a:pt x="259" y="20"/>
                      </a:lnTo>
                      <a:lnTo>
                        <a:pt x="225" y="35"/>
                      </a:lnTo>
                      <a:lnTo>
                        <a:pt x="193" y="54"/>
                      </a:lnTo>
                      <a:lnTo>
                        <a:pt x="163" y="77"/>
                      </a:lnTo>
                      <a:lnTo>
                        <a:pt x="135" y="102"/>
                      </a:lnTo>
                      <a:lnTo>
                        <a:pt x="108" y="131"/>
                      </a:lnTo>
                      <a:lnTo>
                        <a:pt x="85" y="163"/>
                      </a:lnTo>
                      <a:lnTo>
                        <a:pt x="63" y="198"/>
                      </a:lnTo>
                      <a:lnTo>
                        <a:pt x="45" y="235"/>
                      </a:lnTo>
                      <a:lnTo>
                        <a:pt x="29" y="274"/>
                      </a:lnTo>
                      <a:lnTo>
                        <a:pt x="17" y="316"/>
                      </a:lnTo>
                      <a:lnTo>
                        <a:pt x="8" y="359"/>
                      </a:lnTo>
                      <a:lnTo>
                        <a:pt x="2" y="403"/>
                      </a:lnTo>
                      <a:lnTo>
                        <a:pt x="0" y="449"/>
                      </a:lnTo>
                      <a:lnTo>
                        <a:pt x="2" y="495"/>
                      </a:lnTo>
                      <a:lnTo>
                        <a:pt x="8" y="540"/>
                      </a:lnTo>
                      <a:lnTo>
                        <a:pt x="17" y="583"/>
                      </a:lnTo>
                      <a:lnTo>
                        <a:pt x="29" y="624"/>
                      </a:lnTo>
                      <a:lnTo>
                        <a:pt x="45" y="664"/>
                      </a:lnTo>
                      <a:lnTo>
                        <a:pt x="63" y="701"/>
                      </a:lnTo>
                      <a:lnTo>
                        <a:pt x="85" y="736"/>
                      </a:lnTo>
                      <a:lnTo>
                        <a:pt x="108" y="768"/>
                      </a:lnTo>
                      <a:lnTo>
                        <a:pt x="135" y="798"/>
                      </a:lnTo>
                      <a:lnTo>
                        <a:pt x="163" y="824"/>
                      </a:lnTo>
                      <a:lnTo>
                        <a:pt x="193" y="846"/>
                      </a:lnTo>
                      <a:lnTo>
                        <a:pt x="225" y="865"/>
                      </a:lnTo>
                      <a:lnTo>
                        <a:pt x="259" y="880"/>
                      </a:lnTo>
                      <a:lnTo>
                        <a:pt x="294" y="891"/>
                      </a:lnTo>
                      <a:lnTo>
                        <a:pt x="331" y="898"/>
                      </a:lnTo>
                      <a:lnTo>
                        <a:pt x="368" y="900"/>
                      </a:lnTo>
                      <a:close/>
                    </a:path>
                  </a:pathLst>
                </a:custGeom>
                <a:solidFill>
                  <a:srgbClr val="FFFFFF"/>
                </a:solidFill>
                <a:ln w="9525">
                  <a:noFill/>
                  <a:round/>
                  <a:headEnd/>
                  <a:tailEnd/>
                </a:ln>
              </p:spPr>
              <p:txBody>
                <a:bodyPr vert="horz" wrap="square" lIns="0" tIns="0" rIns="0" bIns="0" numCol="1" anchor="t" anchorCtr="0" compatLnSpc="1">
                  <a:prstTxWarp prst="textNoShape">
                    <a:avLst/>
                  </a:prstTxWarp>
                </a:bodyPr>
                <a:lstStyle/>
                <a:p>
                  <a:endParaRPr lang="en-US"/>
                </a:p>
              </p:txBody>
            </p:sp>
            <p:sp>
              <p:nvSpPr>
                <p:cNvPr id="185395" name="Freeform 51"/>
                <p:cNvSpPr>
                  <a:spLocks/>
                </p:cNvSpPr>
                <p:nvPr/>
              </p:nvSpPr>
              <p:spPr bwMode="auto">
                <a:xfrm>
                  <a:off x="5581" y="2715"/>
                  <a:ext cx="193" cy="390"/>
                </a:xfrm>
                <a:custGeom>
                  <a:avLst/>
                  <a:gdLst/>
                  <a:ahLst/>
                  <a:cxnLst>
                    <a:cxn ang="0">
                      <a:pos x="204" y="0"/>
                    </a:cxn>
                    <a:cxn ang="0">
                      <a:pos x="206" y="2"/>
                    </a:cxn>
                    <a:cxn ang="0">
                      <a:pos x="213" y="8"/>
                    </a:cxn>
                    <a:cxn ang="0">
                      <a:pos x="222" y="21"/>
                    </a:cxn>
                    <a:cxn ang="0">
                      <a:pos x="232" y="44"/>
                    </a:cxn>
                    <a:cxn ang="0">
                      <a:pos x="245" y="79"/>
                    </a:cxn>
                    <a:cxn ang="0">
                      <a:pos x="255" y="127"/>
                    </a:cxn>
                    <a:cxn ang="0">
                      <a:pos x="264" y="192"/>
                    </a:cxn>
                    <a:cxn ang="0">
                      <a:pos x="270" y="274"/>
                    </a:cxn>
                    <a:cxn ang="0">
                      <a:pos x="270" y="314"/>
                    </a:cxn>
                    <a:cxn ang="0">
                      <a:pos x="266" y="353"/>
                    </a:cxn>
                    <a:cxn ang="0">
                      <a:pos x="259" y="392"/>
                    </a:cxn>
                    <a:cxn ang="0">
                      <a:pos x="249" y="430"/>
                    </a:cxn>
                    <a:cxn ang="0">
                      <a:pos x="235" y="467"/>
                    </a:cxn>
                    <a:cxn ang="0">
                      <a:pos x="220" y="503"/>
                    </a:cxn>
                    <a:cxn ang="0">
                      <a:pos x="201" y="538"/>
                    </a:cxn>
                    <a:cxn ang="0">
                      <a:pos x="182" y="572"/>
                    </a:cxn>
                    <a:cxn ang="0">
                      <a:pos x="161" y="605"/>
                    </a:cxn>
                    <a:cxn ang="0">
                      <a:pos x="139" y="636"/>
                    </a:cxn>
                    <a:cxn ang="0">
                      <a:pos x="116" y="665"/>
                    </a:cxn>
                    <a:cxn ang="0">
                      <a:pos x="93" y="692"/>
                    </a:cxn>
                    <a:cxn ang="0">
                      <a:pos x="69" y="717"/>
                    </a:cxn>
                    <a:cxn ang="0">
                      <a:pos x="45" y="739"/>
                    </a:cxn>
                    <a:cxn ang="0">
                      <a:pos x="23" y="760"/>
                    </a:cxn>
                    <a:cxn ang="0">
                      <a:pos x="0" y="777"/>
                    </a:cxn>
                    <a:cxn ang="0">
                      <a:pos x="4" y="777"/>
                    </a:cxn>
                    <a:cxn ang="0">
                      <a:pos x="10" y="777"/>
                    </a:cxn>
                    <a:cxn ang="0">
                      <a:pos x="14" y="778"/>
                    </a:cxn>
                    <a:cxn ang="0">
                      <a:pos x="18" y="778"/>
                    </a:cxn>
                    <a:cxn ang="0">
                      <a:pos x="56" y="776"/>
                    </a:cxn>
                    <a:cxn ang="0">
                      <a:pos x="92" y="769"/>
                    </a:cxn>
                    <a:cxn ang="0">
                      <a:pos x="127" y="758"/>
                    </a:cxn>
                    <a:cxn ang="0">
                      <a:pos x="160" y="743"/>
                    </a:cxn>
                    <a:cxn ang="0">
                      <a:pos x="193" y="724"/>
                    </a:cxn>
                    <a:cxn ang="0">
                      <a:pos x="223" y="701"/>
                    </a:cxn>
                    <a:cxn ang="0">
                      <a:pos x="252" y="676"/>
                    </a:cxn>
                    <a:cxn ang="0">
                      <a:pos x="278" y="646"/>
                    </a:cxn>
                    <a:cxn ang="0">
                      <a:pos x="302" y="614"/>
                    </a:cxn>
                    <a:cxn ang="0">
                      <a:pos x="324" y="579"/>
                    </a:cxn>
                    <a:cxn ang="0">
                      <a:pos x="342" y="542"/>
                    </a:cxn>
                    <a:cxn ang="0">
                      <a:pos x="357" y="502"/>
                    </a:cxn>
                    <a:cxn ang="0">
                      <a:pos x="370" y="461"/>
                    </a:cxn>
                    <a:cxn ang="0">
                      <a:pos x="378" y="418"/>
                    </a:cxn>
                    <a:cxn ang="0">
                      <a:pos x="383" y="373"/>
                    </a:cxn>
                    <a:cxn ang="0">
                      <a:pos x="385" y="327"/>
                    </a:cxn>
                    <a:cxn ang="0">
                      <a:pos x="383" y="277"/>
                    </a:cxn>
                    <a:cxn ang="0">
                      <a:pos x="377" y="233"/>
                    </a:cxn>
                    <a:cxn ang="0">
                      <a:pos x="368" y="193"/>
                    </a:cxn>
                    <a:cxn ang="0">
                      <a:pos x="355" y="158"/>
                    </a:cxn>
                    <a:cxn ang="0">
                      <a:pos x="342" y="127"/>
                    </a:cxn>
                    <a:cxn ang="0">
                      <a:pos x="327" y="100"/>
                    </a:cxn>
                    <a:cxn ang="0">
                      <a:pos x="310" y="77"/>
                    </a:cxn>
                    <a:cxn ang="0">
                      <a:pos x="293" y="58"/>
                    </a:cxn>
                    <a:cxn ang="0">
                      <a:pos x="276" y="42"/>
                    </a:cxn>
                    <a:cxn ang="0">
                      <a:pos x="260" y="30"/>
                    </a:cxn>
                    <a:cxn ang="0">
                      <a:pos x="245" y="19"/>
                    </a:cxn>
                    <a:cxn ang="0">
                      <a:pos x="231" y="11"/>
                    </a:cxn>
                    <a:cxn ang="0">
                      <a:pos x="220" y="6"/>
                    </a:cxn>
                    <a:cxn ang="0">
                      <a:pos x="211" y="2"/>
                    </a:cxn>
                    <a:cxn ang="0">
                      <a:pos x="206" y="1"/>
                    </a:cxn>
                    <a:cxn ang="0">
                      <a:pos x="204" y="0"/>
                    </a:cxn>
                  </a:cxnLst>
                  <a:rect l="0" t="0" r="r" b="b"/>
                  <a:pathLst>
                    <a:path w="385" h="778">
                      <a:moveTo>
                        <a:pt x="204" y="0"/>
                      </a:moveTo>
                      <a:lnTo>
                        <a:pt x="206" y="2"/>
                      </a:lnTo>
                      <a:lnTo>
                        <a:pt x="213" y="8"/>
                      </a:lnTo>
                      <a:lnTo>
                        <a:pt x="222" y="21"/>
                      </a:lnTo>
                      <a:lnTo>
                        <a:pt x="232" y="44"/>
                      </a:lnTo>
                      <a:lnTo>
                        <a:pt x="245" y="79"/>
                      </a:lnTo>
                      <a:lnTo>
                        <a:pt x="255" y="127"/>
                      </a:lnTo>
                      <a:lnTo>
                        <a:pt x="264" y="192"/>
                      </a:lnTo>
                      <a:lnTo>
                        <a:pt x="270" y="274"/>
                      </a:lnTo>
                      <a:lnTo>
                        <a:pt x="270" y="314"/>
                      </a:lnTo>
                      <a:lnTo>
                        <a:pt x="266" y="353"/>
                      </a:lnTo>
                      <a:lnTo>
                        <a:pt x="259" y="392"/>
                      </a:lnTo>
                      <a:lnTo>
                        <a:pt x="249" y="430"/>
                      </a:lnTo>
                      <a:lnTo>
                        <a:pt x="235" y="467"/>
                      </a:lnTo>
                      <a:lnTo>
                        <a:pt x="220" y="503"/>
                      </a:lnTo>
                      <a:lnTo>
                        <a:pt x="201" y="538"/>
                      </a:lnTo>
                      <a:lnTo>
                        <a:pt x="182" y="572"/>
                      </a:lnTo>
                      <a:lnTo>
                        <a:pt x="161" y="605"/>
                      </a:lnTo>
                      <a:lnTo>
                        <a:pt x="139" y="636"/>
                      </a:lnTo>
                      <a:lnTo>
                        <a:pt x="116" y="665"/>
                      </a:lnTo>
                      <a:lnTo>
                        <a:pt x="93" y="692"/>
                      </a:lnTo>
                      <a:lnTo>
                        <a:pt x="69" y="717"/>
                      </a:lnTo>
                      <a:lnTo>
                        <a:pt x="45" y="739"/>
                      </a:lnTo>
                      <a:lnTo>
                        <a:pt x="23" y="760"/>
                      </a:lnTo>
                      <a:lnTo>
                        <a:pt x="0" y="777"/>
                      </a:lnTo>
                      <a:lnTo>
                        <a:pt x="4" y="777"/>
                      </a:lnTo>
                      <a:lnTo>
                        <a:pt x="10" y="777"/>
                      </a:lnTo>
                      <a:lnTo>
                        <a:pt x="14" y="778"/>
                      </a:lnTo>
                      <a:lnTo>
                        <a:pt x="18" y="778"/>
                      </a:lnTo>
                      <a:lnTo>
                        <a:pt x="56" y="776"/>
                      </a:lnTo>
                      <a:lnTo>
                        <a:pt x="92" y="769"/>
                      </a:lnTo>
                      <a:lnTo>
                        <a:pt x="127" y="758"/>
                      </a:lnTo>
                      <a:lnTo>
                        <a:pt x="160" y="743"/>
                      </a:lnTo>
                      <a:lnTo>
                        <a:pt x="193" y="724"/>
                      </a:lnTo>
                      <a:lnTo>
                        <a:pt x="223" y="701"/>
                      </a:lnTo>
                      <a:lnTo>
                        <a:pt x="252" y="676"/>
                      </a:lnTo>
                      <a:lnTo>
                        <a:pt x="278" y="646"/>
                      </a:lnTo>
                      <a:lnTo>
                        <a:pt x="302" y="614"/>
                      </a:lnTo>
                      <a:lnTo>
                        <a:pt x="324" y="579"/>
                      </a:lnTo>
                      <a:lnTo>
                        <a:pt x="342" y="542"/>
                      </a:lnTo>
                      <a:lnTo>
                        <a:pt x="357" y="502"/>
                      </a:lnTo>
                      <a:lnTo>
                        <a:pt x="370" y="461"/>
                      </a:lnTo>
                      <a:lnTo>
                        <a:pt x="378" y="418"/>
                      </a:lnTo>
                      <a:lnTo>
                        <a:pt x="383" y="373"/>
                      </a:lnTo>
                      <a:lnTo>
                        <a:pt x="385" y="327"/>
                      </a:lnTo>
                      <a:lnTo>
                        <a:pt x="383" y="277"/>
                      </a:lnTo>
                      <a:lnTo>
                        <a:pt x="377" y="233"/>
                      </a:lnTo>
                      <a:lnTo>
                        <a:pt x="368" y="193"/>
                      </a:lnTo>
                      <a:lnTo>
                        <a:pt x="355" y="158"/>
                      </a:lnTo>
                      <a:lnTo>
                        <a:pt x="342" y="127"/>
                      </a:lnTo>
                      <a:lnTo>
                        <a:pt x="327" y="100"/>
                      </a:lnTo>
                      <a:lnTo>
                        <a:pt x="310" y="77"/>
                      </a:lnTo>
                      <a:lnTo>
                        <a:pt x="293" y="58"/>
                      </a:lnTo>
                      <a:lnTo>
                        <a:pt x="276" y="42"/>
                      </a:lnTo>
                      <a:lnTo>
                        <a:pt x="260" y="30"/>
                      </a:lnTo>
                      <a:lnTo>
                        <a:pt x="245" y="19"/>
                      </a:lnTo>
                      <a:lnTo>
                        <a:pt x="231" y="11"/>
                      </a:lnTo>
                      <a:lnTo>
                        <a:pt x="220" y="6"/>
                      </a:lnTo>
                      <a:lnTo>
                        <a:pt x="211" y="2"/>
                      </a:lnTo>
                      <a:lnTo>
                        <a:pt x="206" y="1"/>
                      </a:lnTo>
                      <a:lnTo>
                        <a:pt x="204" y="0"/>
                      </a:lnTo>
                      <a:close/>
                    </a:path>
                  </a:pathLst>
                </a:custGeom>
                <a:solidFill>
                  <a:srgbClr val="CEDDE5"/>
                </a:solidFill>
                <a:ln w="9525">
                  <a:noFill/>
                  <a:round/>
                  <a:headEnd/>
                  <a:tailEnd/>
                </a:ln>
              </p:spPr>
              <p:txBody>
                <a:bodyPr vert="horz" wrap="square" lIns="0" tIns="0" rIns="0" bIns="0" numCol="1" anchor="t" anchorCtr="0" compatLnSpc="1">
                  <a:prstTxWarp prst="textNoShape">
                    <a:avLst/>
                  </a:prstTxWarp>
                </a:bodyPr>
                <a:lstStyle/>
                <a:p>
                  <a:endParaRPr lang="en-US"/>
                </a:p>
              </p:txBody>
            </p:sp>
            <p:sp>
              <p:nvSpPr>
                <p:cNvPr id="185396" name="Freeform 52"/>
                <p:cNvSpPr>
                  <a:spLocks/>
                </p:cNvSpPr>
                <p:nvPr/>
              </p:nvSpPr>
              <p:spPr bwMode="auto">
                <a:xfrm>
                  <a:off x="5558" y="2525"/>
                  <a:ext cx="78" cy="144"/>
                </a:xfrm>
                <a:custGeom>
                  <a:avLst/>
                  <a:gdLst/>
                  <a:ahLst/>
                  <a:cxnLst>
                    <a:cxn ang="0">
                      <a:pos x="156" y="147"/>
                    </a:cxn>
                    <a:cxn ang="0">
                      <a:pos x="153" y="179"/>
                    </a:cxn>
                    <a:cxn ang="0">
                      <a:pos x="148" y="207"/>
                    </a:cxn>
                    <a:cxn ang="0">
                      <a:pos x="140" y="232"/>
                    </a:cxn>
                    <a:cxn ang="0">
                      <a:pos x="129" y="254"/>
                    </a:cxn>
                    <a:cxn ang="0">
                      <a:pos x="117" y="270"/>
                    </a:cxn>
                    <a:cxn ang="0">
                      <a:pos x="104" y="281"/>
                    </a:cxn>
                    <a:cxn ang="0">
                      <a:pos x="88" y="287"/>
                    </a:cxn>
                    <a:cxn ang="0">
                      <a:pos x="73" y="287"/>
                    </a:cxn>
                    <a:cxn ang="0">
                      <a:pos x="58" y="280"/>
                    </a:cxn>
                    <a:cxn ang="0">
                      <a:pos x="43" y="268"/>
                    </a:cxn>
                    <a:cxn ang="0">
                      <a:pos x="30" y="251"/>
                    </a:cxn>
                    <a:cxn ang="0">
                      <a:pos x="20" y="229"/>
                    </a:cxn>
                    <a:cxn ang="0">
                      <a:pos x="10" y="203"/>
                    </a:cxn>
                    <a:cxn ang="0">
                      <a:pos x="4" y="175"/>
                    </a:cxn>
                    <a:cxn ang="0">
                      <a:pos x="0" y="144"/>
                    </a:cxn>
                    <a:cxn ang="0">
                      <a:pos x="0" y="112"/>
                    </a:cxn>
                    <a:cxn ang="0">
                      <a:pos x="3" y="78"/>
                    </a:cxn>
                    <a:cxn ang="0">
                      <a:pos x="9" y="48"/>
                    </a:cxn>
                    <a:cxn ang="0">
                      <a:pos x="18" y="22"/>
                    </a:cxn>
                    <a:cxn ang="0">
                      <a:pos x="30" y="0"/>
                    </a:cxn>
                    <a:cxn ang="0">
                      <a:pos x="134" y="23"/>
                    </a:cxn>
                    <a:cxn ang="0">
                      <a:pos x="143" y="49"/>
                    </a:cxn>
                    <a:cxn ang="0">
                      <a:pos x="151" y="79"/>
                    </a:cxn>
                    <a:cxn ang="0">
                      <a:pos x="155" y="112"/>
                    </a:cxn>
                    <a:cxn ang="0">
                      <a:pos x="156" y="147"/>
                    </a:cxn>
                  </a:cxnLst>
                  <a:rect l="0" t="0" r="r" b="b"/>
                  <a:pathLst>
                    <a:path w="156" h="287">
                      <a:moveTo>
                        <a:pt x="156" y="147"/>
                      </a:moveTo>
                      <a:lnTo>
                        <a:pt x="153" y="179"/>
                      </a:lnTo>
                      <a:lnTo>
                        <a:pt x="148" y="207"/>
                      </a:lnTo>
                      <a:lnTo>
                        <a:pt x="140" y="232"/>
                      </a:lnTo>
                      <a:lnTo>
                        <a:pt x="129" y="254"/>
                      </a:lnTo>
                      <a:lnTo>
                        <a:pt x="117" y="270"/>
                      </a:lnTo>
                      <a:lnTo>
                        <a:pt x="104" y="281"/>
                      </a:lnTo>
                      <a:lnTo>
                        <a:pt x="88" y="287"/>
                      </a:lnTo>
                      <a:lnTo>
                        <a:pt x="73" y="287"/>
                      </a:lnTo>
                      <a:lnTo>
                        <a:pt x="58" y="280"/>
                      </a:lnTo>
                      <a:lnTo>
                        <a:pt x="43" y="268"/>
                      </a:lnTo>
                      <a:lnTo>
                        <a:pt x="30" y="251"/>
                      </a:lnTo>
                      <a:lnTo>
                        <a:pt x="20" y="229"/>
                      </a:lnTo>
                      <a:lnTo>
                        <a:pt x="10" y="203"/>
                      </a:lnTo>
                      <a:lnTo>
                        <a:pt x="4" y="175"/>
                      </a:lnTo>
                      <a:lnTo>
                        <a:pt x="0" y="144"/>
                      </a:lnTo>
                      <a:lnTo>
                        <a:pt x="0" y="112"/>
                      </a:lnTo>
                      <a:lnTo>
                        <a:pt x="3" y="78"/>
                      </a:lnTo>
                      <a:lnTo>
                        <a:pt x="9" y="48"/>
                      </a:lnTo>
                      <a:lnTo>
                        <a:pt x="18" y="22"/>
                      </a:lnTo>
                      <a:lnTo>
                        <a:pt x="30" y="0"/>
                      </a:lnTo>
                      <a:lnTo>
                        <a:pt x="134" y="23"/>
                      </a:lnTo>
                      <a:lnTo>
                        <a:pt x="143" y="49"/>
                      </a:lnTo>
                      <a:lnTo>
                        <a:pt x="151" y="79"/>
                      </a:lnTo>
                      <a:lnTo>
                        <a:pt x="155" y="112"/>
                      </a:lnTo>
                      <a:lnTo>
                        <a:pt x="156" y="147"/>
                      </a:lnTo>
                      <a:close/>
                    </a:path>
                  </a:pathLst>
                </a:custGeom>
                <a:solidFill>
                  <a:srgbClr val="FFCCAA"/>
                </a:solidFill>
                <a:ln w="9525">
                  <a:solidFill>
                    <a:srgbClr val="000000"/>
                  </a:solidFill>
                  <a:round/>
                  <a:headEnd/>
                  <a:tailEnd/>
                </a:ln>
              </p:spPr>
              <p:txBody>
                <a:bodyPr vert="horz" wrap="square" lIns="0" tIns="0" rIns="0" bIns="0" numCol="1" anchor="t" anchorCtr="0" compatLnSpc="1">
                  <a:prstTxWarp prst="textNoShape">
                    <a:avLst/>
                  </a:prstTxWarp>
                </a:bodyPr>
                <a:lstStyle/>
                <a:p>
                  <a:endParaRPr lang="en-US"/>
                </a:p>
              </p:txBody>
            </p:sp>
            <p:sp>
              <p:nvSpPr>
                <p:cNvPr id="185397" name="Freeform 53"/>
                <p:cNvSpPr>
                  <a:spLocks/>
                </p:cNvSpPr>
                <p:nvPr/>
              </p:nvSpPr>
              <p:spPr bwMode="auto">
                <a:xfrm>
                  <a:off x="5547" y="2680"/>
                  <a:ext cx="87" cy="341"/>
                </a:xfrm>
                <a:custGeom>
                  <a:avLst/>
                  <a:gdLst/>
                  <a:ahLst/>
                  <a:cxnLst>
                    <a:cxn ang="0">
                      <a:pos x="98" y="0"/>
                    </a:cxn>
                    <a:cxn ang="0">
                      <a:pos x="50" y="52"/>
                    </a:cxn>
                    <a:cxn ang="0">
                      <a:pos x="85" y="106"/>
                    </a:cxn>
                    <a:cxn ang="0">
                      <a:pos x="0" y="532"/>
                    </a:cxn>
                    <a:cxn ang="0">
                      <a:pos x="87" y="681"/>
                    </a:cxn>
                    <a:cxn ang="0">
                      <a:pos x="173" y="544"/>
                    </a:cxn>
                    <a:cxn ang="0">
                      <a:pos x="109" y="109"/>
                    </a:cxn>
                    <a:cxn ang="0">
                      <a:pos x="144" y="60"/>
                    </a:cxn>
                    <a:cxn ang="0">
                      <a:pos x="98" y="0"/>
                    </a:cxn>
                  </a:cxnLst>
                  <a:rect l="0" t="0" r="r" b="b"/>
                  <a:pathLst>
                    <a:path w="173" h="681">
                      <a:moveTo>
                        <a:pt x="98" y="0"/>
                      </a:moveTo>
                      <a:lnTo>
                        <a:pt x="50" y="52"/>
                      </a:lnTo>
                      <a:lnTo>
                        <a:pt x="85" y="106"/>
                      </a:lnTo>
                      <a:lnTo>
                        <a:pt x="0" y="532"/>
                      </a:lnTo>
                      <a:lnTo>
                        <a:pt x="87" y="681"/>
                      </a:lnTo>
                      <a:lnTo>
                        <a:pt x="173" y="544"/>
                      </a:lnTo>
                      <a:lnTo>
                        <a:pt x="109" y="109"/>
                      </a:lnTo>
                      <a:lnTo>
                        <a:pt x="144" y="60"/>
                      </a:lnTo>
                      <a:lnTo>
                        <a:pt x="98" y="0"/>
                      </a:lnTo>
                      <a:close/>
                    </a:path>
                  </a:pathLst>
                </a:custGeom>
                <a:solidFill>
                  <a:srgbClr val="FF3300"/>
                </a:solidFill>
                <a:ln w="9525">
                  <a:solidFill>
                    <a:srgbClr val="000000"/>
                  </a:solidFill>
                  <a:round/>
                  <a:headEnd/>
                  <a:tailEnd/>
                </a:ln>
              </p:spPr>
              <p:txBody>
                <a:bodyPr vert="horz" wrap="square" lIns="0" tIns="0" rIns="0" bIns="0" numCol="1" anchor="t" anchorCtr="0" compatLnSpc="1">
                  <a:prstTxWarp prst="textNoShape">
                    <a:avLst/>
                  </a:prstTxWarp>
                </a:bodyPr>
                <a:lstStyle/>
                <a:p>
                  <a:endParaRPr lang="en-US"/>
                </a:p>
              </p:txBody>
            </p:sp>
            <p:sp>
              <p:nvSpPr>
                <p:cNvPr id="185398" name="Freeform 54"/>
                <p:cNvSpPr>
                  <a:spLocks/>
                </p:cNvSpPr>
                <p:nvPr/>
              </p:nvSpPr>
              <p:spPr bwMode="auto">
                <a:xfrm>
                  <a:off x="5587" y="2416"/>
                  <a:ext cx="92" cy="170"/>
                </a:xfrm>
                <a:custGeom>
                  <a:avLst/>
                  <a:gdLst/>
                  <a:ahLst/>
                  <a:cxnLst>
                    <a:cxn ang="0">
                      <a:pos x="173" y="95"/>
                    </a:cxn>
                    <a:cxn ang="0">
                      <a:pos x="168" y="83"/>
                    </a:cxn>
                    <a:cxn ang="0">
                      <a:pos x="161" y="72"/>
                    </a:cxn>
                    <a:cxn ang="0">
                      <a:pos x="154" y="60"/>
                    </a:cxn>
                    <a:cxn ang="0">
                      <a:pos x="145" y="51"/>
                    </a:cxn>
                    <a:cxn ang="0">
                      <a:pos x="136" y="42"/>
                    </a:cxn>
                    <a:cxn ang="0">
                      <a:pos x="126" y="34"/>
                    </a:cxn>
                    <a:cxn ang="0">
                      <a:pos x="115" y="26"/>
                    </a:cxn>
                    <a:cxn ang="0">
                      <a:pos x="103" y="20"/>
                    </a:cxn>
                    <a:cxn ang="0">
                      <a:pos x="91" y="15"/>
                    </a:cxn>
                    <a:cxn ang="0">
                      <a:pos x="79" y="10"/>
                    </a:cxn>
                    <a:cxn ang="0">
                      <a:pos x="66" y="6"/>
                    </a:cxn>
                    <a:cxn ang="0">
                      <a:pos x="53" y="3"/>
                    </a:cxn>
                    <a:cxn ang="0">
                      <a:pos x="40" y="1"/>
                    </a:cxn>
                    <a:cxn ang="0">
                      <a:pos x="26" y="0"/>
                    </a:cxn>
                    <a:cxn ang="0">
                      <a:pos x="13" y="0"/>
                    </a:cxn>
                    <a:cxn ang="0">
                      <a:pos x="0" y="0"/>
                    </a:cxn>
                    <a:cxn ang="0">
                      <a:pos x="10" y="7"/>
                    </a:cxn>
                    <a:cxn ang="0">
                      <a:pos x="23" y="16"/>
                    </a:cxn>
                    <a:cxn ang="0">
                      <a:pos x="37" y="26"/>
                    </a:cxn>
                    <a:cxn ang="0">
                      <a:pos x="50" y="39"/>
                    </a:cxn>
                    <a:cxn ang="0">
                      <a:pos x="62" y="52"/>
                    </a:cxn>
                    <a:cxn ang="0">
                      <a:pos x="73" y="67"/>
                    </a:cxn>
                    <a:cxn ang="0">
                      <a:pos x="81" y="82"/>
                    </a:cxn>
                    <a:cxn ang="0">
                      <a:pos x="85" y="98"/>
                    </a:cxn>
                    <a:cxn ang="0">
                      <a:pos x="88" y="131"/>
                    </a:cxn>
                    <a:cxn ang="0">
                      <a:pos x="86" y="163"/>
                    </a:cxn>
                    <a:cxn ang="0">
                      <a:pos x="83" y="195"/>
                    </a:cxn>
                    <a:cxn ang="0">
                      <a:pos x="77" y="223"/>
                    </a:cxn>
                    <a:cxn ang="0">
                      <a:pos x="68" y="251"/>
                    </a:cxn>
                    <a:cxn ang="0">
                      <a:pos x="60" y="276"/>
                    </a:cxn>
                    <a:cxn ang="0">
                      <a:pos x="51" y="297"/>
                    </a:cxn>
                    <a:cxn ang="0">
                      <a:pos x="43" y="316"/>
                    </a:cxn>
                    <a:cxn ang="0">
                      <a:pos x="52" y="320"/>
                    </a:cxn>
                    <a:cxn ang="0">
                      <a:pos x="62" y="324"/>
                    </a:cxn>
                    <a:cxn ang="0">
                      <a:pos x="70" y="328"/>
                    </a:cxn>
                    <a:cxn ang="0">
                      <a:pos x="79" y="331"/>
                    </a:cxn>
                    <a:cxn ang="0">
                      <a:pos x="85" y="334"/>
                    </a:cxn>
                    <a:cxn ang="0">
                      <a:pos x="91" y="337"/>
                    </a:cxn>
                    <a:cxn ang="0">
                      <a:pos x="94" y="338"/>
                    </a:cxn>
                    <a:cxn ang="0">
                      <a:pos x="95" y="339"/>
                    </a:cxn>
                    <a:cxn ang="0">
                      <a:pos x="100" y="333"/>
                    </a:cxn>
                    <a:cxn ang="0">
                      <a:pos x="114" y="318"/>
                    </a:cxn>
                    <a:cxn ang="0">
                      <a:pos x="131" y="292"/>
                    </a:cxn>
                    <a:cxn ang="0">
                      <a:pos x="151" y="260"/>
                    </a:cxn>
                    <a:cxn ang="0">
                      <a:pos x="167" y="223"/>
                    </a:cxn>
                    <a:cxn ang="0">
                      <a:pos x="179" y="182"/>
                    </a:cxn>
                    <a:cxn ang="0">
                      <a:pos x="182" y="139"/>
                    </a:cxn>
                    <a:cxn ang="0">
                      <a:pos x="173" y="95"/>
                    </a:cxn>
                  </a:cxnLst>
                  <a:rect l="0" t="0" r="r" b="b"/>
                  <a:pathLst>
                    <a:path w="182" h="339">
                      <a:moveTo>
                        <a:pt x="173" y="95"/>
                      </a:moveTo>
                      <a:lnTo>
                        <a:pt x="168" y="83"/>
                      </a:lnTo>
                      <a:lnTo>
                        <a:pt x="161" y="72"/>
                      </a:lnTo>
                      <a:lnTo>
                        <a:pt x="154" y="60"/>
                      </a:lnTo>
                      <a:lnTo>
                        <a:pt x="145" y="51"/>
                      </a:lnTo>
                      <a:lnTo>
                        <a:pt x="136" y="42"/>
                      </a:lnTo>
                      <a:lnTo>
                        <a:pt x="126" y="34"/>
                      </a:lnTo>
                      <a:lnTo>
                        <a:pt x="115" y="26"/>
                      </a:lnTo>
                      <a:lnTo>
                        <a:pt x="103" y="20"/>
                      </a:lnTo>
                      <a:lnTo>
                        <a:pt x="91" y="15"/>
                      </a:lnTo>
                      <a:lnTo>
                        <a:pt x="79" y="10"/>
                      </a:lnTo>
                      <a:lnTo>
                        <a:pt x="66" y="6"/>
                      </a:lnTo>
                      <a:lnTo>
                        <a:pt x="53" y="3"/>
                      </a:lnTo>
                      <a:lnTo>
                        <a:pt x="40" y="1"/>
                      </a:lnTo>
                      <a:lnTo>
                        <a:pt x="26" y="0"/>
                      </a:lnTo>
                      <a:lnTo>
                        <a:pt x="13" y="0"/>
                      </a:lnTo>
                      <a:lnTo>
                        <a:pt x="0" y="0"/>
                      </a:lnTo>
                      <a:lnTo>
                        <a:pt x="10" y="7"/>
                      </a:lnTo>
                      <a:lnTo>
                        <a:pt x="23" y="16"/>
                      </a:lnTo>
                      <a:lnTo>
                        <a:pt x="37" y="26"/>
                      </a:lnTo>
                      <a:lnTo>
                        <a:pt x="50" y="39"/>
                      </a:lnTo>
                      <a:lnTo>
                        <a:pt x="62" y="52"/>
                      </a:lnTo>
                      <a:lnTo>
                        <a:pt x="73" y="67"/>
                      </a:lnTo>
                      <a:lnTo>
                        <a:pt x="81" y="82"/>
                      </a:lnTo>
                      <a:lnTo>
                        <a:pt x="85" y="98"/>
                      </a:lnTo>
                      <a:lnTo>
                        <a:pt x="88" y="131"/>
                      </a:lnTo>
                      <a:lnTo>
                        <a:pt x="86" y="163"/>
                      </a:lnTo>
                      <a:lnTo>
                        <a:pt x="83" y="195"/>
                      </a:lnTo>
                      <a:lnTo>
                        <a:pt x="77" y="223"/>
                      </a:lnTo>
                      <a:lnTo>
                        <a:pt x="68" y="251"/>
                      </a:lnTo>
                      <a:lnTo>
                        <a:pt x="60" y="276"/>
                      </a:lnTo>
                      <a:lnTo>
                        <a:pt x="51" y="297"/>
                      </a:lnTo>
                      <a:lnTo>
                        <a:pt x="43" y="316"/>
                      </a:lnTo>
                      <a:lnTo>
                        <a:pt x="52" y="320"/>
                      </a:lnTo>
                      <a:lnTo>
                        <a:pt x="62" y="324"/>
                      </a:lnTo>
                      <a:lnTo>
                        <a:pt x="70" y="328"/>
                      </a:lnTo>
                      <a:lnTo>
                        <a:pt x="79" y="331"/>
                      </a:lnTo>
                      <a:lnTo>
                        <a:pt x="85" y="334"/>
                      </a:lnTo>
                      <a:lnTo>
                        <a:pt x="91" y="337"/>
                      </a:lnTo>
                      <a:lnTo>
                        <a:pt x="94" y="338"/>
                      </a:lnTo>
                      <a:lnTo>
                        <a:pt x="95" y="339"/>
                      </a:lnTo>
                      <a:lnTo>
                        <a:pt x="100" y="333"/>
                      </a:lnTo>
                      <a:lnTo>
                        <a:pt x="114" y="318"/>
                      </a:lnTo>
                      <a:lnTo>
                        <a:pt x="131" y="292"/>
                      </a:lnTo>
                      <a:lnTo>
                        <a:pt x="151" y="260"/>
                      </a:lnTo>
                      <a:lnTo>
                        <a:pt x="167" y="223"/>
                      </a:lnTo>
                      <a:lnTo>
                        <a:pt x="179" y="182"/>
                      </a:lnTo>
                      <a:lnTo>
                        <a:pt x="182" y="139"/>
                      </a:lnTo>
                      <a:lnTo>
                        <a:pt x="173" y="95"/>
                      </a:lnTo>
                      <a:close/>
                    </a:path>
                  </a:pathLst>
                </a:custGeom>
                <a:solidFill>
                  <a:srgbClr val="CEDDE5"/>
                </a:solidFill>
                <a:ln w="9525">
                  <a:solidFill>
                    <a:srgbClr val="000000"/>
                  </a:solidFill>
                  <a:round/>
                  <a:headEnd/>
                  <a:tailEnd/>
                </a:ln>
              </p:spPr>
              <p:txBody>
                <a:bodyPr vert="horz" wrap="square" lIns="0" tIns="0" rIns="0" bIns="0" numCol="1" anchor="t" anchorCtr="0" compatLnSpc="1">
                  <a:prstTxWarp prst="textNoShape">
                    <a:avLst/>
                  </a:prstTxWarp>
                </a:bodyPr>
                <a:lstStyle/>
                <a:p>
                  <a:endParaRPr lang="en-US"/>
                </a:p>
              </p:txBody>
            </p:sp>
            <p:sp>
              <p:nvSpPr>
                <p:cNvPr id="185399" name="Freeform 55"/>
                <p:cNvSpPr>
                  <a:spLocks/>
                </p:cNvSpPr>
                <p:nvPr/>
              </p:nvSpPr>
              <p:spPr bwMode="auto">
                <a:xfrm>
                  <a:off x="5520" y="2416"/>
                  <a:ext cx="111" cy="165"/>
                </a:xfrm>
                <a:custGeom>
                  <a:avLst/>
                  <a:gdLst/>
                  <a:ahLst/>
                  <a:cxnLst>
                    <a:cxn ang="0">
                      <a:pos x="221" y="98"/>
                    </a:cxn>
                    <a:cxn ang="0">
                      <a:pos x="217" y="82"/>
                    </a:cxn>
                    <a:cxn ang="0">
                      <a:pos x="209" y="67"/>
                    </a:cxn>
                    <a:cxn ang="0">
                      <a:pos x="198" y="52"/>
                    </a:cxn>
                    <a:cxn ang="0">
                      <a:pos x="186" y="39"/>
                    </a:cxn>
                    <a:cxn ang="0">
                      <a:pos x="173" y="26"/>
                    </a:cxn>
                    <a:cxn ang="0">
                      <a:pos x="159" y="16"/>
                    </a:cxn>
                    <a:cxn ang="0">
                      <a:pos x="146" y="7"/>
                    </a:cxn>
                    <a:cxn ang="0">
                      <a:pos x="136" y="0"/>
                    </a:cxn>
                    <a:cxn ang="0">
                      <a:pos x="104" y="5"/>
                    </a:cxn>
                    <a:cxn ang="0">
                      <a:pos x="74" y="15"/>
                    </a:cxn>
                    <a:cxn ang="0">
                      <a:pos x="48" y="29"/>
                    </a:cxn>
                    <a:cxn ang="0">
                      <a:pos x="28" y="50"/>
                    </a:cxn>
                    <a:cxn ang="0">
                      <a:pos x="12" y="75"/>
                    </a:cxn>
                    <a:cxn ang="0">
                      <a:pos x="2" y="103"/>
                    </a:cxn>
                    <a:cxn ang="0">
                      <a:pos x="0" y="136"/>
                    </a:cxn>
                    <a:cxn ang="0">
                      <a:pos x="5" y="173"/>
                    </a:cxn>
                    <a:cxn ang="0">
                      <a:pos x="20" y="225"/>
                    </a:cxn>
                    <a:cxn ang="0">
                      <a:pos x="33" y="264"/>
                    </a:cxn>
                    <a:cxn ang="0">
                      <a:pos x="45" y="293"/>
                    </a:cxn>
                    <a:cxn ang="0">
                      <a:pos x="56" y="312"/>
                    </a:cxn>
                    <a:cxn ang="0">
                      <a:pos x="64" y="322"/>
                    </a:cxn>
                    <a:cxn ang="0">
                      <a:pos x="71" y="328"/>
                    </a:cxn>
                    <a:cxn ang="0">
                      <a:pos x="75" y="330"/>
                    </a:cxn>
                    <a:cxn ang="0">
                      <a:pos x="76" y="330"/>
                    </a:cxn>
                    <a:cxn ang="0">
                      <a:pos x="78" y="329"/>
                    </a:cxn>
                    <a:cxn ang="0">
                      <a:pos x="83" y="325"/>
                    </a:cxn>
                    <a:cxn ang="0">
                      <a:pos x="92" y="320"/>
                    </a:cxn>
                    <a:cxn ang="0">
                      <a:pos x="101" y="315"/>
                    </a:cxn>
                    <a:cxn ang="0">
                      <a:pos x="112" y="310"/>
                    </a:cxn>
                    <a:cxn ang="0">
                      <a:pos x="124" y="305"/>
                    </a:cxn>
                    <a:cxn ang="0">
                      <a:pos x="136" y="302"/>
                    </a:cxn>
                    <a:cxn ang="0">
                      <a:pos x="147" y="303"/>
                    </a:cxn>
                    <a:cxn ang="0">
                      <a:pos x="150" y="304"/>
                    </a:cxn>
                    <a:cxn ang="0">
                      <a:pos x="154" y="305"/>
                    </a:cxn>
                    <a:cxn ang="0">
                      <a:pos x="158" y="307"/>
                    </a:cxn>
                    <a:cxn ang="0">
                      <a:pos x="161" y="308"/>
                    </a:cxn>
                    <a:cxn ang="0">
                      <a:pos x="165" y="311"/>
                    </a:cxn>
                    <a:cxn ang="0">
                      <a:pos x="170" y="312"/>
                    </a:cxn>
                    <a:cxn ang="0">
                      <a:pos x="175" y="314"/>
                    </a:cxn>
                    <a:cxn ang="0">
                      <a:pos x="179" y="316"/>
                    </a:cxn>
                    <a:cxn ang="0">
                      <a:pos x="187" y="297"/>
                    </a:cxn>
                    <a:cxn ang="0">
                      <a:pos x="196" y="276"/>
                    </a:cxn>
                    <a:cxn ang="0">
                      <a:pos x="204" y="251"/>
                    </a:cxn>
                    <a:cxn ang="0">
                      <a:pos x="213" y="223"/>
                    </a:cxn>
                    <a:cxn ang="0">
                      <a:pos x="219" y="195"/>
                    </a:cxn>
                    <a:cxn ang="0">
                      <a:pos x="222" y="163"/>
                    </a:cxn>
                    <a:cxn ang="0">
                      <a:pos x="224" y="131"/>
                    </a:cxn>
                    <a:cxn ang="0">
                      <a:pos x="221" y="98"/>
                    </a:cxn>
                  </a:cxnLst>
                  <a:rect l="0" t="0" r="r" b="b"/>
                  <a:pathLst>
                    <a:path w="224" h="330">
                      <a:moveTo>
                        <a:pt x="221" y="98"/>
                      </a:moveTo>
                      <a:lnTo>
                        <a:pt x="217" y="82"/>
                      </a:lnTo>
                      <a:lnTo>
                        <a:pt x="209" y="67"/>
                      </a:lnTo>
                      <a:lnTo>
                        <a:pt x="198" y="52"/>
                      </a:lnTo>
                      <a:lnTo>
                        <a:pt x="186" y="39"/>
                      </a:lnTo>
                      <a:lnTo>
                        <a:pt x="173" y="26"/>
                      </a:lnTo>
                      <a:lnTo>
                        <a:pt x="159" y="16"/>
                      </a:lnTo>
                      <a:lnTo>
                        <a:pt x="146" y="7"/>
                      </a:lnTo>
                      <a:lnTo>
                        <a:pt x="136" y="0"/>
                      </a:lnTo>
                      <a:lnTo>
                        <a:pt x="104" y="5"/>
                      </a:lnTo>
                      <a:lnTo>
                        <a:pt x="74" y="15"/>
                      </a:lnTo>
                      <a:lnTo>
                        <a:pt x="48" y="29"/>
                      </a:lnTo>
                      <a:lnTo>
                        <a:pt x="28" y="50"/>
                      </a:lnTo>
                      <a:lnTo>
                        <a:pt x="12" y="75"/>
                      </a:lnTo>
                      <a:lnTo>
                        <a:pt x="2" y="103"/>
                      </a:lnTo>
                      <a:lnTo>
                        <a:pt x="0" y="136"/>
                      </a:lnTo>
                      <a:lnTo>
                        <a:pt x="5" y="173"/>
                      </a:lnTo>
                      <a:lnTo>
                        <a:pt x="20" y="225"/>
                      </a:lnTo>
                      <a:lnTo>
                        <a:pt x="33" y="264"/>
                      </a:lnTo>
                      <a:lnTo>
                        <a:pt x="45" y="293"/>
                      </a:lnTo>
                      <a:lnTo>
                        <a:pt x="56" y="312"/>
                      </a:lnTo>
                      <a:lnTo>
                        <a:pt x="64" y="322"/>
                      </a:lnTo>
                      <a:lnTo>
                        <a:pt x="71" y="328"/>
                      </a:lnTo>
                      <a:lnTo>
                        <a:pt x="75" y="330"/>
                      </a:lnTo>
                      <a:lnTo>
                        <a:pt x="76" y="330"/>
                      </a:lnTo>
                      <a:lnTo>
                        <a:pt x="78" y="329"/>
                      </a:lnTo>
                      <a:lnTo>
                        <a:pt x="83" y="325"/>
                      </a:lnTo>
                      <a:lnTo>
                        <a:pt x="92" y="320"/>
                      </a:lnTo>
                      <a:lnTo>
                        <a:pt x="101" y="315"/>
                      </a:lnTo>
                      <a:lnTo>
                        <a:pt x="112" y="310"/>
                      </a:lnTo>
                      <a:lnTo>
                        <a:pt x="124" y="305"/>
                      </a:lnTo>
                      <a:lnTo>
                        <a:pt x="136" y="302"/>
                      </a:lnTo>
                      <a:lnTo>
                        <a:pt x="147" y="303"/>
                      </a:lnTo>
                      <a:lnTo>
                        <a:pt x="150" y="304"/>
                      </a:lnTo>
                      <a:lnTo>
                        <a:pt x="154" y="305"/>
                      </a:lnTo>
                      <a:lnTo>
                        <a:pt x="158" y="307"/>
                      </a:lnTo>
                      <a:lnTo>
                        <a:pt x="161" y="308"/>
                      </a:lnTo>
                      <a:lnTo>
                        <a:pt x="165" y="311"/>
                      </a:lnTo>
                      <a:lnTo>
                        <a:pt x="170" y="312"/>
                      </a:lnTo>
                      <a:lnTo>
                        <a:pt x="175" y="314"/>
                      </a:lnTo>
                      <a:lnTo>
                        <a:pt x="179" y="316"/>
                      </a:lnTo>
                      <a:lnTo>
                        <a:pt x="187" y="297"/>
                      </a:lnTo>
                      <a:lnTo>
                        <a:pt x="196" y="276"/>
                      </a:lnTo>
                      <a:lnTo>
                        <a:pt x="204" y="251"/>
                      </a:lnTo>
                      <a:lnTo>
                        <a:pt x="213" y="223"/>
                      </a:lnTo>
                      <a:lnTo>
                        <a:pt x="219" y="195"/>
                      </a:lnTo>
                      <a:lnTo>
                        <a:pt x="222" y="163"/>
                      </a:lnTo>
                      <a:lnTo>
                        <a:pt x="224" y="131"/>
                      </a:lnTo>
                      <a:lnTo>
                        <a:pt x="221" y="98"/>
                      </a:lnTo>
                      <a:close/>
                    </a:path>
                  </a:pathLst>
                </a:custGeom>
                <a:solidFill>
                  <a:srgbClr val="FFFFFF"/>
                </a:solidFill>
                <a:ln w="9525">
                  <a:solidFill>
                    <a:srgbClr val="000000"/>
                  </a:solidFill>
                  <a:round/>
                  <a:headEnd/>
                  <a:tailEnd/>
                </a:ln>
              </p:spPr>
              <p:txBody>
                <a:bodyPr vert="horz" wrap="square" lIns="0" tIns="0" rIns="0" bIns="0" numCol="1" anchor="t" anchorCtr="0" compatLnSpc="1">
                  <a:prstTxWarp prst="textNoShape">
                    <a:avLst/>
                  </a:prstTxWarp>
                </a:bodyPr>
                <a:lstStyle/>
                <a:p>
                  <a:endParaRPr lang="en-US"/>
                </a:p>
              </p:txBody>
            </p:sp>
            <p:sp>
              <p:nvSpPr>
                <p:cNvPr id="185400" name="Freeform 56"/>
                <p:cNvSpPr>
                  <a:spLocks/>
                </p:cNvSpPr>
                <p:nvPr/>
              </p:nvSpPr>
              <p:spPr bwMode="auto">
                <a:xfrm>
                  <a:off x="5579" y="2502"/>
                  <a:ext cx="44" cy="29"/>
                </a:xfrm>
                <a:custGeom>
                  <a:avLst/>
                  <a:gdLst/>
                  <a:ahLst/>
                  <a:cxnLst>
                    <a:cxn ang="0">
                      <a:pos x="45" y="60"/>
                    </a:cxn>
                    <a:cxn ang="0">
                      <a:pos x="54" y="58"/>
                    </a:cxn>
                    <a:cxn ang="0">
                      <a:pos x="62" y="57"/>
                    </a:cxn>
                    <a:cxn ang="0">
                      <a:pos x="70" y="54"/>
                    </a:cxn>
                    <a:cxn ang="0">
                      <a:pos x="76" y="50"/>
                    </a:cxn>
                    <a:cxn ang="0">
                      <a:pos x="81" y="46"/>
                    </a:cxn>
                    <a:cxn ang="0">
                      <a:pos x="86" y="41"/>
                    </a:cxn>
                    <a:cxn ang="0">
                      <a:pos x="88" y="36"/>
                    </a:cxn>
                    <a:cxn ang="0">
                      <a:pos x="89" y="30"/>
                    </a:cxn>
                    <a:cxn ang="0">
                      <a:pos x="88" y="24"/>
                    </a:cxn>
                    <a:cxn ang="0">
                      <a:pos x="86" y="18"/>
                    </a:cxn>
                    <a:cxn ang="0">
                      <a:pos x="81" y="13"/>
                    </a:cxn>
                    <a:cxn ang="0">
                      <a:pos x="76" y="8"/>
                    </a:cxn>
                    <a:cxn ang="0">
                      <a:pos x="70" y="5"/>
                    </a:cxn>
                    <a:cxn ang="0">
                      <a:pos x="62" y="2"/>
                    </a:cxn>
                    <a:cxn ang="0">
                      <a:pos x="54" y="1"/>
                    </a:cxn>
                    <a:cxn ang="0">
                      <a:pos x="45" y="0"/>
                    </a:cxn>
                    <a:cxn ang="0">
                      <a:pos x="36" y="1"/>
                    </a:cxn>
                    <a:cxn ang="0">
                      <a:pos x="28" y="2"/>
                    </a:cxn>
                    <a:cxn ang="0">
                      <a:pos x="20" y="5"/>
                    </a:cxn>
                    <a:cxn ang="0">
                      <a:pos x="14" y="8"/>
                    </a:cxn>
                    <a:cxn ang="0">
                      <a:pos x="7" y="13"/>
                    </a:cxn>
                    <a:cxn ang="0">
                      <a:pos x="3" y="18"/>
                    </a:cxn>
                    <a:cxn ang="0">
                      <a:pos x="1" y="24"/>
                    </a:cxn>
                    <a:cxn ang="0">
                      <a:pos x="0" y="30"/>
                    </a:cxn>
                    <a:cxn ang="0">
                      <a:pos x="1" y="36"/>
                    </a:cxn>
                    <a:cxn ang="0">
                      <a:pos x="3" y="41"/>
                    </a:cxn>
                    <a:cxn ang="0">
                      <a:pos x="7" y="46"/>
                    </a:cxn>
                    <a:cxn ang="0">
                      <a:pos x="14" y="50"/>
                    </a:cxn>
                    <a:cxn ang="0">
                      <a:pos x="20" y="54"/>
                    </a:cxn>
                    <a:cxn ang="0">
                      <a:pos x="28" y="57"/>
                    </a:cxn>
                    <a:cxn ang="0">
                      <a:pos x="36" y="58"/>
                    </a:cxn>
                    <a:cxn ang="0">
                      <a:pos x="45" y="60"/>
                    </a:cxn>
                  </a:cxnLst>
                  <a:rect l="0" t="0" r="r" b="b"/>
                  <a:pathLst>
                    <a:path w="89" h="60">
                      <a:moveTo>
                        <a:pt x="45" y="60"/>
                      </a:moveTo>
                      <a:lnTo>
                        <a:pt x="54" y="58"/>
                      </a:lnTo>
                      <a:lnTo>
                        <a:pt x="62" y="57"/>
                      </a:lnTo>
                      <a:lnTo>
                        <a:pt x="70" y="54"/>
                      </a:lnTo>
                      <a:lnTo>
                        <a:pt x="76" y="50"/>
                      </a:lnTo>
                      <a:lnTo>
                        <a:pt x="81" y="46"/>
                      </a:lnTo>
                      <a:lnTo>
                        <a:pt x="86" y="41"/>
                      </a:lnTo>
                      <a:lnTo>
                        <a:pt x="88" y="36"/>
                      </a:lnTo>
                      <a:lnTo>
                        <a:pt x="89" y="30"/>
                      </a:lnTo>
                      <a:lnTo>
                        <a:pt x="88" y="24"/>
                      </a:lnTo>
                      <a:lnTo>
                        <a:pt x="86" y="18"/>
                      </a:lnTo>
                      <a:lnTo>
                        <a:pt x="81" y="13"/>
                      </a:lnTo>
                      <a:lnTo>
                        <a:pt x="76" y="8"/>
                      </a:lnTo>
                      <a:lnTo>
                        <a:pt x="70" y="5"/>
                      </a:lnTo>
                      <a:lnTo>
                        <a:pt x="62" y="2"/>
                      </a:lnTo>
                      <a:lnTo>
                        <a:pt x="54" y="1"/>
                      </a:lnTo>
                      <a:lnTo>
                        <a:pt x="45" y="0"/>
                      </a:lnTo>
                      <a:lnTo>
                        <a:pt x="36" y="1"/>
                      </a:lnTo>
                      <a:lnTo>
                        <a:pt x="28" y="2"/>
                      </a:lnTo>
                      <a:lnTo>
                        <a:pt x="20" y="5"/>
                      </a:lnTo>
                      <a:lnTo>
                        <a:pt x="14" y="8"/>
                      </a:lnTo>
                      <a:lnTo>
                        <a:pt x="7" y="13"/>
                      </a:lnTo>
                      <a:lnTo>
                        <a:pt x="3" y="18"/>
                      </a:lnTo>
                      <a:lnTo>
                        <a:pt x="1" y="24"/>
                      </a:lnTo>
                      <a:lnTo>
                        <a:pt x="0" y="30"/>
                      </a:lnTo>
                      <a:lnTo>
                        <a:pt x="1" y="36"/>
                      </a:lnTo>
                      <a:lnTo>
                        <a:pt x="3" y="41"/>
                      </a:lnTo>
                      <a:lnTo>
                        <a:pt x="7" y="46"/>
                      </a:lnTo>
                      <a:lnTo>
                        <a:pt x="14" y="50"/>
                      </a:lnTo>
                      <a:lnTo>
                        <a:pt x="20" y="54"/>
                      </a:lnTo>
                      <a:lnTo>
                        <a:pt x="28" y="57"/>
                      </a:lnTo>
                      <a:lnTo>
                        <a:pt x="36" y="58"/>
                      </a:lnTo>
                      <a:lnTo>
                        <a:pt x="45" y="60"/>
                      </a:lnTo>
                      <a:close/>
                    </a:path>
                  </a:pathLst>
                </a:custGeom>
                <a:solidFill>
                  <a:srgbClr val="000000"/>
                </a:solidFill>
                <a:ln w="9525">
                  <a:noFill/>
                  <a:round/>
                  <a:headEnd/>
                  <a:tailEnd/>
                </a:ln>
              </p:spPr>
              <p:txBody>
                <a:bodyPr vert="horz" wrap="square" lIns="0" tIns="0" rIns="0" bIns="0" numCol="1" anchor="t" anchorCtr="0" compatLnSpc="1">
                  <a:prstTxWarp prst="textNoShape">
                    <a:avLst/>
                  </a:prstTxWarp>
                </a:bodyPr>
                <a:lstStyle/>
                <a:p>
                  <a:endParaRPr lang="en-US"/>
                </a:p>
              </p:txBody>
            </p:sp>
            <p:sp>
              <p:nvSpPr>
                <p:cNvPr id="185401" name="Rectangle 57"/>
                <p:cNvSpPr>
                  <a:spLocks noChangeArrowheads="1"/>
                </p:cNvSpPr>
                <p:nvPr/>
              </p:nvSpPr>
              <p:spPr bwMode="auto">
                <a:xfrm>
                  <a:off x="5467" y="2775"/>
                  <a:ext cx="75" cy="10"/>
                </a:xfrm>
                <a:prstGeom prst="rect">
                  <a:avLst/>
                </a:prstGeom>
                <a:solidFill>
                  <a:srgbClr val="CEDDE5"/>
                </a:solidFill>
                <a:ln w="9525">
                  <a:noFill/>
                  <a:miter lim="800000"/>
                  <a:headEnd/>
                  <a:tailEnd/>
                </a:ln>
              </p:spPr>
              <p:txBody>
                <a:bodyPr vert="horz" wrap="square" lIns="0" tIns="0" rIns="0" bIns="0" numCol="1" anchor="t" anchorCtr="0" compatLnSpc="1">
                  <a:prstTxWarp prst="textNoShape">
                    <a:avLst/>
                  </a:prstTxWarp>
                </a:bodyPr>
                <a:lstStyle/>
                <a:p>
                  <a:endParaRPr lang="en-US"/>
                </a:p>
              </p:txBody>
            </p:sp>
            <p:sp>
              <p:nvSpPr>
                <p:cNvPr id="185420" name="Freeform 76"/>
                <p:cNvSpPr>
                  <a:spLocks/>
                </p:cNvSpPr>
                <p:nvPr/>
              </p:nvSpPr>
              <p:spPr bwMode="auto">
                <a:xfrm>
                  <a:off x="5184" y="2895"/>
                  <a:ext cx="801" cy="232"/>
                </a:xfrm>
                <a:custGeom>
                  <a:avLst/>
                  <a:gdLst/>
                  <a:ahLst/>
                  <a:cxnLst>
                    <a:cxn ang="0">
                      <a:pos x="1602" y="125"/>
                    </a:cxn>
                    <a:cxn ang="0">
                      <a:pos x="1572" y="112"/>
                    </a:cxn>
                    <a:cxn ang="0">
                      <a:pos x="1539" y="98"/>
                    </a:cxn>
                    <a:cxn ang="0">
                      <a:pos x="1503" y="87"/>
                    </a:cxn>
                    <a:cxn ang="0">
                      <a:pos x="1464" y="75"/>
                    </a:cxn>
                    <a:cxn ang="0">
                      <a:pos x="1422" y="64"/>
                    </a:cxn>
                    <a:cxn ang="0">
                      <a:pos x="1378" y="54"/>
                    </a:cxn>
                    <a:cxn ang="0">
                      <a:pos x="1331" y="45"/>
                    </a:cxn>
                    <a:cxn ang="0">
                      <a:pos x="1282" y="36"/>
                    </a:cxn>
                    <a:cxn ang="0">
                      <a:pos x="1229" y="29"/>
                    </a:cxn>
                    <a:cxn ang="0">
                      <a:pos x="1176" y="21"/>
                    </a:cxn>
                    <a:cxn ang="0">
                      <a:pos x="1121" y="15"/>
                    </a:cxn>
                    <a:cxn ang="0">
                      <a:pos x="1063" y="10"/>
                    </a:cxn>
                    <a:cxn ang="0">
                      <a:pos x="1004" y="6"/>
                    </a:cxn>
                    <a:cxn ang="0">
                      <a:pos x="943" y="3"/>
                    </a:cxn>
                    <a:cxn ang="0">
                      <a:pos x="882" y="1"/>
                    </a:cxn>
                    <a:cxn ang="0">
                      <a:pos x="818" y="0"/>
                    </a:cxn>
                    <a:cxn ang="0">
                      <a:pos x="750" y="0"/>
                    </a:cxn>
                    <a:cxn ang="0">
                      <a:pos x="683" y="2"/>
                    </a:cxn>
                    <a:cxn ang="0">
                      <a:pos x="618" y="5"/>
                    </a:cxn>
                    <a:cxn ang="0">
                      <a:pos x="555" y="8"/>
                    </a:cxn>
                    <a:cxn ang="0">
                      <a:pos x="494" y="14"/>
                    </a:cxn>
                    <a:cxn ang="0">
                      <a:pos x="434" y="20"/>
                    </a:cxn>
                    <a:cxn ang="0">
                      <a:pos x="378" y="28"/>
                    </a:cxn>
                    <a:cxn ang="0">
                      <a:pos x="323" y="36"/>
                    </a:cxn>
                    <a:cxn ang="0">
                      <a:pos x="271" y="45"/>
                    </a:cxn>
                    <a:cxn ang="0">
                      <a:pos x="222" y="55"/>
                    </a:cxn>
                    <a:cxn ang="0">
                      <a:pos x="177" y="67"/>
                    </a:cxn>
                    <a:cxn ang="0">
                      <a:pos x="133" y="78"/>
                    </a:cxn>
                    <a:cxn ang="0">
                      <a:pos x="94" y="91"/>
                    </a:cxn>
                    <a:cxn ang="0">
                      <a:pos x="60" y="104"/>
                    </a:cxn>
                    <a:cxn ang="0">
                      <a:pos x="28" y="119"/>
                    </a:cxn>
                    <a:cxn ang="0">
                      <a:pos x="0" y="133"/>
                    </a:cxn>
                    <a:cxn ang="0">
                      <a:pos x="1602" y="465"/>
                    </a:cxn>
                  </a:cxnLst>
                  <a:rect l="0" t="0" r="r" b="b"/>
                  <a:pathLst>
                    <a:path w="1602" h="465">
                      <a:moveTo>
                        <a:pt x="1602" y="465"/>
                      </a:moveTo>
                      <a:lnTo>
                        <a:pt x="1602" y="125"/>
                      </a:lnTo>
                      <a:lnTo>
                        <a:pt x="1588" y="118"/>
                      </a:lnTo>
                      <a:lnTo>
                        <a:pt x="1572" y="112"/>
                      </a:lnTo>
                      <a:lnTo>
                        <a:pt x="1557" y="106"/>
                      </a:lnTo>
                      <a:lnTo>
                        <a:pt x="1539" y="98"/>
                      </a:lnTo>
                      <a:lnTo>
                        <a:pt x="1522" y="92"/>
                      </a:lnTo>
                      <a:lnTo>
                        <a:pt x="1503" y="87"/>
                      </a:lnTo>
                      <a:lnTo>
                        <a:pt x="1484" y="81"/>
                      </a:lnTo>
                      <a:lnTo>
                        <a:pt x="1464" y="75"/>
                      </a:lnTo>
                      <a:lnTo>
                        <a:pt x="1444" y="70"/>
                      </a:lnTo>
                      <a:lnTo>
                        <a:pt x="1422" y="64"/>
                      </a:lnTo>
                      <a:lnTo>
                        <a:pt x="1401" y="59"/>
                      </a:lnTo>
                      <a:lnTo>
                        <a:pt x="1378" y="54"/>
                      </a:lnTo>
                      <a:lnTo>
                        <a:pt x="1355" y="49"/>
                      </a:lnTo>
                      <a:lnTo>
                        <a:pt x="1331" y="45"/>
                      </a:lnTo>
                      <a:lnTo>
                        <a:pt x="1306" y="40"/>
                      </a:lnTo>
                      <a:lnTo>
                        <a:pt x="1282" y="36"/>
                      </a:lnTo>
                      <a:lnTo>
                        <a:pt x="1256" y="32"/>
                      </a:lnTo>
                      <a:lnTo>
                        <a:pt x="1229" y="29"/>
                      </a:lnTo>
                      <a:lnTo>
                        <a:pt x="1203" y="24"/>
                      </a:lnTo>
                      <a:lnTo>
                        <a:pt x="1176" y="21"/>
                      </a:lnTo>
                      <a:lnTo>
                        <a:pt x="1148" y="18"/>
                      </a:lnTo>
                      <a:lnTo>
                        <a:pt x="1121" y="15"/>
                      </a:lnTo>
                      <a:lnTo>
                        <a:pt x="1092" y="12"/>
                      </a:lnTo>
                      <a:lnTo>
                        <a:pt x="1063" y="10"/>
                      </a:lnTo>
                      <a:lnTo>
                        <a:pt x="1033" y="8"/>
                      </a:lnTo>
                      <a:lnTo>
                        <a:pt x="1004" y="6"/>
                      </a:lnTo>
                      <a:lnTo>
                        <a:pt x="974" y="4"/>
                      </a:lnTo>
                      <a:lnTo>
                        <a:pt x="943" y="3"/>
                      </a:lnTo>
                      <a:lnTo>
                        <a:pt x="912" y="2"/>
                      </a:lnTo>
                      <a:lnTo>
                        <a:pt x="882" y="1"/>
                      </a:lnTo>
                      <a:lnTo>
                        <a:pt x="850" y="0"/>
                      </a:lnTo>
                      <a:lnTo>
                        <a:pt x="818" y="0"/>
                      </a:lnTo>
                      <a:lnTo>
                        <a:pt x="784" y="0"/>
                      </a:lnTo>
                      <a:lnTo>
                        <a:pt x="750" y="0"/>
                      </a:lnTo>
                      <a:lnTo>
                        <a:pt x="716" y="1"/>
                      </a:lnTo>
                      <a:lnTo>
                        <a:pt x="683" y="2"/>
                      </a:lnTo>
                      <a:lnTo>
                        <a:pt x="651" y="3"/>
                      </a:lnTo>
                      <a:lnTo>
                        <a:pt x="618" y="5"/>
                      </a:lnTo>
                      <a:lnTo>
                        <a:pt x="586" y="6"/>
                      </a:lnTo>
                      <a:lnTo>
                        <a:pt x="555" y="8"/>
                      </a:lnTo>
                      <a:lnTo>
                        <a:pt x="523" y="11"/>
                      </a:lnTo>
                      <a:lnTo>
                        <a:pt x="494" y="14"/>
                      </a:lnTo>
                      <a:lnTo>
                        <a:pt x="464" y="16"/>
                      </a:lnTo>
                      <a:lnTo>
                        <a:pt x="434" y="20"/>
                      </a:lnTo>
                      <a:lnTo>
                        <a:pt x="405" y="23"/>
                      </a:lnTo>
                      <a:lnTo>
                        <a:pt x="378" y="28"/>
                      </a:lnTo>
                      <a:lnTo>
                        <a:pt x="350" y="32"/>
                      </a:lnTo>
                      <a:lnTo>
                        <a:pt x="323" y="36"/>
                      </a:lnTo>
                      <a:lnTo>
                        <a:pt x="297" y="40"/>
                      </a:lnTo>
                      <a:lnTo>
                        <a:pt x="271" y="45"/>
                      </a:lnTo>
                      <a:lnTo>
                        <a:pt x="246" y="50"/>
                      </a:lnTo>
                      <a:lnTo>
                        <a:pt x="222" y="55"/>
                      </a:lnTo>
                      <a:lnTo>
                        <a:pt x="199" y="60"/>
                      </a:lnTo>
                      <a:lnTo>
                        <a:pt x="177" y="67"/>
                      </a:lnTo>
                      <a:lnTo>
                        <a:pt x="155" y="73"/>
                      </a:lnTo>
                      <a:lnTo>
                        <a:pt x="133" y="78"/>
                      </a:lnTo>
                      <a:lnTo>
                        <a:pt x="114" y="85"/>
                      </a:lnTo>
                      <a:lnTo>
                        <a:pt x="94" y="91"/>
                      </a:lnTo>
                      <a:lnTo>
                        <a:pt x="77" y="97"/>
                      </a:lnTo>
                      <a:lnTo>
                        <a:pt x="60" y="104"/>
                      </a:lnTo>
                      <a:lnTo>
                        <a:pt x="43" y="112"/>
                      </a:lnTo>
                      <a:lnTo>
                        <a:pt x="28" y="119"/>
                      </a:lnTo>
                      <a:lnTo>
                        <a:pt x="13" y="126"/>
                      </a:lnTo>
                      <a:lnTo>
                        <a:pt x="0" y="133"/>
                      </a:lnTo>
                      <a:lnTo>
                        <a:pt x="0" y="465"/>
                      </a:lnTo>
                      <a:lnTo>
                        <a:pt x="1602" y="465"/>
                      </a:lnTo>
                      <a:close/>
                    </a:path>
                  </a:pathLst>
                </a:custGeom>
                <a:solidFill>
                  <a:srgbClr val="CCCCFF"/>
                </a:solidFill>
                <a:ln w="9525">
                  <a:solidFill>
                    <a:srgbClr val="000000"/>
                  </a:solidFill>
                  <a:round/>
                  <a:headEnd/>
                  <a:tailEnd/>
                </a:ln>
              </p:spPr>
              <p:txBody>
                <a:bodyPr vert="horz" wrap="square" lIns="0" tIns="0" rIns="0" bIns="0" numCol="1" anchor="t" anchorCtr="0" compatLnSpc="1">
                  <a:prstTxWarp prst="textNoShape">
                    <a:avLst/>
                  </a:prstTxWarp>
                </a:bodyPr>
                <a:lstStyle/>
                <a:p>
                  <a:endParaRPr lang="en-US"/>
                </a:p>
              </p:txBody>
            </p:sp>
            <p:sp>
              <p:nvSpPr>
                <p:cNvPr id="185421" name="Freeform 77"/>
                <p:cNvSpPr>
                  <a:spLocks/>
                </p:cNvSpPr>
                <p:nvPr/>
              </p:nvSpPr>
              <p:spPr bwMode="auto">
                <a:xfrm>
                  <a:off x="5528" y="2983"/>
                  <a:ext cx="420" cy="98"/>
                </a:xfrm>
                <a:custGeom>
                  <a:avLst/>
                  <a:gdLst/>
                  <a:ahLst/>
                  <a:cxnLst>
                    <a:cxn ang="0">
                      <a:pos x="461" y="192"/>
                    </a:cxn>
                    <a:cxn ang="0">
                      <a:pos x="544" y="196"/>
                    </a:cxn>
                    <a:cxn ang="0">
                      <a:pos x="618" y="196"/>
                    </a:cxn>
                    <a:cxn ang="0">
                      <a:pos x="685" y="192"/>
                    </a:cxn>
                    <a:cxn ang="0">
                      <a:pos x="743" y="185"/>
                    </a:cxn>
                    <a:cxn ang="0">
                      <a:pos x="788" y="175"/>
                    </a:cxn>
                    <a:cxn ang="0">
                      <a:pos x="820" y="161"/>
                    </a:cxn>
                    <a:cxn ang="0">
                      <a:pos x="836" y="145"/>
                    </a:cxn>
                    <a:cxn ang="0">
                      <a:pos x="836" y="126"/>
                    </a:cxn>
                    <a:cxn ang="0">
                      <a:pos x="820" y="107"/>
                    </a:cxn>
                    <a:cxn ang="0">
                      <a:pos x="788" y="89"/>
                    </a:cxn>
                    <a:cxn ang="0">
                      <a:pos x="743" y="70"/>
                    </a:cxn>
                    <a:cxn ang="0">
                      <a:pos x="685" y="53"/>
                    </a:cxn>
                    <a:cxn ang="0">
                      <a:pos x="618" y="37"/>
                    </a:cxn>
                    <a:cxn ang="0">
                      <a:pos x="544" y="24"/>
                    </a:cxn>
                    <a:cxn ang="0">
                      <a:pos x="462" y="13"/>
                    </a:cxn>
                    <a:cxn ang="0">
                      <a:pos x="376" y="5"/>
                    </a:cxn>
                    <a:cxn ang="0">
                      <a:pos x="294" y="1"/>
                    </a:cxn>
                    <a:cxn ang="0">
                      <a:pos x="219" y="1"/>
                    </a:cxn>
                    <a:cxn ang="0">
                      <a:pos x="153" y="4"/>
                    </a:cxn>
                    <a:cxn ang="0">
                      <a:pos x="96" y="12"/>
                    </a:cxn>
                    <a:cxn ang="0">
                      <a:pos x="51" y="22"/>
                    </a:cxn>
                    <a:cxn ang="0">
                      <a:pos x="19" y="35"/>
                    </a:cxn>
                    <a:cxn ang="0">
                      <a:pos x="2" y="52"/>
                    </a:cxn>
                    <a:cxn ang="0">
                      <a:pos x="2" y="70"/>
                    </a:cxn>
                    <a:cxn ang="0">
                      <a:pos x="18" y="90"/>
                    </a:cxn>
                    <a:cxn ang="0">
                      <a:pos x="50" y="108"/>
                    </a:cxn>
                    <a:cxn ang="0">
                      <a:pos x="95" y="126"/>
                    </a:cxn>
                    <a:cxn ang="0">
                      <a:pos x="152" y="144"/>
                    </a:cxn>
                    <a:cxn ang="0">
                      <a:pos x="218" y="159"/>
                    </a:cxn>
                    <a:cxn ang="0">
                      <a:pos x="293" y="174"/>
                    </a:cxn>
                    <a:cxn ang="0">
                      <a:pos x="375" y="185"/>
                    </a:cxn>
                  </a:cxnLst>
                  <a:rect l="0" t="0" r="r" b="b"/>
                  <a:pathLst>
                    <a:path w="838" h="196">
                      <a:moveTo>
                        <a:pt x="418" y="189"/>
                      </a:moveTo>
                      <a:lnTo>
                        <a:pt x="461" y="192"/>
                      </a:lnTo>
                      <a:lnTo>
                        <a:pt x="502" y="195"/>
                      </a:lnTo>
                      <a:lnTo>
                        <a:pt x="544" y="196"/>
                      </a:lnTo>
                      <a:lnTo>
                        <a:pt x="582" y="196"/>
                      </a:lnTo>
                      <a:lnTo>
                        <a:pt x="618" y="196"/>
                      </a:lnTo>
                      <a:lnTo>
                        <a:pt x="653" y="194"/>
                      </a:lnTo>
                      <a:lnTo>
                        <a:pt x="685" y="192"/>
                      </a:lnTo>
                      <a:lnTo>
                        <a:pt x="715" y="189"/>
                      </a:lnTo>
                      <a:lnTo>
                        <a:pt x="743" y="185"/>
                      </a:lnTo>
                      <a:lnTo>
                        <a:pt x="766" y="180"/>
                      </a:lnTo>
                      <a:lnTo>
                        <a:pt x="788" y="175"/>
                      </a:lnTo>
                      <a:lnTo>
                        <a:pt x="805" y="169"/>
                      </a:lnTo>
                      <a:lnTo>
                        <a:pt x="820" y="161"/>
                      </a:lnTo>
                      <a:lnTo>
                        <a:pt x="830" y="153"/>
                      </a:lnTo>
                      <a:lnTo>
                        <a:pt x="836" y="145"/>
                      </a:lnTo>
                      <a:lnTo>
                        <a:pt x="838" y="136"/>
                      </a:lnTo>
                      <a:lnTo>
                        <a:pt x="836" y="126"/>
                      </a:lnTo>
                      <a:lnTo>
                        <a:pt x="830" y="117"/>
                      </a:lnTo>
                      <a:lnTo>
                        <a:pt x="820" y="107"/>
                      </a:lnTo>
                      <a:lnTo>
                        <a:pt x="805" y="98"/>
                      </a:lnTo>
                      <a:lnTo>
                        <a:pt x="788" y="89"/>
                      </a:lnTo>
                      <a:lnTo>
                        <a:pt x="766" y="79"/>
                      </a:lnTo>
                      <a:lnTo>
                        <a:pt x="743" y="70"/>
                      </a:lnTo>
                      <a:lnTo>
                        <a:pt x="715" y="61"/>
                      </a:lnTo>
                      <a:lnTo>
                        <a:pt x="685" y="53"/>
                      </a:lnTo>
                      <a:lnTo>
                        <a:pt x="653" y="44"/>
                      </a:lnTo>
                      <a:lnTo>
                        <a:pt x="618" y="37"/>
                      </a:lnTo>
                      <a:lnTo>
                        <a:pt x="583" y="30"/>
                      </a:lnTo>
                      <a:lnTo>
                        <a:pt x="544" y="24"/>
                      </a:lnTo>
                      <a:lnTo>
                        <a:pt x="504" y="18"/>
                      </a:lnTo>
                      <a:lnTo>
                        <a:pt x="462" y="13"/>
                      </a:lnTo>
                      <a:lnTo>
                        <a:pt x="419" y="8"/>
                      </a:lnTo>
                      <a:lnTo>
                        <a:pt x="376" y="5"/>
                      </a:lnTo>
                      <a:lnTo>
                        <a:pt x="335" y="2"/>
                      </a:lnTo>
                      <a:lnTo>
                        <a:pt x="294" y="1"/>
                      </a:lnTo>
                      <a:lnTo>
                        <a:pt x="256" y="0"/>
                      </a:lnTo>
                      <a:lnTo>
                        <a:pt x="219" y="1"/>
                      </a:lnTo>
                      <a:lnTo>
                        <a:pt x="185" y="2"/>
                      </a:lnTo>
                      <a:lnTo>
                        <a:pt x="153" y="4"/>
                      </a:lnTo>
                      <a:lnTo>
                        <a:pt x="123" y="7"/>
                      </a:lnTo>
                      <a:lnTo>
                        <a:pt x="96" y="12"/>
                      </a:lnTo>
                      <a:lnTo>
                        <a:pt x="71" y="17"/>
                      </a:lnTo>
                      <a:lnTo>
                        <a:pt x="51" y="22"/>
                      </a:lnTo>
                      <a:lnTo>
                        <a:pt x="33" y="28"/>
                      </a:lnTo>
                      <a:lnTo>
                        <a:pt x="19" y="35"/>
                      </a:lnTo>
                      <a:lnTo>
                        <a:pt x="9" y="43"/>
                      </a:lnTo>
                      <a:lnTo>
                        <a:pt x="2" y="52"/>
                      </a:lnTo>
                      <a:lnTo>
                        <a:pt x="0" y="61"/>
                      </a:lnTo>
                      <a:lnTo>
                        <a:pt x="2" y="70"/>
                      </a:lnTo>
                      <a:lnTo>
                        <a:pt x="8" y="79"/>
                      </a:lnTo>
                      <a:lnTo>
                        <a:pt x="18" y="90"/>
                      </a:lnTo>
                      <a:lnTo>
                        <a:pt x="32" y="99"/>
                      </a:lnTo>
                      <a:lnTo>
                        <a:pt x="50" y="108"/>
                      </a:lnTo>
                      <a:lnTo>
                        <a:pt x="71" y="117"/>
                      </a:lnTo>
                      <a:lnTo>
                        <a:pt x="95" y="126"/>
                      </a:lnTo>
                      <a:lnTo>
                        <a:pt x="122" y="136"/>
                      </a:lnTo>
                      <a:lnTo>
                        <a:pt x="152" y="144"/>
                      </a:lnTo>
                      <a:lnTo>
                        <a:pt x="184" y="152"/>
                      </a:lnTo>
                      <a:lnTo>
                        <a:pt x="218" y="159"/>
                      </a:lnTo>
                      <a:lnTo>
                        <a:pt x="255" y="166"/>
                      </a:lnTo>
                      <a:lnTo>
                        <a:pt x="293" y="174"/>
                      </a:lnTo>
                      <a:lnTo>
                        <a:pt x="334" y="180"/>
                      </a:lnTo>
                      <a:lnTo>
                        <a:pt x="375" y="185"/>
                      </a:lnTo>
                      <a:lnTo>
                        <a:pt x="418" y="189"/>
                      </a:lnTo>
                      <a:close/>
                    </a:path>
                  </a:pathLst>
                </a:custGeom>
                <a:solidFill>
                  <a:srgbClr val="491C00"/>
                </a:solidFill>
                <a:ln w="9525">
                  <a:noFill/>
                  <a:round/>
                  <a:headEnd/>
                  <a:tailEnd/>
                </a:ln>
              </p:spPr>
              <p:txBody>
                <a:bodyPr vert="horz" wrap="square" lIns="0" tIns="0" rIns="0" bIns="0" numCol="1" anchor="t" anchorCtr="0" compatLnSpc="1">
                  <a:prstTxWarp prst="textNoShape">
                    <a:avLst/>
                  </a:prstTxWarp>
                </a:bodyPr>
                <a:lstStyle/>
                <a:p>
                  <a:endParaRPr lang="en-US"/>
                </a:p>
              </p:txBody>
            </p:sp>
            <p:sp>
              <p:nvSpPr>
                <p:cNvPr id="185422" name="Freeform 78"/>
                <p:cNvSpPr>
                  <a:spLocks/>
                </p:cNvSpPr>
                <p:nvPr/>
              </p:nvSpPr>
              <p:spPr bwMode="auto">
                <a:xfrm>
                  <a:off x="5571" y="2964"/>
                  <a:ext cx="76" cy="66"/>
                </a:xfrm>
                <a:custGeom>
                  <a:avLst/>
                  <a:gdLst/>
                  <a:ahLst/>
                  <a:cxnLst>
                    <a:cxn ang="0">
                      <a:pos x="152" y="95"/>
                    </a:cxn>
                    <a:cxn ang="0">
                      <a:pos x="151" y="91"/>
                    </a:cxn>
                    <a:cxn ang="0">
                      <a:pos x="149" y="85"/>
                    </a:cxn>
                    <a:cxn ang="0">
                      <a:pos x="146" y="81"/>
                    </a:cxn>
                    <a:cxn ang="0">
                      <a:pos x="140" y="78"/>
                    </a:cxn>
                    <a:cxn ang="0">
                      <a:pos x="135" y="74"/>
                    </a:cxn>
                    <a:cxn ang="0">
                      <a:pos x="128" y="71"/>
                    </a:cxn>
                    <a:cxn ang="0">
                      <a:pos x="120" y="68"/>
                    </a:cxn>
                    <a:cxn ang="0">
                      <a:pos x="111" y="65"/>
                    </a:cxn>
                    <a:cxn ang="0">
                      <a:pos x="112" y="62"/>
                    </a:cxn>
                    <a:cxn ang="0">
                      <a:pos x="113" y="59"/>
                    </a:cxn>
                    <a:cxn ang="0">
                      <a:pos x="113" y="57"/>
                    </a:cxn>
                    <a:cxn ang="0">
                      <a:pos x="113" y="54"/>
                    </a:cxn>
                    <a:cxn ang="0">
                      <a:pos x="111" y="42"/>
                    </a:cxn>
                    <a:cxn ang="0">
                      <a:pos x="107" y="33"/>
                    </a:cxn>
                    <a:cxn ang="0">
                      <a:pos x="99" y="24"/>
                    </a:cxn>
                    <a:cxn ang="0">
                      <a:pos x="89" y="16"/>
                    </a:cxn>
                    <a:cxn ang="0">
                      <a:pos x="78" y="10"/>
                    </a:cxn>
                    <a:cxn ang="0">
                      <a:pos x="64" y="4"/>
                    </a:cxn>
                    <a:cxn ang="0">
                      <a:pos x="49" y="1"/>
                    </a:cxn>
                    <a:cxn ang="0">
                      <a:pos x="34" y="0"/>
                    </a:cxn>
                    <a:cxn ang="0">
                      <a:pos x="30" y="0"/>
                    </a:cxn>
                    <a:cxn ang="0">
                      <a:pos x="24" y="0"/>
                    </a:cxn>
                    <a:cxn ang="0">
                      <a:pos x="20" y="1"/>
                    </a:cxn>
                    <a:cxn ang="0">
                      <a:pos x="16" y="1"/>
                    </a:cxn>
                    <a:cxn ang="0">
                      <a:pos x="12" y="2"/>
                    </a:cxn>
                    <a:cxn ang="0">
                      <a:pos x="8" y="3"/>
                    </a:cxn>
                    <a:cxn ang="0">
                      <a:pos x="4" y="4"/>
                    </a:cxn>
                    <a:cxn ang="0">
                      <a:pos x="0" y="5"/>
                    </a:cxn>
                    <a:cxn ang="0">
                      <a:pos x="5" y="7"/>
                    </a:cxn>
                    <a:cxn ang="0">
                      <a:pos x="11" y="10"/>
                    </a:cxn>
                    <a:cxn ang="0">
                      <a:pos x="16" y="13"/>
                    </a:cxn>
                    <a:cxn ang="0">
                      <a:pos x="22" y="16"/>
                    </a:cxn>
                    <a:cxn ang="0">
                      <a:pos x="28" y="20"/>
                    </a:cxn>
                    <a:cxn ang="0">
                      <a:pos x="33" y="25"/>
                    </a:cxn>
                    <a:cxn ang="0">
                      <a:pos x="37" y="30"/>
                    </a:cxn>
                    <a:cxn ang="0">
                      <a:pos x="40" y="36"/>
                    </a:cxn>
                    <a:cxn ang="0">
                      <a:pos x="42" y="50"/>
                    </a:cxn>
                    <a:cxn ang="0">
                      <a:pos x="41" y="64"/>
                    </a:cxn>
                    <a:cxn ang="0">
                      <a:pos x="38" y="75"/>
                    </a:cxn>
                    <a:cxn ang="0">
                      <a:pos x="36" y="79"/>
                    </a:cxn>
                    <a:cxn ang="0">
                      <a:pos x="39" y="80"/>
                    </a:cxn>
                    <a:cxn ang="0">
                      <a:pos x="45" y="83"/>
                    </a:cxn>
                    <a:cxn ang="0">
                      <a:pos x="53" y="89"/>
                    </a:cxn>
                    <a:cxn ang="0">
                      <a:pos x="60" y="97"/>
                    </a:cxn>
                    <a:cxn ang="0">
                      <a:pos x="63" y="104"/>
                    </a:cxn>
                    <a:cxn ang="0">
                      <a:pos x="65" y="113"/>
                    </a:cxn>
                    <a:cxn ang="0">
                      <a:pos x="65" y="122"/>
                    </a:cxn>
                    <a:cxn ang="0">
                      <a:pos x="65" y="133"/>
                    </a:cxn>
                    <a:cxn ang="0">
                      <a:pos x="84" y="131"/>
                    </a:cxn>
                    <a:cxn ang="0">
                      <a:pos x="100" y="128"/>
                    </a:cxn>
                    <a:cxn ang="0">
                      <a:pos x="115" y="123"/>
                    </a:cxn>
                    <a:cxn ang="0">
                      <a:pos x="127" y="119"/>
                    </a:cxn>
                    <a:cxn ang="0">
                      <a:pos x="137" y="114"/>
                    </a:cxn>
                    <a:cxn ang="0">
                      <a:pos x="146" y="108"/>
                    </a:cxn>
                    <a:cxn ang="0">
                      <a:pos x="150" y="102"/>
                    </a:cxn>
                    <a:cxn ang="0">
                      <a:pos x="152" y="95"/>
                    </a:cxn>
                  </a:cxnLst>
                  <a:rect l="0" t="0" r="r" b="b"/>
                  <a:pathLst>
                    <a:path w="152" h="133">
                      <a:moveTo>
                        <a:pt x="152" y="95"/>
                      </a:moveTo>
                      <a:lnTo>
                        <a:pt x="151" y="91"/>
                      </a:lnTo>
                      <a:lnTo>
                        <a:pt x="149" y="85"/>
                      </a:lnTo>
                      <a:lnTo>
                        <a:pt x="146" y="81"/>
                      </a:lnTo>
                      <a:lnTo>
                        <a:pt x="140" y="78"/>
                      </a:lnTo>
                      <a:lnTo>
                        <a:pt x="135" y="74"/>
                      </a:lnTo>
                      <a:lnTo>
                        <a:pt x="128" y="71"/>
                      </a:lnTo>
                      <a:lnTo>
                        <a:pt x="120" y="68"/>
                      </a:lnTo>
                      <a:lnTo>
                        <a:pt x="111" y="65"/>
                      </a:lnTo>
                      <a:lnTo>
                        <a:pt x="112" y="62"/>
                      </a:lnTo>
                      <a:lnTo>
                        <a:pt x="113" y="59"/>
                      </a:lnTo>
                      <a:lnTo>
                        <a:pt x="113" y="57"/>
                      </a:lnTo>
                      <a:lnTo>
                        <a:pt x="113" y="54"/>
                      </a:lnTo>
                      <a:lnTo>
                        <a:pt x="111" y="42"/>
                      </a:lnTo>
                      <a:lnTo>
                        <a:pt x="107" y="33"/>
                      </a:lnTo>
                      <a:lnTo>
                        <a:pt x="99" y="24"/>
                      </a:lnTo>
                      <a:lnTo>
                        <a:pt x="89" y="16"/>
                      </a:lnTo>
                      <a:lnTo>
                        <a:pt x="78" y="10"/>
                      </a:lnTo>
                      <a:lnTo>
                        <a:pt x="64" y="4"/>
                      </a:lnTo>
                      <a:lnTo>
                        <a:pt x="49" y="1"/>
                      </a:lnTo>
                      <a:lnTo>
                        <a:pt x="34" y="0"/>
                      </a:lnTo>
                      <a:lnTo>
                        <a:pt x="30" y="0"/>
                      </a:lnTo>
                      <a:lnTo>
                        <a:pt x="24" y="0"/>
                      </a:lnTo>
                      <a:lnTo>
                        <a:pt x="20" y="1"/>
                      </a:lnTo>
                      <a:lnTo>
                        <a:pt x="16" y="1"/>
                      </a:lnTo>
                      <a:lnTo>
                        <a:pt x="12" y="2"/>
                      </a:lnTo>
                      <a:lnTo>
                        <a:pt x="8" y="3"/>
                      </a:lnTo>
                      <a:lnTo>
                        <a:pt x="4" y="4"/>
                      </a:lnTo>
                      <a:lnTo>
                        <a:pt x="0" y="5"/>
                      </a:lnTo>
                      <a:lnTo>
                        <a:pt x="5" y="7"/>
                      </a:lnTo>
                      <a:lnTo>
                        <a:pt x="11" y="10"/>
                      </a:lnTo>
                      <a:lnTo>
                        <a:pt x="16" y="13"/>
                      </a:lnTo>
                      <a:lnTo>
                        <a:pt x="22" y="16"/>
                      </a:lnTo>
                      <a:lnTo>
                        <a:pt x="28" y="20"/>
                      </a:lnTo>
                      <a:lnTo>
                        <a:pt x="33" y="25"/>
                      </a:lnTo>
                      <a:lnTo>
                        <a:pt x="37" y="30"/>
                      </a:lnTo>
                      <a:lnTo>
                        <a:pt x="40" y="36"/>
                      </a:lnTo>
                      <a:lnTo>
                        <a:pt x="42" y="50"/>
                      </a:lnTo>
                      <a:lnTo>
                        <a:pt x="41" y="64"/>
                      </a:lnTo>
                      <a:lnTo>
                        <a:pt x="38" y="75"/>
                      </a:lnTo>
                      <a:lnTo>
                        <a:pt x="36" y="79"/>
                      </a:lnTo>
                      <a:lnTo>
                        <a:pt x="39" y="80"/>
                      </a:lnTo>
                      <a:lnTo>
                        <a:pt x="45" y="83"/>
                      </a:lnTo>
                      <a:lnTo>
                        <a:pt x="53" y="89"/>
                      </a:lnTo>
                      <a:lnTo>
                        <a:pt x="60" y="97"/>
                      </a:lnTo>
                      <a:lnTo>
                        <a:pt x="63" y="104"/>
                      </a:lnTo>
                      <a:lnTo>
                        <a:pt x="65" y="113"/>
                      </a:lnTo>
                      <a:lnTo>
                        <a:pt x="65" y="122"/>
                      </a:lnTo>
                      <a:lnTo>
                        <a:pt x="65" y="133"/>
                      </a:lnTo>
                      <a:lnTo>
                        <a:pt x="84" y="131"/>
                      </a:lnTo>
                      <a:lnTo>
                        <a:pt x="100" y="128"/>
                      </a:lnTo>
                      <a:lnTo>
                        <a:pt x="115" y="123"/>
                      </a:lnTo>
                      <a:lnTo>
                        <a:pt x="127" y="119"/>
                      </a:lnTo>
                      <a:lnTo>
                        <a:pt x="137" y="114"/>
                      </a:lnTo>
                      <a:lnTo>
                        <a:pt x="146" y="108"/>
                      </a:lnTo>
                      <a:lnTo>
                        <a:pt x="150" y="102"/>
                      </a:lnTo>
                      <a:lnTo>
                        <a:pt x="152" y="95"/>
                      </a:lnTo>
                      <a:close/>
                    </a:path>
                  </a:pathLst>
                </a:custGeom>
                <a:solidFill>
                  <a:srgbClr val="91A0A8"/>
                </a:solidFill>
                <a:ln w="9525">
                  <a:solidFill>
                    <a:srgbClr val="000000"/>
                  </a:solidFill>
                  <a:round/>
                  <a:headEnd/>
                  <a:tailEnd/>
                </a:ln>
              </p:spPr>
              <p:txBody>
                <a:bodyPr vert="horz" wrap="square" lIns="0" tIns="0" rIns="0" bIns="0" numCol="1" anchor="t" anchorCtr="0" compatLnSpc="1">
                  <a:prstTxWarp prst="textNoShape">
                    <a:avLst/>
                  </a:prstTxWarp>
                </a:bodyPr>
                <a:lstStyle/>
                <a:p>
                  <a:endParaRPr lang="en-US"/>
                </a:p>
              </p:txBody>
            </p:sp>
            <p:sp>
              <p:nvSpPr>
                <p:cNvPr id="185423" name="Freeform 79"/>
                <p:cNvSpPr>
                  <a:spLocks/>
                </p:cNvSpPr>
                <p:nvPr/>
              </p:nvSpPr>
              <p:spPr bwMode="auto">
                <a:xfrm>
                  <a:off x="5527" y="2966"/>
                  <a:ext cx="77" cy="65"/>
                </a:xfrm>
                <a:custGeom>
                  <a:avLst/>
                  <a:gdLst/>
                  <a:ahLst/>
                  <a:cxnLst>
                    <a:cxn ang="0">
                      <a:pos x="148" y="92"/>
                    </a:cxn>
                    <a:cxn ang="0">
                      <a:pos x="141" y="84"/>
                    </a:cxn>
                    <a:cxn ang="0">
                      <a:pos x="133" y="78"/>
                    </a:cxn>
                    <a:cxn ang="0">
                      <a:pos x="127" y="75"/>
                    </a:cxn>
                    <a:cxn ang="0">
                      <a:pos x="124" y="74"/>
                    </a:cxn>
                    <a:cxn ang="0">
                      <a:pos x="126" y="70"/>
                    </a:cxn>
                    <a:cxn ang="0">
                      <a:pos x="129" y="59"/>
                    </a:cxn>
                    <a:cxn ang="0">
                      <a:pos x="130" y="45"/>
                    </a:cxn>
                    <a:cxn ang="0">
                      <a:pos x="128" y="31"/>
                    </a:cxn>
                    <a:cxn ang="0">
                      <a:pos x="125" y="25"/>
                    </a:cxn>
                    <a:cxn ang="0">
                      <a:pos x="121" y="20"/>
                    </a:cxn>
                    <a:cxn ang="0">
                      <a:pos x="116" y="15"/>
                    </a:cxn>
                    <a:cxn ang="0">
                      <a:pos x="110" y="11"/>
                    </a:cxn>
                    <a:cxn ang="0">
                      <a:pos x="104" y="8"/>
                    </a:cxn>
                    <a:cxn ang="0">
                      <a:pos x="99" y="5"/>
                    </a:cxn>
                    <a:cxn ang="0">
                      <a:pos x="93" y="2"/>
                    </a:cxn>
                    <a:cxn ang="0">
                      <a:pos x="88" y="0"/>
                    </a:cxn>
                    <a:cxn ang="0">
                      <a:pos x="78" y="4"/>
                    </a:cxn>
                    <a:cxn ang="0">
                      <a:pos x="69" y="9"/>
                    </a:cxn>
                    <a:cxn ang="0">
                      <a:pos x="61" y="14"/>
                    </a:cxn>
                    <a:cxn ang="0">
                      <a:pos x="54" y="20"/>
                    </a:cxn>
                    <a:cxn ang="0">
                      <a:pos x="49" y="26"/>
                    </a:cxn>
                    <a:cxn ang="0">
                      <a:pos x="45" y="33"/>
                    </a:cxn>
                    <a:cxn ang="0">
                      <a:pos x="43" y="40"/>
                    </a:cxn>
                    <a:cxn ang="0">
                      <a:pos x="42" y="49"/>
                    </a:cxn>
                    <a:cxn ang="0">
                      <a:pos x="42" y="52"/>
                    </a:cxn>
                    <a:cxn ang="0">
                      <a:pos x="42" y="54"/>
                    </a:cxn>
                    <a:cxn ang="0">
                      <a:pos x="42" y="57"/>
                    </a:cxn>
                    <a:cxn ang="0">
                      <a:pos x="43" y="59"/>
                    </a:cxn>
                    <a:cxn ang="0">
                      <a:pos x="33" y="62"/>
                    </a:cxn>
                    <a:cxn ang="0">
                      <a:pos x="25" y="65"/>
                    </a:cxn>
                    <a:cxn ang="0">
                      <a:pos x="18" y="68"/>
                    </a:cxn>
                    <a:cxn ang="0">
                      <a:pos x="12" y="72"/>
                    </a:cxn>
                    <a:cxn ang="0">
                      <a:pos x="7" y="76"/>
                    </a:cxn>
                    <a:cxn ang="0">
                      <a:pos x="3" y="80"/>
                    </a:cxn>
                    <a:cxn ang="0">
                      <a:pos x="1" y="86"/>
                    </a:cxn>
                    <a:cxn ang="0">
                      <a:pos x="0" y="90"/>
                    </a:cxn>
                    <a:cxn ang="0">
                      <a:pos x="2" y="98"/>
                    </a:cxn>
                    <a:cxn ang="0">
                      <a:pos x="9" y="105"/>
                    </a:cxn>
                    <a:cxn ang="0">
                      <a:pos x="20" y="112"/>
                    </a:cxn>
                    <a:cxn ang="0">
                      <a:pos x="35" y="118"/>
                    </a:cxn>
                    <a:cxn ang="0">
                      <a:pos x="53" y="123"/>
                    </a:cxn>
                    <a:cxn ang="0">
                      <a:pos x="73" y="127"/>
                    </a:cxn>
                    <a:cxn ang="0">
                      <a:pos x="96" y="129"/>
                    </a:cxn>
                    <a:cxn ang="0">
                      <a:pos x="121" y="130"/>
                    </a:cxn>
                    <a:cxn ang="0">
                      <a:pos x="125" y="130"/>
                    </a:cxn>
                    <a:cxn ang="0">
                      <a:pos x="129" y="130"/>
                    </a:cxn>
                    <a:cxn ang="0">
                      <a:pos x="134" y="130"/>
                    </a:cxn>
                    <a:cxn ang="0">
                      <a:pos x="138" y="130"/>
                    </a:cxn>
                    <a:cxn ang="0">
                      <a:pos x="142" y="130"/>
                    </a:cxn>
                    <a:cxn ang="0">
                      <a:pos x="146" y="129"/>
                    </a:cxn>
                    <a:cxn ang="0">
                      <a:pos x="149" y="129"/>
                    </a:cxn>
                    <a:cxn ang="0">
                      <a:pos x="153" y="128"/>
                    </a:cxn>
                    <a:cxn ang="0">
                      <a:pos x="153" y="117"/>
                    </a:cxn>
                    <a:cxn ang="0">
                      <a:pos x="153" y="108"/>
                    </a:cxn>
                    <a:cxn ang="0">
                      <a:pos x="151" y="99"/>
                    </a:cxn>
                    <a:cxn ang="0">
                      <a:pos x="148" y="92"/>
                    </a:cxn>
                  </a:cxnLst>
                  <a:rect l="0" t="0" r="r" b="b"/>
                  <a:pathLst>
                    <a:path w="153" h="130">
                      <a:moveTo>
                        <a:pt x="148" y="92"/>
                      </a:moveTo>
                      <a:lnTo>
                        <a:pt x="141" y="84"/>
                      </a:lnTo>
                      <a:lnTo>
                        <a:pt x="133" y="78"/>
                      </a:lnTo>
                      <a:lnTo>
                        <a:pt x="127" y="75"/>
                      </a:lnTo>
                      <a:lnTo>
                        <a:pt x="124" y="74"/>
                      </a:lnTo>
                      <a:lnTo>
                        <a:pt x="126" y="70"/>
                      </a:lnTo>
                      <a:lnTo>
                        <a:pt x="129" y="59"/>
                      </a:lnTo>
                      <a:lnTo>
                        <a:pt x="130" y="45"/>
                      </a:lnTo>
                      <a:lnTo>
                        <a:pt x="128" y="31"/>
                      </a:lnTo>
                      <a:lnTo>
                        <a:pt x="125" y="25"/>
                      </a:lnTo>
                      <a:lnTo>
                        <a:pt x="121" y="20"/>
                      </a:lnTo>
                      <a:lnTo>
                        <a:pt x="116" y="15"/>
                      </a:lnTo>
                      <a:lnTo>
                        <a:pt x="110" y="11"/>
                      </a:lnTo>
                      <a:lnTo>
                        <a:pt x="104" y="8"/>
                      </a:lnTo>
                      <a:lnTo>
                        <a:pt x="99" y="5"/>
                      </a:lnTo>
                      <a:lnTo>
                        <a:pt x="93" y="2"/>
                      </a:lnTo>
                      <a:lnTo>
                        <a:pt x="88" y="0"/>
                      </a:lnTo>
                      <a:lnTo>
                        <a:pt x="78" y="4"/>
                      </a:lnTo>
                      <a:lnTo>
                        <a:pt x="69" y="9"/>
                      </a:lnTo>
                      <a:lnTo>
                        <a:pt x="61" y="14"/>
                      </a:lnTo>
                      <a:lnTo>
                        <a:pt x="54" y="20"/>
                      </a:lnTo>
                      <a:lnTo>
                        <a:pt x="49" y="26"/>
                      </a:lnTo>
                      <a:lnTo>
                        <a:pt x="45" y="33"/>
                      </a:lnTo>
                      <a:lnTo>
                        <a:pt x="43" y="40"/>
                      </a:lnTo>
                      <a:lnTo>
                        <a:pt x="42" y="49"/>
                      </a:lnTo>
                      <a:lnTo>
                        <a:pt x="42" y="52"/>
                      </a:lnTo>
                      <a:lnTo>
                        <a:pt x="42" y="54"/>
                      </a:lnTo>
                      <a:lnTo>
                        <a:pt x="42" y="57"/>
                      </a:lnTo>
                      <a:lnTo>
                        <a:pt x="43" y="59"/>
                      </a:lnTo>
                      <a:lnTo>
                        <a:pt x="33" y="62"/>
                      </a:lnTo>
                      <a:lnTo>
                        <a:pt x="25" y="65"/>
                      </a:lnTo>
                      <a:lnTo>
                        <a:pt x="18" y="68"/>
                      </a:lnTo>
                      <a:lnTo>
                        <a:pt x="12" y="72"/>
                      </a:lnTo>
                      <a:lnTo>
                        <a:pt x="7" y="76"/>
                      </a:lnTo>
                      <a:lnTo>
                        <a:pt x="3" y="80"/>
                      </a:lnTo>
                      <a:lnTo>
                        <a:pt x="1" y="86"/>
                      </a:lnTo>
                      <a:lnTo>
                        <a:pt x="0" y="90"/>
                      </a:lnTo>
                      <a:lnTo>
                        <a:pt x="2" y="98"/>
                      </a:lnTo>
                      <a:lnTo>
                        <a:pt x="9" y="105"/>
                      </a:lnTo>
                      <a:lnTo>
                        <a:pt x="20" y="112"/>
                      </a:lnTo>
                      <a:lnTo>
                        <a:pt x="35" y="118"/>
                      </a:lnTo>
                      <a:lnTo>
                        <a:pt x="53" y="123"/>
                      </a:lnTo>
                      <a:lnTo>
                        <a:pt x="73" y="127"/>
                      </a:lnTo>
                      <a:lnTo>
                        <a:pt x="96" y="129"/>
                      </a:lnTo>
                      <a:lnTo>
                        <a:pt x="121" y="130"/>
                      </a:lnTo>
                      <a:lnTo>
                        <a:pt x="125" y="130"/>
                      </a:lnTo>
                      <a:lnTo>
                        <a:pt x="129" y="130"/>
                      </a:lnTo>
                      <a:lnTo>
                        <a:pt x="134" y="130"/>
                      </a:lnTo>
                      <a:lnTo>
                        <a:pt x="138" y="130"/>
                      </a:lnTo>
                      <a:lnTo>
                        <a:pt x="142" y="130"/>
                      </a:lnTo>
                      <a:lnTo>
                        <a:pt x="146" y="129"/>
                      </a:lnTo>
                      <a:lnTo>
                        <a:pt x="149" y="129"/>
                      </a:lnTo>
                      <a:lnTo>
                        <a:pt x="153" y="128"/>
                      </a:lnTo>
                      <a:lnTo>
                        <a:pt x="153" y="117"/>
                      </a:lnTo>
                      <a:lnTo>
                        <a:pt x="153" y="108"/>
                      </a:lnTo>
                      <a:lnTo>
                        <a:pt x="151" y="99"/>
                      </a:lnTo>
                      <a:lnTo>
                        <a:pt x="148" y="92"/>
                      </a:lnTo>
                      <a:close/>
                    </a:path>
                  </a:pathLst>
                </a:custGeom>
                <a:solidFill>
                  <a:srgbClr val="CEDDE5"/>
                </a:solidFill>
                <a:ln w="9525">
                  <a:solidFill>
                    <a:srgbClr val="000000"/>
                  </a:solidFill>
                  <a:round/>
                  <a:headEnd/>
                  <a:tailEnd/>
                </a:ln>
              </p:spPr>
              <p:txBody>
                <a:bodyPr vert="horz" wrap="square" lIns="0" tIns="0" rIns="0" bIns="0" numCol="1" anchor="t" anchorCtr="0" compatLnSpc="1">
                  <a:prstTxWarp prst="textNoShape">
                    <a:avLst/>
                  </a:prstTxWarp>
                </a:bodyPr>
                <a:lstStyle/>
                <a:p>
                  <a:endParaRPr lang="en-US"/>
                </a:p>
              </p:txBody>
            </p:sp>
            <p:sp>
              <p:nvSpPr>
                <p:cNvPr id="185424" name="Freeform 80"/>
                <p:cNvSpPr>
                  <a:spLocks/>
                </p:cNvSpPr>
                <p:nvPr/>
              </p:nvSpPr>
              <p:spPr bwMode="auto">
                <a:xfrm>
                  <a:off x="5484" y="2793"/>
                  <a:ext cx="196" cy="196"/>
                </a:xfrm>
                <a:custGeom>
                  <a:avLst/>
                  <a:gdLst/>
                  <a:ahLst/>
                  <a:cxnLst>
                    <a:cxn ang="0">
                      <a:pos x="217" y="392"/>
                    </a:cxn>
                    <a:cxn ang="0">
                      <a:pos x="256" y="383"/>
                    </a:cxn>
                    <a:cxn ang="0">
                      <a:pos x="291" y="369"/>
                    </a:cxn>
                    <a:cxn ang="0">
                      <a:pos x="322" y="347"/>
                    </a:cxn>
                    <a:cxn ang="0">
                      <a:pos x="348" y="321"/>
                    </a:cxn>
                    <a:cxn ang="0">
                      <a:pos x="370" y="290"/>
                    </a:cxn>
                    <a:cxn ang="0">
                      <a:pos x="384" y="254"/>
                    </a:cxn>
                    <a:cxn ang="0">
                      <a:pos x="392" y="216"/>
                    </a:cxn>
                    <a:cxn ang="0">
                      <a:pos x="392" y="176"/>
                    </a:cxn>
                    <a:cxn ang="0">
                      <a:pos x="384" y="137"/>
                    </a:cxn>
                    <a:cxn ang="0">
                      <a:pos x="370" y="102"/>
                    </a:cxn>
                    <a:cxn ang="0">
                      <a:pos x="348" y="72"/>
                    </a:cxn>
                    <a:cxn ang="0">
                      <a:pos x="322" y="45"/>
                    </a:cxn>
                    <a:cxn ang="0">
                      <a:pos x="291" y="23"/>
                    </a:cxn>
                    <a:cxn ang="0">
                      <a:pos x="256" y="9"/>
                    </a:cxn>
                    <a:cxn ang="0">
                      <a:pos x="217" y="1"/>
                    </a:cxn>
                    <a:cxn ang="0">
                      <a:pos x="177" y="1"/>
                    </a:cxn>
                    <a:cxn ang="0">
                      <a:pos x="139" y="9"/>
                    </a:cxn>
                    <a:cxn ang="0">
                      <a:pos x="103" y="23"/>
                    </a:cxn>
                    <a:cxn ang="0">
                      <a:pos x="72" y="45"/>
                    </a:cxn>
                    <a:cxn ang="0">
                      <a:pos x="45" y="72"/>
                    </a:cxn>
                    <a:cxn ang="0">
                      <a:pos x="24" y="102"/>
                    </a:cxn>
                    <a:cxn ang="0">
                      <a:pos x="10" y="137"/>
                    </a:cxn>
                    <a:cxn ang="0">
                      <a:pos x="1" y="176"/>
                    </a:cxn>
                    <a:cxn ang="0">
                      <a:pos x="1" y="216"/>
                    </a:cxn>
                    <a:cxn ang="0">
                      <a:pos x="10" y="254"/>
                    </a:cxn>
                    <a:cxn ang="0">
                      <a:pos x="24" y="290"/>
                    </a:cxn>
                    <a:cxn ang="0">
                      <a:pos x="45" y="321"/>
                    </a:cxn>
                    <a:cxn ang="0">
                      <a:pos x="72" y="347"/>
                    </a:cxn>
                    <a:cxn ang="0">
                      <a:pos x="103" y="369"/>
                    </a:cxn>
                    <a:cxn ang="0">
                      <a:pos x="139" y="383"/>
                    </a:cxn>
                    <a:cxn ang="0">
                      <a:pos x="177" y="392"/>
                    </a:cxn>
                  </a:cxnLst>
                  <a:rect l="0" t="0" r="r" b="b"/>
                  <a:pathLst>
                    <a:path w="393" h="393">
                      <a:moveTo>
                        <a:pt x="197" y="393"/>
                      </a:moveTo>
                      <a:lnTo>
                        <a:pt x="217" y="392"/>
                      </a:lnTo>
                      <a:lnTo>
                        <a:pt x="236" y="388"/>
                      </a:lnTo>
                      <a:lnTo>
                        <a:pt x="256" y="383"/>
                      </a:lnTo>
                      <a:lnTo>
                        <a:pt x="273" y="377"/>
                      </a:lnTo>
                      <a:lnTo>
                        <a:pt x="291" y="369"/>
                      </a:lnTo>
                      <a:lnTo>
                        <a:pt x="307" y="359"/>
                      </a:lnTo>
                      <a:lnTo>
                        <a:pt x="322" y="347"/>
                      </a:lnTo>
                      <a:lnTo>
                        <a:pt x="336" y="335"/>
                      </a:lnTo>
                      <a:lnTo>
                        <a:pt x="348" y="321"/>
                      </a:lnTo>
                      <a:lnTo>
                        <a:pt x="360" y="305"/>
                      </a:lnTo>
                      <a:lnTo>
                        <a:pt x="370" y="290"/>
                      </a:lnTo>
                      <a:lnTo>
                        <a:pt x="378" y="273"/>
                      </a:lnTo>
                      <a:lnTo>
                        <a:pt x="384" y="254"/>
                      </a:lnTo>
                      <a:lnTo>
                        <a:pt x="389" y="236"/>
                      </a:lnTo>
                      <a:lnTo>
                        <a:pt x="392" y="216"/>
                      </a:lnTo>
                      <a:lnTo>
                        <a:pt x="393" y="196"/>
                      </a:lnTo>
                      <a:lnTo>
                        <a:pt x="392" y="176"/>
                      </a:lnTo>
                      <a:lnTo>
                        <a:pt x="389" y="157"/>
                      </a:lnTo>
                      <a:lnTo>
                        <a:pt x="384" y="137"/>
                      </a:lnTo>
                      <a:lnTo>
                        <a:pt x="378" y="120"/>
                      </a:lnTo>
                      <a:lnTo>
                        <a:pt x="370" y="102"/>
                      </a:lnTo>
                      <a:lnTo>
                        <a:pt x="360" y="86"/>
                      </a:lnTo>
                      <a:lnTo>
                        <a:pt x="348" y="72"/>
                      </a:lnTo>
                      <a:lnTo>
                        <a:pt x="336" y="57"/>
                      </a:lnTo>
                      <a:lnTo>
                        <a:pt x="322" y="45"/>
                      </a:lnTo>
                      <a:lnTo>
                        <a:pt x="307" y="34"/>
                      </a:lnTo>
                      <a:lnTo>
                        <a:pt x="291" y="23"/>
                      </a:lnTo>
                      <a:lnTo>
                        <a:pt x="273" y="15"/>
                      </a:lnTo>
                      <a:lnTo>
                        <a:pt x="256" y="9"/>
                      </a:lnTo>
                      <a:lnTo>
                        <a:pt x="236" y="4"/>
                      </a:lnTo>
                      <a:lnTo>
                        <a:pt x="217" y="1"/>
                      </a:lnTo>
                      <a:lnTo>
                        <a:pt x="197" y="0"/>
                      </a:lnTo>
                      <a:lnTo>
                        <a:pt x="177" y="1"/>
                      </a:lnTo>
                      <a:lnTo>
                        <a:pt x="157" y="4"/>
                      </a:lnTo>
                      <a:lnTo>
                        <a:pt x="139" y="9"/>
                      </a:lnTo>
                      <a:lnTo>
                        <a:pt x="120" y="15"/>
                      </a:lnTo>
                      <a:lnTo>
                        <a:pt x="103" y="23"/>
                      </a:lnTo>
                      <a:lnTo>
                        <a:pt x="88" y="34"/>
                      </a:lnTo>
                      <a:lnTo>
                        <a:pt x="72" y="45"/>
                      </a:lnTo>
                      <a:lnTo>
                        <a:pt x="58" y="57"/>
                      </a:lnTo>
                      <a:lnTo>
                        <a:pt x="45" y="72"/>
                      </a:lnTo>
                      <a:lnTo>
                        <a:pt x="34" y="86"/>
                      </a:lnTo>
                      <a:lnTo>
                        <a:pt x="24" y="102"/>
                      </a:lnTo>
                      <a:lnTo>
                        <a:pt x="16" y="120"/>
                      </a:lnTo>
                      <a:lnTo>
                        <a:pt x="10" y="137"/>
                      </a:lnTo>
                      <a:lnTo>
                        <a:pt x="4" y="157"/>
                      </a:lnTo>
                      <a:lnTo>
                        <a:pt x="1" y="176"/>
                      </a:lnTo>
                      <a:lnTo>
                        <a:pt x="0" y="196"/>
                      </a:lnTo>
                      <a:lnTo>
                        <a:pt x="1" y="216"/>
                      </a:lnTo>
                      <a:lnTo>
                        <a:pt x="4" y="236"/>
                      </a:lnTo>
                      <a:lnTo>
                        <a:pt x="10" y="254"/>
                      </a:lnTo>
                      <a:lnTo>
                        <a:pt x="16" y="273"/>
                      </a:lnTo>
                      <a:lnTo>
                        <a:pt x="24" y="290"/>
                      </a:lnTo>
                      <a:lnTo>
                        <a:pt x="34" y="305"/>
                      </a:lnTo>
                      <a:lnTo>
                        <a:pt x="45" y="321"/>
                      </a:lnTo>
                      <a:lnTo>
                        <a:pt x="58" y="335"/>
                      </a:lnTo>
                      <a:lnTo>
                        <a:pt x="72" y="347"/>
                      </a:lnTo>
                      <a:lnTo>
                        <a:pt x="88" y="359"/>
                      </a:lnTo>
                      <a:lnTo>
                        <a:pt x="103" y="369"/>
                      </a:lnTo>
                      <a:lnTo>
                        <a:pt x="120" y="377"/>
                      </a:lnTo>
                      <a:lnTo>
                        <a:pt x="139" y="383"/>
                      </a:lnTo>
                      <a:lnTo>
                        <a:pt x="157" y="388"/>
                      </a:lnTo>
                      <a:lnTo>
                        <a:pt x="177" y="392"/>
                      </a:lnTo>
                      <a:lnTo>
                        <a:pt x="197" y="393"/>
                      </a:lnTo>
                      <a:close/>
                    </a:path>
                  </a:pathLst>
                </a:custGeom>
                <a:solidFill>
                  <a:schemeClr val="tx2"/>
                </a:solidFill>
                <a:ln w="9525">
                  <a:solidFill>
                    <a:srgbClr val="000000"/>
                  </a:solidFill>
                  <a:round/>
                  <a:headEnd/>
                  <a:tailEnd/>
                </a:ln>
              </p:spPr>
              <p:txBody>
                <a:bodyPr vert="horz" wrap="square" lIns="0" tIns="0" rIns="0" bIns="0" numCol="1" anchor="t" anchorCtr="0" compatLnSpc="1">
                  <a:prstTxWarp prst="textNoShape">
                    <a:avLst/>
                  </a:prstTxWarp>
                </a:bodyPr>
                <a:lstStyle/>
                <a:p>
                  <a:endParaRPr lang="en-US"/>
                </a:p>
              </p:txBody>
            </p:sp>
            <p:sp>
              <p:nvSpPr>
                <p:cNvPr id="185425" name="Freeform 81"/>
                <p:cNvSpPr>
                  <a:spLocks/>
                </p:cNvSpPr>
                <p:nvPr/>
              </p:nvSpPr>
              <p:spPr bwMode="auto">
                <a:xfrm>
                  <a:off x="5326" y="2662"/>
                  <a:ext cx="219" cy="287"/>
                </a:xfrm>
                <a:custGeom>
                  <a:avLst/>
                  <a:gdLst/>
                  <a:ahLst/>
                  <a:cxnLst>
                    <a:cxn ang="0">
                      <a:pos x="436" y="0"/>
                    </a:cxn>
                    <a:cxn ang="0">
                      <a:pos x="417" y="4"/>
                    </a:cxn>
                    <a:cxn ang="0">
                      <a:pos x="382" y="13"/>
                    </a:cxn>
                    <a:cxn ang="0">
                      <a:pos x="337" y="28"/>
                    </a:cxn>
                    <a:cxn ang="0">
                      <a:pos x="282" y="51"/>
                    </a:cxn>
                    <a:cxn ang="0">
                      <a:pos x="225" y="83"/>
                    </a:cxn>
                    <a:cxn ang="0">
                      <a:pos x="167" y="126"/>
                    </a:cxn>
                    <a:cxn ang="0">
                      <a:pos x="112" y="181"/>
                    </a:cxn>
                    <a:cxn ang="0">
                      <a:pos x="66" y="246"/>
                    </a:cxn>
                    <a:cxn ang="0">
                      <a:pos x="25" y="324"/>
                    </a:cxn>
                    <a:cxn ang="0">
                      <a:pos x="1" y="408"/>
                    </a:cxn>
                    <a:cxn ang="0">
                      <a:pos x="9" y="490"/>
                    </a:cxn>
                    <a:cxn ang="0">
                      <a:pos x="55" y="550"/>
                    </a:cxn>
                    <a:cxn ang="0">
                      <a:pos x="110" y="573"/>
                    </a:cxn>
                    <a:cxn ang="0">
                      <a:pos x="174" y="573"/>
                    </a:cxn>
                    <a:cxn ang="0">
                      <a:pos x="239" y="555"/>
                    </a:cxn>
                    <a:cxn ang="0">
                      <a:pos x="303" y="527"/>
                    </a:cxn>
                    <a:cxn ang="0">
                      <a:pos x="357" y="497"/>
                    </a:cxn>
                    <a:cxn ang="0">
                      <a:pos x="399" y="470"/>
                    </a:cxn>
                    <a:cxn ang="0">
                      <a:pos x="423" y="452"/>
                    </a:cxn>
                    <a:cxn ang="0">
                      <a:pos x="424" y="450"/>
                    </a:cxn>
                    <a:cxn ang="0">
                      <a:pos x="408" y="449"/>
                    </a:cxn>
                    <a:cxn ang="0">
                      <a:pos x="381" y="445"/>
                    </a:cxn>
                    <a:cxn ang="0">
                      <a:pos x="345" y="439"/>
                    </a:cxn>
                    <a:cxn ang="0">
                      <a:pos x="307" y="431"/>
                    </a:cxn>
                    <a:cxn ang="0">
                      <a:pos x="270" y="418"/>
                    </a:cxn>
                    <a:cxn ang="0">
                      <a:pos x="239" y="400"/>
                    </a:cxn>
                    <a:cxn ang="0">
                      <a:pos x="218" y="379"/>
                    </a:cxn>
                    <a:cxn ang="0">
                      <a:pos x="202" y="318"/>
                    </a:cxn>
                    <a:cxn ang="0">
                      <a:pos x="207" y="236"/>
                    </a:cxn>
                    <a:cxn ang="0">
                      <a:pos x="233" y="166"/>
                    </a:cxn>
                    <a:cxn ang="0">
                      <a:pos x="274" y="110"/>
                    </a:cxn>
                    <a:cxn ang="0">
                      <a:pos x="324" y="65"/>
                    </a:cxn>
                    <a:cxn ang="0">
                      <a:pos x="372" y="33"/>
                    </a:cxn>
                    <a:cxn ang="0">
                      <a:pos x="412" y="11"/>
                    </a:cxn>
                    <a:cxn ang="0">
                      <a:pos x="435" y="1"/>
                    </a:cxn>
                  </a:cxnLst>
                  <a:rect l="0" t="0" r="r" b="b"/>
                  <a:pathLst>
                    <a:path w="438" h="575">
                      <a:moveTo>
                        <a:pt x="438" y="0"/>
                      </a:moveTo>
                      <a:lnTo>
                        <a:pt x="436" y="0"/>
                      </a:lnTo>
                      <a:lnTo>
                        <a:pt x="428" y="2"/>
                      </a:lnTo>
                      <a:lnTo>
                        <a:pt x="417" y="4"/>
                      </a:lnTo>
                      <a:lnTo>
                        <a:pt x="402" y="8"/>
                      </a:lnTo>
                      <a:lnTo>
                        <a:pt x="382" y="13"/>
                      </a:lnTo>
                      <a:lnTo>
                        <a:pt x="360" y="20"/>
                      </a:lnTo>
                      <a:lnTo>
                        <a:pt x="337" y="28"/>
                      </a:lnTo>
                      <a:lnTo>
                        <a:pt x="310" y="39"/>
                      </a:lnTo>
                      <a:lnTo>
                        <a:pt x="282" y="51"/>
                      </a:lnTo>
                      <a:lnTo>
                        <a:pt x="254" y="66"/>
                      </a:lnTo>
                      <a:lnTo>
                        <a:pt x="225" y="83"/>
                      </a:lnTo>
                      <a:lnTo>
                        <a:pt x="195" y="104"/>
                      </a:lnTo>
                      <a:lnTo>
                        <a:pt x="167" y="126"/>
                      </a:lnTo>
                      <a:lnTo>
                        <a:pt x="139" y="152"/>
                      </a:lnTo>
                      <a:lnTo>
                        <a:pt x="112" y="181"/>
                      </a:lnTo>
                      <a:lnTo>
                        <a:pt x="87" y="213"/>
                      </a:lnTo>
                      <a:lnTo>
                        <a:pt x="66" y="246"/>
                      </a:lnTo>
                      <a:lnTo>
                        <a:pt x="44" y="283"/>
                      </a:lnTo>
                      <a:lnTo>
                        <a:pt x="25" y="324"/>
                      </a:lnTo>
                      <a:lnTo>
                        <a:pt x="11" y="366"/>
                      </a:lnTo>
                      <a:lnTo>
                        <a:pt x="1" y="408"/>
                      </a:lnTo>
                      <a:lnTo>
                        <a:pt x="0" y="450"/>
                      </a:lnTo>
                      <a:lnTo>
                        <a:pt x="9" y="490"/>
                      </a:lnTo>
                      <a:lnTo>
                        <a:pt x="31" y="527"/>
                      </a:lnTo>
                      <a:lnTo>
                        <a:pt x="55" y="550"/>
                      </a:lnTo>
                      <a:lnTo>
                        <a:pt x="81" y="564"/>
                      </a:lnTo>
                      <a:lnTo>
                        <a:pt x="110" y="573"/>
                      </a:lnTo>
                      <a:lnTo>
                        <a:pt x="141" y="575"/>
                      </a:lnTo>
                      <a:lnTo>
                        <a:pt x="174" y="573"/>
                      </a:lnTo>
                      <a:lnTo>
                        <a:pt x="207" y="565"/>
                      </a:lnTo>
                      <a:lnTo>
                        <a:pt x="239" y="555"/>
                      </a:lnTo>
                      <a:lnTo>
                        <a:pt x="272" y="542"/>
                      </a:lnTo>
                      <a:lnTo>
                        <a:pt x="303" y="527"/>
                      </a:lnTo>
                      <a:lnTo>
                        <a:pt x="332" y="512"/>
                      </a:lnTo>
                      <a:lnTo>
                        <a:pt x="357" y="497"/>
                      </a:lnTo>
                      <a:lnTo>
                        <a:pt x="381" y="482"/>
                      </a:lnTo>
                      <a:lnTo>
                        <a:pt x="399" y="470"/>
                      </a:lnTo>
                      <a:lnTo>
                        <a:pt x="414" y="460"/>
                      </a:lnTo>
                      <a:lnTo>
                        <a:pt x="423" y="452"/>
                      </a:lnTo>
                      <a:lnTo>
                        <a:pt x="426" y="450"/>
                      </a:lnTo>
                      <a:lnTo>
                        <a:pt x="424" y="450"/>
                      </a:lnTo>
                      <a:lnTo>
                        <a:pt x="418" y="449"/>
                      </a:lnTo>
                      <a:lnTo>
                        <a:pt x="408" y="449"/>
                      </a:lnTo>
                      <a:lnTo>
                        <a:pt x="395" y="447"/>
                      </a:lnTo>
                      <a:lnTo>
                        <a:pt x="381" y="445"/>
                      </a:lnTo>
                      <a:lnTo>
                        <a:pt x="364" y="443"/>
                      </a:lnTo>
                      <a:lnTo>
                        <a:pt x="345" y="439"/>
                      </a:lnTo>
                      <a:lnTo>
                        <a:pt x="327" y="435"/>
                      </a:lnTo>
                      <a:lnTo>
                        <a:pt x="307" y="431"/>
                      </a:lnTo>
                      <a:lnTo>
                        <a:pt x="289" y="425"/>
                      </a:lnTo>
                      <a:lnTo>
                        <a:pt x="270" y="418"/>
                      </a:lnTo>
                      <a:lnTo>
                        <a:pt x="254" y="409"/>
                      </a:lnTo>
                      <a:lnTo>
                        <a:pt x="239" y="400"/>
                      </a:lnTo>
                      <a:lnTo>
                        <a:pt x="227" y="390"/>
                      </a:lnTo>
                      <a:lnTo>
                        <a:pt x="218" y="379"/>
                      </a:lnTo>
                      <a:lnTo>
                        <a:pt x="212" y="365"/>
                      </a:lnTo>
                      <a:lnTo>
                        <a:pt x="202" y="318"/>
                      </a:lnTo>
                      <a:lnTo>
                        <a:pt x="201" y="275"/>
                      </a:lnTo>
                      <a:lnTo>
                        <a:pt x="207" y="236"/>
                      </a:lnTo>
                      <a:lnTo>
                        <a:pt x="217" y="199"/>
                      </a:lnTo>
                      <a:lnTo>
                        <a:pt x="233" y="166"/>
                      </a:lnTo>
                      <a:lnTo>
                        <a:pt x="253" y="137"/>
                      </a:lnTo>
                      <a:lnTo>
                        <a:pt x="274" y="110"/>
                      </a:lnTo>
                      <a:lnTo>
                        <a:pt x="299" y="85"/>
                      </a:lnTo>
                      <a:lnTo>
                        <a:pt x="324" y="65"/>
                      </a:lnTo>
                      <a:lnTo>
                        <a:pt x="348" y="47"/>
                      </a:lnTo>
                      <a:lnTo>
                        <a:pt x="372" y="33"/>
                      </a:lnTo>
                      <a:lnTo>
                        <a:pt x="393" y="21"/>
                      </a:lnTo>
                      <a:lnTo>
                        <a:pt x="412" y="11"/>
                      </a:lnTo>
                      <a:lnTo>
                        <a:pt x="426" y="5"/>
                      </a:lnTo>
                      <a:lnTo>
                        <a:pt x="435" y="1"/>
                      </a:lnTo>
                      <a:lnTo>
                        <a:pt x="438" y="0"/>
                      </a:lnTo>
                      <a:close/>
                    </a:path>
                  </a:pathLst>
                </a:custGeom>
                <a:solidFill>
                  <a:srgbClr val="FFFFFF"/>
                </a:solidFill>
                <a:ln w="9525">
                  <a:solidFill>
                    <a:srgbClr val="000000"/>
                  </a:solidFill>
                  <a:round/>
                  <a:headEnd/>
                  <a:tailEnd/>
                </a:ln>
              </p:spPr>
              <p:txBody>
                <a:bodyPr vert="horz" wrap="square" lIns="0" tIns="0" rIns="0" bIns="0" numCol="1" anchor="t" anchorCtr="0" compatLnSpc="1">
                  <a:prstTxWarp prst="textNoShape">
                    <a:avLst/>
                  </a:prstTxWarp>
                </a:bodyPr>
                <a:lstStyle/>
                <a:p>
                  <a:endParaRPr lang="en-US"/>
                </a:p>
              </p:txBody>
            </p:sp>
            <p:sp>
              <p:nvSpPr>
                <p:cNvPr id="185426" name="Freeform 82"/>
                <p:cNvSpPr>
                  <a:spLocks/>
                </p:cNvSpPr>
                <p:nvPr/>
              </p:nvSpPr>
              <p:spPr bwMode="auto">
                <a:xfrm>
                  <a:off x="5325" y="2804"/>
                  <a:ext cx="212" cy="146"/>
                </a:xfrm>
                <a:custGeom>
                  <a:avLst/>
                  <a:gdLst/>
                  <a:ahLst/>
                  <a:cxnLst>
                    <a:cxn ang="0">
                      <a:pos x="31" y="243"/>
                    </a:cxn>
                    <a:cxn ang="0">
                      <a:pos x="15" y="218"/>
                    </a:cxn>
                    <a:cxn ang="0">
                      <a:pos x="5" y="190"/>
                    </a:cxn>
                    <a:cxn ang="0">
                      <a:pos x="0" y="161"/>
                    </a:cxn>
                    <a:cxn ang="0">
                      <a:pos x="1" y="131"/>
                    </a:cxn>
                    <a:cxn ang="0">
                      <a:pos x="6" y="99"/>
                    </a:cxn>
                    <a:cxn ang="0">
                      <a:pos x="16" y="66"/>
                    </a:cxn>
                    <a:cxn ang="0">
                      <a:pos x="28" y="33"/>
                    </a:cxn>
                    <a:cxn ang="0">
                      <a:pos x="43" y="0"/>
                    </a:cxn>
                    <a:cxn ang="0">
                      <a:pos x="39" y="28"/>
                    </a:cxn>
                    <a:cxn ang="0">
                      <a:pos x="38" y="56"/>
                    </a:cxn>
                    <a:cxn ang="0">
                      <a:pos x="41" y="82"/>
                    </a:cxn>
                    <a:cxn ang="0">
                      <a:pos x="47" y="109"/>
                    </a:cxn>
                    <a:cxn ang="0">
                      <a:pos x="58" y="133"/>
                    </a:cxn>
                    <a:cxn ang="0">
                      <a:pos x="72" y="153"/>
                    </a:cxn>
                    <a:cxn ang="0">
                      <a:pos x="91" y="171"/>
                    </a:cxn>
                    <a:cxn ang="0">
                      <a:pos x="113" y="183"/>
                    </a:cxn>
                    <a:cxn ang="0">
                      <a:pos x="125" y="187"/>
                    </a:cxn>
                    <a:cxn ang="0">
                      <a:pos x="140" y="189"/>
                    </a:cxn>
                    <a:cxn ang="0">
                      <a:pos x="156" y="191"/>
                    </a:cxn>
                    <a:cxn ang="0">
                      <a:pos x="174" y="193"/>
                    </a:cxn>
                    <a:cxn ang="0">
                      <a:pos x="193" y="193"/>
                    </a:cxn>
                    <a:cxn ang="0">
                      <a:pos x="215" y="193"/>
                    </a:cxn>
                    <a:cxn ang="0">
                      <a:pos x="235" y="192"/>
                    </a:cxn>
                    <a:cxn ang="0">
                      <a:pos x="258" y="191"/>
                    </a:cxn>
                    <a:cxn ang="0">
                      <a:pos x="280" y="189"/>
                    </a:cxn>
                    <a:cxn ang="0">
                      <a:pos x="303" y="187"/>
                    </a:cxn>
                    <a:cxn ang="0">
                      <a:pos x="326" y="184"/>
                    </a:cxn>
                    <a:cxn ang="0">
                      <a:pos x="347" y="181"/>
                    </a:cxn>
                    <a:cxn ang="0">
                      <a:pos x="368" y="178"/>
                    </a:cxn>
                    <a:cxn ang="0">
                      <a:pos x="388" y="175"/>
                    </a:cxn>
                    <a:cxn ang="0">
                      <a:pos x="407" y="172"/>
                    </a:cxn>
                    <a:cxn ang="0">
                      <a:pos x="424" y="167"/>
                    </a:cxn>
                    <a:cxn ang="0">
                      <a:pos x="416" y="174"/>
                    </a:cxn>
                    <a:cxn ang="0">
                      <a:pos x="404" y="182"/>
                    </a:cxn>
                    <a:cxn ang="0">
                      <a:pos x="387" y="193"/>
                    </a:cxn>
                    <a:cxn ang="0">
                      <a:pos x="367" y="206"/>
                    </a:cxn>
                    <a:cxn ang="0">
                      <a:pos x="343" y="221"/>
                    </a:cxn>
                    <a:cxn ang="0">
                      <a:pos x="316" y="236"/>
                    </a:cxn>
                    <a:cxn ang="0">
                      <a:pos x="289" y="251"/>
                    </a:cxn>
                    <a:cxn ang="0">
                      <a:pos x="259" y="264"/>
                    </a:cxn>
                    <a:cxn ang="0">
                      <a:pos x="227" y="275"/>
                    </a:cxn>
                    <a:cxn ang="0">
                      <a:pos x="196" y="283"/>
                    </a:cxn>
                    <a:cxn ang="0">
                      <a:pos x="165" y="290"/>
                    </a:cxn>
                    <a:cxn ang="0">
                      <a:pos x="135" y="292"/>
                    </a:cxn>
                    <a:cxn ang="0">
                      <a:pos x="106" y="289"/>
                    </a:cxn>
                    <a:cxn ang="0">
                      <a:pos x="78" y="279"/>
                    </a:cxn>
                    <a:cxn ang="0">
                      <a:pos x="54" y="265"/>
                    </a:cxn>
                    <a:cxn ang="0">
                      <a:pos x="31" y="243"/>
                    </a:cxn>
                  </a:cxnLst>
                  <a:rect l="0" t="0" r="r" b="b"/>
                  <a:pathLst>
                    <a:path w="424" h="292">
                      <a:moveTo>
                        <a:pt x="31" y="243"/>
                      </a:moveTo>
                      <a:lnTo>
                        <a:pt x="15" y="218"/>
                      </a:lnTo>
                      <a:lnTo>
                        <a:pt x="5" y="190"/>
                      </a:lnTo>
                      <a:lnTo>
                        <a:pt x="0" y="161"/>
                      </a:lnTo>
                      <a:lnTo>
                        <a:pt x="1" y="131"/>
                      </a:lnTo>
                      <a:lnTo>
                        <a:pt x="6" y="99"/>
                      </a:lnTo>
                      <a:lnTo>
                        <a:pt x="16" y="66"/>
                      </a:lnTo>
                      <a:lnTo>
                        <a:pt x="28" y="33"/>
                      </a:lnTo>
                      <a:lnTo>
                        <a:pt x="43" y="0"/>
                      </a:lnTo>
                      <a:lnTo>
                        <a:pt x="39" y="28"/>
                      </a:lnTo>
                      <a:lnTo>
                        <a:pt x="38" y="56"/>
                      </a:lnTo>
                      <a:lnTo>
                        <a:pt x="41" y="82"/>
                      </a:lnTo>
                      <a:lnTo>
                        <a:pt x="47" y="109"/>
                      </a:lnTo>
                      <a:lnTo>
                        <a:pt x="58" y="133"/>
                      </a:lnTo>
                      <a:lnTo>
                        <a:pt x="72" y="153"/>
                      </a:lnTo>
                      <a:lnTo>
                        <a:pt x="91" y="171"/>
                      </a:lnTo>
                      <a:lnTo>
                        <a:pt x="113" y="183"/>
                      </a:lnTo>
                      <a:lnTo>
                        <a:pt x="125" y="187"/>
                      </a:lnTo>
                      <a:lnTo>
                        <a:pt x="140" y="189"/>
                      </a:lnTo>
                      <a:lnTo>
                        <a:pt x="156" y="191"/>
                      </a:lnTo>
                      <a:lnTo>
                        <a:pt x="174" y="193"/>
                      </a:lnTo>
                      <a:lnTo>
                        <a:pt x="193" y="193"/>
                      </a:lnTo>
                      <a:lnTo>
                        <a:pt x="215" y="193"/>
                      </a:lnTo>
                      <a:lnTo>
                        <a:pt x="235" y="192"/>
                      </a:lnTo>
                      <a:lnTo>
                        <a:pt x="258" y="191"/>
                      </a:lnTo>
                      <a:lnTo>
                        <a:pt x="280" y="189"/>
                      </a:lnTo>
                      <a:lnTo>
                        <a:pt x="303" y="187"/>
                      </a:lnTo>
                      <a:lnTo>
                        <a:pt x="326" y="184"/>
                      </a:lnTo>
                      <a:lnTo>
                        <a:pt x="347" y="181"/>
                      </a:lnTo>
                      <a:lnTo>
                        <a:pt x="368" y="178"/>
                      </a:lnTo>
                      <a:lnTo>
                        <a:pt x="388" y="175"/>
                      </a:lnTo>
                      <a:lnTo>
                        <a:pt x="407" y="172"/>
                      </a:lnTo>
                      <a:lnTo>
                        <a:pt x="424" y="167"/>
                      </a:lnTo>
                      <a:lnTo>
                        <a:pt x="416" y="174"/>
                      </a:lnTo>
                      <a:lnTo>
                        <a:pt x="404" y="182"/>
                      </a:lnTo>
                      <a:lnTo>
                        <a:pt x="387" y="193"/>
                      </a:lnTo>
                      <a:lnTo>
                        <a:pt x="367" y="206"/>
                      </a:lnTo>
                      <a:lnTo>
                        <a:pt x="343" y="221"/>
                      </a:lnTo>
                      <a:lnTo>
                        <a:pt x="316" y="236"/>
                      </a:lnTo>
                      <a:lnTo>
                        <a:pt x="289" y="251"/>
                      </a:lnTo>
                      <a:lnTo>
                        <a:pt x="259" y="264"/>
                      </a:lnTo>
                      <a:lnTo>
                        <a:pt x="227" y="275"/>
                      </a:lnTo>
                      <a:lnTo>
                        <a:pt x="196" y="283"/>
                      </a:lnTo>
                      <a:lnTo>
                        <a:pt x="165" y="290"/>
                      </a:lnTo>
                      <a:lnTo>
                        <a:pt x="135" y="292"/>
                      </a:lnTo>
                      <a:lnTo>
                        <a:pt x="106" y="289"/>
                      </a:lnTo>
                      <a:lnTo>
                        <a:pt x="78" y="279"/>
                      </a:lnTo>
                      <a:lnTo>
                        <a:pt x="54" y="265"/>
                      </a:lnTo>
                      <a:lnTo>
                        <a:pt x="31" y="243"/>
                      </a:lnTo>
                      <a:close/>
                    </a:path>
                  </a:pathLst>
                </a:custGeom>
                <a:solidFill>
                  <a:srgbClr val="CEDDE5"/>
                </a:solidFill>
                <a:ln w="9525">
                  <a:solidFill>
                    <a:srgbClr val="000000"/>
                  </a:solidFill>
                  <a:round/>
                  <a:headEnd/>
                  <a:tailEnd/>
                </a:ln>
              </p:spPr>
              <p:txBody>
                <a:bodyPr vert="horz" wrap="square" lIns="0" tIns="0" rIns="0" bIns="0" numCol="1" anchor="t" anchorCtr="0" compatLnSpc="1">
                  <a:prstTxWarp prst="textNoShape">
                    <a:avLst/>
                  </a:prstTxWarp>
                </a:bodyPr>
                <a:lstStyle/>
                <a:p>
                  <a:endParaRPr lang="en-US"/>
                </a:p>
              </p:txBody>
            </p:sp>
            <p:sp>
              <p:nvSpPr>
                <p:cNvPr id="185427" name="Freeform 83"/>
                <p:cNvSpPr>
                  <a:spLocks/>
                </p:cNvSpPr>
                <p:nvPr/>
              </p:nvSpPr>
              <p:spPr bwMode="auto">
                <a:xfrm>
                  <a:off x="5522" y="2827"/>
                  <a:ext cx="138" cy="144"/>
                </a:xfrm>
                <a:custGeom>
                  <a:avLst/>
                  <a:gdLst/>
                  <a:ahLst/>
                  <a:cxnLst>
                    <a:cxn ang="0">
                      <a:pos x="205" y="0"/>
                    </a:cxn>
                    <a:cxn ang="0">
                      <a:pos x="213" y="11"/>
                    </a:cxn>
                    <a:cxn ang="0">
                      <a:pos x="220" y="22"/>
                    </a:cxn>
                    <a:cxn ang="0">
                      <a:pos x="226" y="34"/>
                    </a:cxn>
                    <a:cxn ang="0">
                      <a:pos x="231" y="47"/>
                    </a:cxn>
                    <a:cxn ang="0">
                      <a:pos x="235" y="60"/>
                    </a:cxn>
                    <a:cxn ang="0">
                      <a:pos x="238" y="72"/>
                    </a:cxn>
                    <a:cxn ang="0">
                      <a:pos x="239" y="87"/>
                    </a:cxn>
                    <a:cxn ang="0">
                      <a:pos x="240" y="100"/>
                    </a:cxn>
                    <a:cxn ang="0">
                      <a:pos x="237" y="132"/>
                    </a:cxn>
                    <a:cxn ang="0">
                      <a:pos x="228" y="161"/>
                    </a:cxn>
                    <a:cxn ang="0">
                      <a:pos x="214" y="188"/>
                    </a:cxn>
                    <a:cxn ang="0">
                      <a:pos x="195" y="211"/>
                    </a:cxn>
                    <a:cxn ang="0">
                      <a:pos x="172" y="230"/>
                    </a:cxn>
                    <a:cxn ang="0">
                      <a:pos x="145" y="245"/>
                    </a:cxn>
                    <a:cxn ang="0">
                      <a:pos x="116" y="254"/>
                    </a:cxn>
                    <a:cxn ang="0">
                      <a:pos x="84" y="257"/>
                    </a:cxn>
                    <a:cxn ang="0">
                      <a:pos x="73" y="257"/>
                    </a:cxn>
                    <a:cxn ang="0">
                      <a:pos x="62" y="255"/>
                    </a:cxn>
                    <a:cxn ang="0">
                      <a:pos x="51" y="254"/>
                    </a:cxn>
                    <a:cxn ang="0">
                      <a:pos x="40" y="251"/>
                    </a:cxn>
                    <a:cxn ang="0">
                      <a:pos x="30" y="248"/>
                    </a:cxn>
                    <a:cxn ang="0">
                      <a:pos x="20" y="243"/>
                    </a:cxn>
                    <a:cxn ang="0">
                      <a:pos x="10" y="238"/>
                    </a:cxn>
                    <a:cxn ang="0">
                      <a:pos x="0" y="232"/>
                    </a:cxn>
                    <a:cxn ang="0">
                      <a:pos x="12" y="245"/>
                    </a:cxn>
                    <a:cxn ang="0">
                      <a:pos x="25" y="256"/>
                    </a:cxn>
                    <a:cxn ang="0">
                      <a:pos x="38" y="266"/>
                    </a:cxn>
                    <a:cxn ang="0">
                      <a:pos x="54" y="274"/>
                    </a:cxn>
                    <a:cxn ang="0">
                      <a:pos x="69" y="280"/>
                    </a:cxn>
                    <a:cxn ang="0">
                      <a:pos x="86" y="286"/>
                    </a:cxn>
                    <a:cxn ang="0">
                      <a:pos x="104" y="289"/>
                    </a:cxn>
                    <a:cxn ang="0">
                      <a:pos x="121" y="290"/>
                    </a:cxn>
                    <a:cxn ang="0">
                      <a:pos x="152" y="287"/>
                    </a:cxn>
                    <a:cxn ang="0">
                      <a:pos x="182" y="277"/>
                    </a:cxn>
                    <a:cxn ang="0">
                      <a:pos x="209" y="263"/>
                    </a:cxn>
                    <a:cxn ang="0">
                      <a:pos x="231" y="244"/>
                    </a:cxn>
                    <a:cxn ang="0">
                      <a:pos x="251" y="220"/>
                    </a:cxn>
                    <a:cxn ang="0">
                      <a:pos x="265" y="193"/>
                    </a:cxn>
                    <a:cxn ang="0">
                      <a:pos x="274" y="165"/>
                    </a:cxn>
                    <a:cxn ang="0">
                      <a:pos x="277" y="133"/>
                    </a:cxn>
                    <a:cxn ang="0">
                      <a:pos x="276" y="112"/>
                    </a:cxn>
                    <a:cxn ang="0">
                      <a:pos x="272" y="93"/>
                    </a:cxn>
                    <a:cxn ang="0">
                      <a:pos x="266" y="73"/>
                    </a:cxn>
                    <a:cxn ang="0">
                      <a:pos x="258" y="56"/>
                    </a:cxn>
                    <a:cxn ang="0">
                      <a:pos x="247" y="40"/>
                    </a:cxn>
                    <a:cxn ang="0">
                      <a:pos x="234" y="25"/>
                    </a:cxn>
                    <a:cxn ang="0">
                      <a:pos x="220" y="12"/>
                    </a:cxn>
                    <a:cxn ang="0">
                      <a:pos x="205" y="0"/>
                    </a:cxn>
                  </a:cxnLst>
                  <a:rect l="0" t="0" r="r" b="b"/>
                  <a:pathLst>
                    <a:path w="277" h="290">
                      <a:moveTo>
                        <a:pt x="205" y="0"/>
                      </a:moveTo>
                      <a:lnTo>
                        <a:pt x="213" y="11"/>
                      </a:lnTo>
                      <a:lnTo>
                        <a:pt x="220" y="22"/>
                      </a:lnTo>
                      <a:lnTo>
                        <a:pt x="226" y="34"/>
                      </a:lnTo>
                      <a:lnTo>
                        <a:pt x="231" y="47"/>
                      </a:lnTo>
                      <a:lnTo>
                        <a:pt x="235" y="60"/>
                      </a:lnTo>
                      <a:lnTo>
                        <a:pt x="238" y="72"/>
                      </a:lnTo>
                      <a:lnTo>
                        <a:pt x="239" y="87"/>
                      </a:lnTo>
                      <a:lnTo>
                        <a:pt x="240" y="100"/>
                      </a:lnTo>
                      <a:lnTo>
                        <a:pt x="237" y="132"/>
                      </a:lnTo>
                      <a:lnTo>
                        <a:pt x="228" y="161"/>
                      </a:lnTo>
                      <a:lnTo>
                        <a:pt x="214" y="188"/>
                      </a:lnTo>
                      <a:lnTo>
                        <a:pt x="195" y="211"/>
                      </a:lnTo>
                      <a:lnTo>
                        <a:pt x="172" y="230"/>
                      </a:lnTo>
                      <a:lnTo>
                        <a:pt x="145" y="245"/>
                      </a:lnTo>
                      <a:lnTo>
                        <a:pt x="116" y="254"/>
                      </a:lnTo>
                      <a:lnTo>
                        <a:pt x="84" y="257"/>
                      </a:lnTo>
                      <a:lnTo>
                        <a:pt x="73" y="257"/>
                      </a:lnTo>
                      <a:lnTo>
                        <a:pt x="62" y="255"/>
                      </a:lnTo>
                      <a:lnTo>
                        <a:pt x="51" y="254"/>
                      </a:lnTo>
                      <a:lnTo>
                        <a:pt x="40" y="251"/>
                      </a:lnTo>
                      <a:lnTo>
                        <a:pt x="30" y="248"/>
                      </a:lnTo>
                      <a:lnTo>
                        <a:pt x="20" y="243"/>
                      </a:lnTo>
                      <a:lnTo>
                        <a:pt x="10" y="238"/>
                      </a:lnTo>
                      <a:lnTo>
                        <a:pt x="0" y="232"/>
                      </a:lnTo>
                      <a:lnTo>
                        <a:pt x="12" y="245"/>
                      </a:lnTo>
                      <a:lnTo>
                        <a:pt x="25" y="256"/>
                      </a:lnTo>
                      <a:lnTo>
                        <a:pt x="38" y="266"/>
                      </a:lnTo>
                      <a:lnTo>
                        <a:pt x="54" y="274"/>
                      </a:lnTo>
                      <a:lnTo>
                        <a:pt x="69" y="280"/>
                      </a:lnTo>
                      <a:lnTo>
                        <a:pt x="86" y="286"/>
                      </a:lnTo>
                      <a:lnTo>
                        <a:pt x="104" y="289"/>
                      </a:lnTo>
                      <a:lnTo>
                        <a:pt x="121" y="290"/>
                      </a:lnTo>
                      <a:lnTo>
                        <a:pt x="152" y="287"/>
                      </a:lnTo>
                      <a:lnTo>
                        <a:pt x="182" y="277"/>
                      </a:lnTo>
                      <a:lnTo>
                        <a:pt x="209" y="263"/>
                      </a:lnTo>
                      <a:lnTo>
                        <a:pt x="231" y="244"/>
                      </a:lnTo>
                      <a:lnTo>
                        <a:pt x="251" y="220"/>
                      </a:lnTo>
                      <a:lnTo>
                        <a:pt x="265" y="193"/>
                      </a:lnTo>
                      <a:lnTo>
                        <a:pt x="274" y="165"/>
                      </a:lnTo>
                      <a:lnTo>
                        <a:pt x="277" y="133"/>
                      </a:lnTo>
                      <a:lnTo>
                        <a:pt x="276" y="112"/>
                      </a:lnTo>
                      <a:lnTo>
                        <a:pt x="272" y="93"/>
                      </a:lnTo>
                      <a:lnTo>
                        <a:pt x="266" y="73"/>
                      </a:lnTo>
                      <a:lnTo>
                        <a:pt x="258" y="56"/>
                      </a:lnTo>
                      <a:lnTo>
                        <a:pt x="247" y="40"/>
                      </a:lnTo>
                      <a:lnTo>
                        <a:pt x="234" y="25"/>
                      </a:lnTo>
                      <a:lnTo>
                        <a:pt x="220" y="12"/>
                      </a:lnTo>
                      <a:lnTo>
                        <a:pt x="205" y="0"/>
                      </a:lnTo>
                      <a:close/>
                    </a:path>
                  </a:pathLst>
                </a:custGeom>
                <a:solidFill>
                  <a:srgbClr val="70C4D3"/>
                </a:solidFill>
                <a:ln w="9525">
                  <a:noFill/>
                  <a:round/>
                  <a:headEnd/>
                  <a:tailEnd/>
                </a:ln>
              </p:spPr>
              <p:txBody>
                <a:bodyPr vert="horz" wrap="square" lIns="0" tIns="0" rIns="0" bIns="0" numCol="1" anchor="t" anchorCtr="0" compatLnSpc="1">
                  <a:prstTxWarp prst="textNoShape">
                    <a:avLst/>
                  </a:prstTxWarp>
                </a:bodyPr>
                <a:lstStyle/>
                <a:p>
                  <a:endParaRPr lang="en-US"/>
                </a:p>
              </p:txBody>
            </p:sp>
            <p:sp>
              <p:nvSpPr>
                <p:cNvPr id="185428" name="Freeform 84"/>
                <p:cNvSpPr>
                  <a:spLocks/>
                </p:cNvSpPr>
                <p:nvPr/>
              </p:nvSpPr>
              <p:spPr bwMode="auto">
                <a:xfrm>
                  <a:off x="5455" y="2735"/>
                  <a:ext cx="68" cy="60"/>
                </a:xfrm>
                <a:custGeom>
                  <a:avLst/>
                  <a:gdLst/>
                  <a:ahLst/>
                  <a:cxnLst>
                    <a:cxn ang="0">
                      <a:pos x="136" y="119"/>
                    </a:cxn>
                    <a:cxn ang="0">
                      <a:pos x="56" y="87"/>
                    </a:cxn>
                    <a:cxn ang="0">
                      <a:pos x="84" y="71"/>
                    </a:cxn>
                    <a:cxn ang="0">
                      <a:pos x="27" y="51"/>
                    </a:cxn>
                    <a:cxn ang="0">
                      <a:pos x="41" y="33"/>
                    </a:cxn>
                    <a:cxn ang="0">
                      <a:pos x="0" y="0"/>
                    </a:cxn>
                    <a:cxn ang="0">
                      <a:pos x="91" y="25"/>
                    </a:cxn>
                    <a:cxn ang="0">
                      <a:pos x="62" y="43"/>
                    </a:cxn>
                    <a:cxn ang="0">
                      <a:pos x="124" y="67"/>
                    </a:cxn>
                    <a:cxn ang="0">
                      <a:pos x="92" y="86"/>
                    </a:cxn>
                    <a:cxn ang="0">
                      <a:pos x="136" y="119"/>
                    </a:cxn>
                  </a:cxnLst>
                  <a:rect l="0" t="0" r="r" b="b"/>
                  <a:pathLst>
                    <a:path w="136" h="119">
                      <a:moveTo>
                        <a:pt x="136" y="119"/>
                      </a:moveTo>
                      <a:lnTo>
                        <a:pt x="56" y="87"/>
                      </a:lnTo>
                      <a:lnTo>
                        <a:pt x="84" y="71"/>
                      </a:lnTo>
                      <a:lnTo>
                        <a:pt x="27" y="51"/>
                      </a:lnTo>
                      <a:lnTo>
                        <a:pt x="41" y="33"/>
                      </a:lnTo>
                      <a:lnTo>
                        <a:pt x="0" y="0"/>
                      </a:lnTo>
                      <a:lnTo>
                        <a:pt x="91" y="25"/>
                      </a:lnTo>
                      <a:lnTo>
                        <a:pt x="62" y="43"/>
                      </a:lnTo>
                      <a:lnTo>
                        <a:pt x="124" y="67"/>
                      </a:lnTo>
                      <a:lnTo>
                        <a:pt x="92" y="86"/>
                      </a:lnTo>
                      <a:lnTo>
                        <a:pt x="136" y="119"/>
                      </a:lnTo>
                      <a:close/>
                    </a:path>
                  </a:pathLst>
                </a:custGeom>
                <a:solidFill>
                  <a:srgbClr val="FAFD00"/>
                </a:solidFill>
                <a:ln w="9525">
                  <a:solidFill>
                    <a:srgbClr val="000000"/>
                  </a:solidFill>
                  <a:round/>
                  <a:headEnd/>
                  <a:tailEnd/>
                </a:ln>
              </p:spPr>
              <p:txBody>
                <a:bodyPr vert="horz" wrap="square" lIns="0" tIns="0" rIns="0" bIns="0" numCol="1" anchor="t" anchorCtr="0" compatLnSpc="1">
                  <a:prstTxWarp prst="textNoShape">
                    <a:avLst/>
                  </a:prstTxWarp>
                </a:bodyPr>
                <a:lstStyle/>
                <a:p>
                  <a:endParaRPr lang="en-US"/>
                </a:p>
              </p:txBody>
            </p:sp>
            <p:sp>
              <p:nvSpPr>
                <p:cNvPr id="185429" name="Freeform 85"/>
                <p:cNvSpPr>
                  <a:spLocks/>
                </p:cNvSpPr>
                <p:nvPr/>
              </p:nvSpPr>
              <p:spPr bwMode="auto">
                <a:xfrm>
                  <a:off x="5637" y="2662"/>
                  <a:ext cx="219" cy="287"/>
                </a:xfrm>
                <a:custGeom>
                  <a:avLst/>
                  <a:gdLst/>
                  <a:ahLst/>
                  <a:cxnLst>
                    <a:cxn ang="0">
                      <a:pos x="3" y="0"/>
                    </a:cxn>
                    <a:cxn ang="0">
                      <a:pos x="22" y="4"/>
                    </a:cxn>
                    <a:cxn ang="0">
                      <a:pos x="57" y="13"/>
                    </a:cxn>
                    <a:cxn ang="0">
                      <a:pos x="103" y="28"/>
                    </a:cxn>
                    <a:cxn ang="0">
                      <a:pos x="156" y="51"/>
                    </a:cxn>
                    <a:cxn ang="0">
                      <a:pos x="215" y="83"/>
                    </a:cxn>
                    <a:cxn ang="0">
                      <a:pos x="272" y="126"/>
                    </a:cxn>
                    <a:cxn ang="0">
                      <a:pos x="327" y="181"/>
                    </a:cxn>
                    <a:cxn ang="0">
                      <a:pos x="373" y="246"/>
                    </a:cxn>
                    <a:cxn ang="0">
                      <a:pos x="414" y="324"/>
                    </a:cxn>
                    <a:cxn ang="0">
                      <a:pos x="438" y="408"/>
                    </a:cxn>
                    <a:cxn ang="0">
                      <a:pos x="430" y="490"/>
                    </a:cxn>
                    <a:cxn ang="0">
                      <a:pos x="385" y="550"/>
                    </a:cxn>
                    <a:cxn ang="0">
                      <a:pos x="329" y="573"/>
                    </a:cxn>
                    <a:cxn ang="0">
                      <a:pos x="263" y="571"/>
                    </a:cxn>
                    <a:cxn ang="0">
                      <a:pos x="195" y="554"/>
                    </a:cxn>
                    <a:cxn ang="0">
                      <a:pos x="129" y="525"/>
                    </a:cxn>
                    <a:cxn ang="0">
                      <a:pos x="72" y="495"/>
                    </a:cxn>
                    <a:cxn ang="0">
                      <a:pos x="28" y="467"/>
                    </a:cxn>
                    <a:cxn ang="0">
                      <a:pos x="3" y="449"/>
                    </a:cxn>
                    <a:cxn ang="0">
                      <a:pos x="2" y="447"/>
                    </a:cxn>
                    <a:cxn ang="0">
                      <a:pos x="18" y="445"/>
                    </a:cxn>
                    <a:cxn ang="0">
                      <a:pos x="44" y="441"/>
                    </a:cxn>
                    <a:cxn ang="0">
                      <a:pos x="79" y="435"/>
                    </a:cxn>
                    <a:cxn ang="0">
                      <a:pos x="118" y="426"/>
                    </a:cxn>
                    <a:cxn ang="0">
                      <a:pos x="156" y="414"/>
                    </a:cxn>
                    <a:cxn ang="0">
                      <a:pos x="191" y="397"/>
                    </a:cxn>
                    <a:cxn ang="0">
                      <a:pos x="218" y="377"/>
                    </a:cxn>
                    <a:cxn ang="0">
                      <a:pos x="240" y="335"/>
                    </a:cxn>
                    <a:cxn ang="0">
                      <a:pos x="242" y="271"/>
                    </a:cxn>
                    <a:cxn ang="0">
                      <a:pos x="218" y="208"/>
                    </a:cxn>
                    <a:cxn ang="0">
                      <a:pos x="176" y="150"/>
                    </a:cxn>
                    <a:cxn ang="0">
                      <a:pos x="124" y="97"/>
                    </a:cxn>
                    <a:cxn ang="0">
                      <a:pos x="73" y="52"/>
                    </a:cxn>
                    <a:cxn ang="0">
                      <a:pos x="30" y="20"/>
                    </a:cxn>
                    <a:cxn ang="0">
                      <a:pos x="4" y="2"/>
                    </a:cxn>
                  </a:cxnLst>
                  <a:rect l="0" t="0" r="r" b="b"/>
                  <a:pathLst>
                    <a:path w="439" h="575">
                      <a:moveTo>
                        <a:pt x="0" y="0"/>
                      </a:moveTo>
                      <a:lnTo>
                        <a:pt x="3" y="0"/>
                      </a:lnTo>
                      <a:lnTo>
                        <a:pt x="10" y="2"/>
                      </a:lnTo>
                      <a:lnTo>
                        <a:pt x="22" y="4"/>
                      </a:lnTo>
                      <a:lnTo>
                        <a:pt x="37" y="8"/>
                      </a:lnTo>
                      <a:lnTo>
                        <a:pt x="57" y="13"/>
                      </a:lnTo>
                      <a:lnTo>
                        <a:pt x="78" y="20"/>
                      </a:lnTo>
                      <a:lnTo>
                        <a:pt x="103" y="28"/>
                      </a:lnTo>
                      <a:lnTo>
                        <a:pt x="128" y="39"/>
                      </a:lnTo>
                      <a:lnTo>
                        <a:pt x="156" y="51"/>
                      </a:lnTo>
                      <a:lnTo>
                        <a:pt x="185" y="66"/>
                      </a:lnTo>
                      <a:lnTo>
                        <a:pt x="215" y="83"/>
                      </a:lnTo>
                      <a:lnTo>
                        <a:pt x="243" y="104"/>
                      </a:lnTo>
                      <a:lnTo>
                        <a:pt x="272" y="126"/>
                      </a:lnTo>
                      <a:lnTo>
                        <a:pt x="300" y="152"/>
                      </a:lnTo>
                      <a:lnTo>
                        <a:pt x="327" y="181"/>
                      </a:lnTo>
                      <a:lnTo>
                        <a:pt x="351" y="213"/>
                      </a:lnTo>
                      <a:lnTo>
                        <a:pt x="373" y="246"/>
                      </a:lnTo>
                      <a:lnTo>
                        <a:pt x="395" y="283"/>
                      </a:lnTo>
                      <a:lnTo>
                        <a:pt x="414" y="324"/>
                      </a:lnTo>
                      <a:lnTo>
                        <a:pt x="429" y="366"/>
                      </a:lnTo>
                      <a:lnTo>
                        <a:pt x="438" y="408"/>
                      </a:lnTo>
                      <a:lnTo>
                        <a:pt x="439" y="450"/>
                      </a:lnTo>
                      <a:lnTo>
                        <a:pt x="430" y="490"/>
                      </a:lnTo>
                      <a:lnTo>
                        <a:pt x="409" y="527"/>
                      </a:lnTo>
                      <a:lnTo>
                        <a:pt x="385" y="550"/>
                      </a:lnTo>
                      <a:lnTo>
                        <a:pt x="358" y="564"/>
                      </a:lnTo>
                      <a:lnTo>
                        <a:pt x="329" y="573"/>
                      </a:lnTo>
                      <a:lnTo>
                        <a:pt x="297" y="575"/>
                      </a:lnTo>
                      <a:lnTo>
                        <a:pt x="263" y="571"/>
                      </a:lnTo>
                      <a:lnTo>
                        <a:pt x="229" y="564"/>
                      </a:lnTo>
                      <a:lnTo>
                        <a:pt x="195" y="554"/>
                      </a:lnTo>
                      <a:lnTo>
                        <a:pt x="161" y="541"/>
                      </a:lnTo>
                      <a:lnTo>
                        <a:pt x="129" y="525"/>
                      </a:lnTo>
                      <a:lnTo>
                        <a:pt x="99" y="510"/>
                      </a:lnTo>
                      <a:lnTo>
                        <a:pt x="72" y="495"/>
                      </a:lnTo>
                      <a:lnTo>
                        <a:pt x="47" y="480"/>
                      </a:lnTo>
                      <a:lnTo>
                        <a:pt x="28" y="467"/>
                      </a:lnTo>
                      <a:lnTo>
                        <a:pt x="14" y="457"/>
                      </a:lnTo>
                      <a:lnTo>
                        <a:pt x="3" y="449"/>
                      </a:lnTo>
                      <a:lnTo>
                        <a:pt x="0" y="447"/>
                      </a:lnTo>
                      <a:lnTo>
                        <a:pt x="2" y="447"/>
                      </a:lnTo>
                      <a:lnTo>
                        <a:pt x="8" y="446"/>
                      </a:lnTo>
                      <a:lnTo>
                        <a:pt x="18" y="445"/>
                      </a:lnTo>
                      <a:lnTo>
                        <a:pt x="30" y="443"/>
                      </a:lnTo>
                      <a:lnTo>
                        <a:pt x="44" y="441"/>
                      </a:lnTo>
                      <a:lnTo>
                        <a:pt x="62" y="439"/>
                      </a:lnTo>
                      <a:lnTo>
                        <a:pt x="79" y="435"/>
                      </a:lnTo>
                      <a:lnTo>
                        <a:pt x="99" y="431"/>
                      </a:lnTo>
                      <a:lnTo>
                        <a:pt x="118" y="426"/>
                      </a:lnTo>
                      <a:lnTo>
                        <a:pt x="138" y="420"/>
                      </a:lnTo>
                      <a:lnTo>
                        <a:pt x="156" y="414"/>
                      </a:lnTo>
                      <a:lnTo>
                        <a:pt x="175" y="405"/>
                      </a:lnTo>
                      <a:lnTo>
                        <a:pt x="191" y="397"/>
                      </a:lnTo>
                      <a:lnTo>
                        <a:pt x="205" y="388"/>
                      </a:lnTo>
                      <a:lnTo>
                        <a:pt x="218" y="377"/>
                      </a:lnTo>
                      <a:lnTo>
                        <a:pt x="227" y="365"/>
                      </a:lnTo>
                      <a:lnTo>
                        <a:pt x="240" y="335"/>
                      </a:lnTo>
                      <a:lnTo>
                        <a:pt x="245" y="303"/>
                      </a:lnTo>
                      <a:lnTo>
                        <a:pt x="242" y="271"/>
                      </a:lnTo>
                      <a:lnTo>
                        <a:pt x="233" y="240"/>
                      </a:lnTo>
                      <a:lnTo>
                        <a:pt x="218" y="208"/>
                      </a:lnTo>
                      <a:lnTo>
                        <a:pt x="198" y="179"/>
                      </a:lnTo>
                      <a:lnTo>
                        <a:pt x="176" y="150"/>
                      </a:lnTo>
                      <a:lnTo>
                        <a:pt x="151" y="122"/>
                      </a:lnTo>
                      <a:lnTo>
                        <a:pt x="124" y="97"/>
                      </a:lnTo>
                      <a:lnTo>
                        <a:pt x="98" y="73"/>
                      </a:lnTo>
                      <a:lnTo>
                        <a:pt x="73" y="52"/>
                      </a:lnTo>
                      <a:lnTo>
                        <a:pt x="49" y="34"/>
                      </a:lnTo>
                      <a:lnTo>
                        <a:pt x="30" y="20"/>
                      </a:lnTo>
                      <a:lnTo>
                        <a:pt x="14" y="9"/>
                      </a:lnTo>
                      <a:lnTo>
                        <a:pt x="4" y="2"/>
                      </a:lnTo>
                      <a:lnTo>
                        <a:pt x="0" y="0"/>
                      </a:lnTo>
                      <a:close/>
                    </a:path>
                  </a:pathLst>
                </a:custGeom>
                <a:solidFill>
                  <a:srgbClr val="FFFFFF"/>
                </a:solidFill>
                <a:ln w="9525">
                  <a:solidFill>
                    <a:srgbClr val="000000"/>
                  </a:solidFill>
                  <a:round/>
                  <a:headEnd/>
                  <a:tailEnd/>
                </a:ln>
              </p:spPr>
              <p:txBody>
                <a:bodyPr vert="horz" wrap="square" lIns="0" tIns="0" rIns="0" bIns="0" numCol="1" anchor="t" anchorCtr="0" compatLnSpc="1">
                  <a:prstTxWarp prst="textNoShape">
                    <a:avLst/>
                  </a:prstTxWarp>
                </a:bodyPr>
                <a:lstStyle/>
                <a:p>
                  <a:endParaRPr lang="en-US"/>
                </a:p>
              </p:txBody>
            </p:sp>
            <p:sp>
              <p:nvSpPr>
                <p:cNvPr id="185430" name="Freeform 86"/>
                <p:cNvSpPr>
                  <a:spLocks/>
                </p:cNvSpPr>
                <p:nvPr/>
              </p:nvSpPr>
              <p:spPr bwMode="auto">
                <a:xfrm>
                  <a:off x="5638" y="2811"/>
                  <a:ext cx="218" cy="138"/>
                </a:xfrm>
                <a:custGeom>
                  <a:avLst/>
                  <a:gdLst/>
                  <a:ahLst/>
                  <a:cxnLst>
                    <a:cxn ang="0">
                      <a:pos x="407" y="227"/>
                    </a:cxn>
                    <a:cxn ang="0">
                      <a:pos x="423" y="202"/>
                    </a:cxn>
                    <a:cxn ang="0">
                      <a:pos x="432" y="175"/>
                    </a:cxn>
                    <a:cxn ang="0">
                      <a:pos x="437" y="146"/>
                    </a:cxn>
                    <a:cxn ang="0">
                      <a:pos x="436" y="118"/>
                    </a:cxn>
                    <a:cxn ang="0">
                      <a:pos x="432" y="88"/>
                    </a:cxn>
                    <a:cxn ang="0">
                      <a:pos x="424" y="58"/>
                    </a:cxn>
                    <a:cxn ang="0">
                      <a:pos x="414" y="28"/>
                    </a:cxn>
                    <a:cxn ang="0">
                      <a:pos x="400" y="0"/>
                    </a:cxn>
                    <a:cxn ang="0">
                      <a:pos x="401" y="25"/>
                    </a:cxn>
                    <a:cxn ang="0">
                      <a:pos x="399" y="50"/>
                    </a:cxn>
                    <a:cxn ang="0">
                      <a:pos x="396" y="76"/>
                    </a:cxn>
                    <a:cxn ang="0">
                      <a:pos x="389" y="98"/>
                    </a:cxn>
                    <a:cxn ang="0">
                      <a:pos x="379" y="121"/>
                    </a:cxn>
                    <a:cxn ang="0">
                      <a:pos x="366" y="139"/>
                    </a:cxn>
                    <a:cxn ang="0">
                      <a:pos x="347" y="155"/>
                    </a:cxn>
                    <a:cxn ang="0">
                      <a:pos x="325" y="167"/>
                    </a:cxn>
                    <a:cxn ang="0">
                      <a:pos x="312" y="171"/>
                    </a:cxn>
                    <a:cxn ang="0">
                      <a:pos x="298" y="173"/>
                    </a:cxn>
                    <a:cxn ang="0">
                      <a:pos x="280" y="175"/>
                    </a:cxn>
                    <a:cxn ang="0">
                      <a:pos x="262" y="176"/>
                    </a:cxn>
                    <a:cxn ang="0">
                      <a:pos x="241" y="176"/>
                    </a:cxn>
                    <a:cxn ang="0">
                      <a:pos x="219" y="176"/>
                    </a:cxn>
                    <a:cxn ang="0">
                      <a:pos x="196" y="175"/>
                    </a:cxn>
                    <a:cxn ang="0">
                      <a:pos x="174" y="173"/>
                    </a:cxn>
                    <a:cxn ang="0">
                      <a:pos x="149" y="171"/>
                    </a:cxn>
                    <a:cxn ang="0">
                      <a:pos x="125" y="169"/>
                    </a:cxn>
                    <a:cxn ang="0">
                      <a:pos x="102" y="166"/>
                    </a:cxn>
                    <a:cxn ang="0">
                      <a:pos x="79" y="163"/>
                    </a:cxn>
                    <a:cxn ang="0">
                      <a:pos x="58" y="160"/>
                    </a:cxn>
                    <a:cxn ang="0">
                      <a:pos x="37" y="156"/>
                    </a:cxn>
                    <a:cxn ang="0">
                      <a:pos x="18" y="152"/>
                    </a:cxn>
                    <a:cxn ang="0">
                      <a:pos x="0" y="148"/>
                    </a:cxn>
                    <a:cxn ang="0">
                      <a:pos x="8" y="155"/>
                    </a:cxn>
                    <a:cxn ang="0">
                      <a:pos x="22" y="163"/>
                    </a:cxn>
                    <a:cxn ang="0">
                      <a:pos x="39" y="175"/>
                    </a:cxn>
                    <a:cxn ang="0">
                      <a:pos x="61" y="188"/>
                    </a:cxn>
                    <a:cxn ang="0">
                      <a:pos x="85" y="203"/>
                    </a:cxn>
                    <a:cxn ang="0">
                      <a:pos x="112" y="218"/>
                    </a:cxn>
                    <a:cxn ang="0">
                      <a:pos x="142" y="233"/>
                    </a:cxn>
                    <a:cxn ang="0">
                      <a:pos x="173" y="246"/>
                    </a:cxn>
                    <a:cxn ang="0">
                      <a:pos x="205" y="258"/>
                    </a:cxn>
                    <a:cxn ang="0">
                      <a:pos x="237" y="267"/>
                    </a:cxn>
                    <a:cxn ang="0">
                      <a:pos x="269" y="274"/>
                    </a:cxn>
                    <a:cxn ang="0">
                      <a:pos x="301" y="275"/>
                    </a:cxn>
                    <a:cxn ang="0">
                      <a:pos x="331" y="273"/>
                    </a:cxn>
                    <a:cxn ang="0">
                      <a:pos x="358" y="263"/>
                    </a:cxn>
                    <a:cxn ang="0">
                      <a:pos x="384" y="249"/>
                    </a:cxn>
                    <a:cxn ang="0">
                      <a:pos x="407" y="227"/>
                    </a:cxn>
                  </a:cxnLst>
                  <a:rect l="0" t="0" r="r" b="b"/>
                  <a:pathLst>
                    <a:path w="437" h="275">
                      <a:moveTo>
                        <a:pt x="407" y="227"/>
                      </a:moveTo>
                      <a:lnTo>
                        <a:pt x="423" y="202"/>
                      </a:lnTo>
                      <a:lnTo>
                        <a:pt x="432" y="175"/>
                      </a:lnTo>
                      <a:lnTo>
                        <a:pt x="437" y="146"/>
                      </a:lnTo>
                      <a:lnTo>
                        <a:pt x="436" y="118"/>
                      </a:lnTo>
                      <a:lnTo>
                        <a:pt x="432" y="88"/>
                      </a:lnTo>
                      <a:lnTo>
                        <a:pt x="424" y="58"/>
                      </a:lnTo>
                      <a:lnTo>
                        <a:pt x="414" y="28"/>
                      </a:lnTo>
                      <a:lnTo>
                        <a:pt x="400" y="0"/>
                      </a:lnTo>
                      <a:lnTo>
                        <a:pt x="401" y="25"/>
                      </a:lnTo>
                      <a:lnTo>
                        <a:pt x="399" y="50"/>
                      </a:lnTo>
                      <a:lnTo>
                        <a:pt x="396" y="76"/>
                      </a:lnTo>
                      <a:lnTo>
                        <a:pt x="389" y="98"/>
                      </a:lnTo>
                      <a:lnTo>
                        <a:pt x="379" y="121"/>
                      </a:lnTo>
                      <a:lnTo>
                        <a:pt x="366" y="139"/>
                      </a:lnTo>
                      <a:lnTo>
                        <a:pt x="347" y="155"/>
                      </a:lnTo>
                      <a:lnTo>
                        <a:pt x="325" y="167"/>
                      </a:lnTo>
                      <a:lnTo>
                        <a:pt x="312" y="171"/>
                      </a:lnTo>
                      <a:lnTo>
                        <a:pt x="298" y="173"/>
                      </a:lnTo>
                      <a:lnTo>
                        <a:pt x="280" y="175"/>
                      </a:lnTo>
                      <a:lnTo>
                        <a:pt x="262" y="176"/>
                      </a:lnTo>
                      <a:lnTo>
                        <a:pt x="241" y="176"/>
                      </a:lnTo>
                      <a:lnTo>
                        <a:pt x="219" y="176"/>
                      </a:lnTo>
                      <a:lnTo>
                        <a:pt x="196" y="175"/>
                      </a:lnTo>
                      <a:lnTo>
                        <a:pt x="174" y="173"/>
                      </a:lnTo>
                      <a:lnTo>
                        <a:pt x="149" y="171"/>
                      </a:lnTo>
                      <a:lnTo>
                        <a:pt x="125" y="169"/>
                      </a:lnTo>
                      <a:lnTo>
                        <a:pt x="102" y="166"/>
                      </a:lnTo>
                      <a:lnTo>
                        <a:pt x="79" y="163"/>
                      </a:lnTo>
                      <a:lnTo>
                        <a:pt x="58" y="160"/>
                      </a:lnTo>
                      <a:lnTo>
                        <a:pt x="37" y="156"/>
                      </a:lnTo>
                      <a:lnTo>
                        <a:pt x="18" y="152"/>
                      </a:lnTo>
                      <a:lnTo>
                        <a:pt x="0" y="148"/>
                      </a:lnTo>
                      <a:lnTo>
                        <a:pt x="8" y="155"/>
                      </a:lnTo>
                      <a:lnTo>
                        <a:pt x="22" y="163"/>
                      </a:lnTo>
                      <a:lnTo>
                        <a:pt x="39" y="175"/>
                      </a:lnTo>
                      <a:lnTo>
                        <a:pt x="61" y="188"/>
                      </a:lnTo>
                      <a:lnTo>
                        <a:pt x="85" y="203"/>
                      </a:lnTo>
                      <a:lnTo>
                        <a:pt x="112" y="218"/>
                      </a:lnTo>
                      <a:lnTo>
                        <a:pt x="142" y="233"/>
                      </a:lnTo>
                      <a:lnTo>
                        <a:pt x="173" y="246"/>
                      </a:lnTo>
                      <a:lnTo>
                        <a:pt x="205" y="258"/>
                      </a:lnTo>
                      <a:lnTo>
                        <a:pt x="237" y="267"/>
                      </a:lnTo>
                      <a:lnTo>
                        <a:pt x="269" y="274"/>
                      </a:lnTo>
                      <a:lnTo>
                        <a:pt x="301" y="275"/>
                      </a:lnTo>
                      <a:lnTo>
                        <a:pt x="331" y="273"/>
                      </a:lnTo>
                      <a:lnTo>
                        <a:pt x="358" y="263"/>
                      </a:lnTo>
                      <a:lnTo>
                        <a:pt x="384" y="249"/>
                      </a:lnTo>
                      <a:lnTo>
                        <a:pt x="407" y="227"/>
                      </a:lnTo>
                      <a:close/>
                    </a:path>
                  </a:pathLst>
                </a:custGeom>
                <a:solidFill>
                  <a:srgbClr val="CEDDE5"/>
                </a:solidFill>
                <a:ln w="9525">
                  <a:noFill/>
                  <a:round/>
                  <a:headEnd/>
                  <a:tailEnd/>
                </a:ln>
              </p:spPr>
              <p:txBody>
                <a:bodyPr vert="horz" wrap="square" lIns="0" tIns="0" rIns="0" bIns="0" numCol="1" anchor="t" anchorCtr="0" compatLnSpc="1">
                  <a:prstTxWarp prst="textNoShape">
                    <a:avLst/>
                  </a:prstTxWarp>
                </a:bodyPr>
                <a:lstStyle/>
                <a:p>
                  <a:endParaRPr lang="en-US"/>
                </a:p>
              </p:txBody>
            </p:sp>
          </p:grpSp>
          <p:sp>
            <p:nvSpPr>
              <p:cNvPr id="89" name="Oval 88"/>
              <p:cNvSpPr/>
              <p:nvPr/>
            </p:nvSpPr>
            <p:spPr bwMode="auto">
              <a:xfrm flipH="1" flipV="1">
                <a:off x="7644754" y="2630010"/>
                <a:ext cx="99070" cy="84610"/>
              </a:xfrm>
              <a:prstGeom prst="ellipse">
                <a:avLst/>
              </a:prstGeom>
              <a:solidFill>
                <a:srgbClr val="000000"/>
              </a:solidFill>
              <a:ln w="11113" cap="flat" cmpd="sng" algn="ctr">
                <a:solidFill>
                  <a:srgbClr val="000000"/>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p:sp>
            <p:nvSpPr>
              <p:cNvPr id="90" name="Oval 89"/>
              <p:cNvSpPr/>
              <p:nvPr/>
            </p:nvSpPr>
            <p:spPr bwMode="auto">
              <a:xfrm flipV="1">
                <a:off x="7815263" y="2645929"/>
                <a:ext cx="93464" cy="85835"/>
              </a:xfrm>
              <a:prstGeom prst="ellipse">
                <a:avLst/>
              </a:prstGeom>
              <a:solidFill>
                <a:srgbClr val="000000"/>
              </a:solidFill>
              <a:ln w="11113" cap="flat" cmpd="sng" algn="ctr">
                <a:solidFill>
                  <a:srgbClr val="000000"/>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p:sp>
            <p:nvSpPr>
              <p:cNvPr id="92" name="Block Arc 91"/>
              <p:cNvSpPr/>
              <p:nvPr/>
            </p:nvSpPr>
            <p:spPr bwMode="auto">
              <a:xfrm rot="10800000">
                <a:off x="7715250" y="2828922"/>
                <a:ext cx="185738" cy="128589"/>
              </a:xfrm>
              <a:prstGeom prst="blockArc">
                <a:avLst/>
              </a:prstGeom>
              <a:solidFill>
                <a:srgbClr val="000000"/>
              </a:solidFill>
              <a:ln w="11113" cap="flat" cmpd="sng" algn="ctr">
                <a:solidFill>
                  <a:srgbClr val="000000"/>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p:grpSp>
        <p:sp>
          <p:nvSpPr>
            <p:cNvPr id="94" name="Freeform 84"/>
            <p:cNvSpPr>
              <a:spLocks/>
            </p:cNvSpPr>
            <p:nvPr/>
          </p:nvSpPr>
          <p:spPr bwMode="auto">
            <a:xfrm rot="6444029">
              <a:off x="7708848" y="3271838"/>
              <a:ext cx="406454" cy="272187"/>
            </a:xfrm>
            <a:custGeom>
              <a:avLst/>
              <a:gdLst/>
              <a:ahLst/>
              <a:cxnLst>
                <a:cxn ang="0">
                  <a:pos x="136" y="119"/>
                </a:cxn>
                <a:cxn ang="0">
                  <a:pos x="56" y="87"/>
                </a:cxn>
                <a:cxn ang="0">
                  <a:pos x="84" y="71"/>
                </a:cxn>
                <a:cxn ang="0">
                  <a:pos x="27" y="51"/>
                </a:cxn>
                <a:cxn ang="0">
                  <a:pos x="41" y="33"/>
                </a:cxn>
                <a:cxn ang="0">
                  <a:pos x="0" y="0"/>
                </a:cxn>
                <a:cxn ang="0">
                  <a:pos x="91" y="25"/>
                </a:cxn>
                <a:cxn ang="0">
                  <a:pos x="62" y="43"/>
                </a:cxn>
                <a:cxn ang="0">
                  <a:pos x="124" y="67"/>
                </a:cxn>
                <a:cxn ang="0">
                  <a:pos x="92" y="86"/>
                </a:cxn>
                <a:cxn ang="0">
                  <a:pos x="136" y="119"/>
                </a:cxn>
              </a:cxnLst>
              <a:rect l="0" t="0" r="r" b="b"/>
              <a:pathLst>
                <a:path w="136" h="119">
                  <a:moveTo>
                    <a:pt x="136" y="119"/>
                  </a:moveTo>
                  <a:lnTo>
                    <a:pt x="56" y="87"/>
                  </a:lnTo>
                  <a:lnTo>
                    <a:pt x="84" y="71"/>
                  </a:lnTo>
                  <a:lnTo>
                    <a:pt x="27" y="51"/>
                  </a:lnTo>
                  <a:lnTo>
                    <a:pt x="41" y="33"/>
                  </a:lnTo>
                  <a:lnTo>
                    <a:pt x="0" y="0"/>
                  </a:lnTo>
                  <a:lnTo>
                    <a:pt x="91" y="25"/>
                  </a:lnTo>
                  <a:lnTo>
                    <a:pt x="62" y="43"/>
                  </a:lnTo>
                  <a:lnTo>
                    <a:pt x="124" y="67"/>
                  </a:lnTo>
                  <a:lnTo>
                    <a:pt x="92" y="86"/>
                  </a:lnTo>
                  <a:lnTo>
                    <a:pt x="136" y="119"/>
                  </a:lnTo>
                  <a:close/>
                </a:path>
              </a:pathLst>
            </a:custGeom>
            <a:solidFill>
              <a:srgbClr val="FAFD00"/>
            </a:solidFill>
            <a:ln w="9525">
              <a:solidFill>
                <a:srgbClr val="000000"/>
              </a:solidFill>
              <a:round/>
              <a:headEnd/>
              <a:tailEnd/>
            </a:ln>
          </p:spPr>
          <p:txBody>
            <a:bodyPr vert="horz" wrap="square" lIns="0" tIns="0" rIns="0" bIns="0" numCol="1" anchor="t" anchorCtr="0" compatLnSpc="1">
              <a:prstTxWarp prst="textNoShape">
                <a:avLst/>
              </a:prstTxWarp>
            </a:bodyPr>
            <a:lstStyle/>
            <a:p>
              <a:endParaRPr lang="en-US"/>
            </a:p>
          </p:txBody>
        </p:sp>
      </p:grpSp>
    </p:spTree>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1026"/>
          <p:cNvSpPr>
            <a:spLocks noGrp="1" noChangeArrowheads="1"/>
          </p:cNvSpPr>
          <p:nvPr>
            <p:ph type="ctrTitle"/>
          </p:nvPr>
        </p:nvSpPr>
        <p:spPr>
          <a:xfrm>
            <a:off x="685800" y="2514600"/>
            <a:ext cx="8763000" cy="1371600"/>
          </a:xfrm>
        </p:spPr>
        <p:txBody>
          <a:bodyPr/>
          <a:lstStyle/>
          <a:p>
            <a:pPr>
              <a:lnSpc>
                <a:spcPct val="170000"/>
              </a:lnSpc>
            </a:pPr>
            <a:r>
              <a:rPr lang="en-US" sz="2800" b="1" dirty="0"/>
              <a:t>CHLORAMINE REMOVAL:</a:t>
            </a:r>
            <a:br>
              <a:rPr lang="en-US" sz="2800" b="1" dirty="0"/>
            </a:br>
            <a:r>
              <a:rPr lang="en-US" sz="2800" b="1" i="1" dirty="0"/>
              <a:t>Is carbon always the answer?</a:t>
            </a:r>
            <a:br>
              <a:rPr lang="en-US" sz="2400" b="1" dirty="0"/>
            </a:br>
            <a:endParaRPr lang="en-US" sz="2800" b="1" dirty="0"/>
          </a:p>
        </p:txBody>
      </p:sp>
      <p:sp>
        <p:nvSpPr>
          <p:cNvPr id="1028" name="Rectangle 1027"/>
          <p:cNvSpPr>
            <a:spLocks noGrp="1" noChangeArrowheads="1"/>
          </p:cNvSpPr>
          <p:nvPr>
            <p:ph type="subTitle" idx="1"/>
          </p:nvPr>
        </p:nvSpPr>
        <p:spPr>
          <a:xfrm>
            <a:off x="1543054" y="4114800"/>
            <a:ext cx="7239000" cy="609600"/>
          </a:xfrm>
        </p:spPr>
        <p:txBody>
          <a:bodyPr/>
          <a:lstStyle/>
          <a:p>
            <a:r>
              <a:rPr lang="en-US" sz="2400" b="1" dirty="0">
                <a:solidFill>
                  <a:schemeClr val="bg1"/>
                </a:solidFill>
              </a:rPr>
              <a:t>Richard A. Ward</a:t>
            </a:r>
            <a:endParaRPr lang="en-US" sz="2400" b="1" dirty="0"/>
          </a:p>
        </p:txBody>
      </p:sp>
      <p:graphicFrame>
        <p:nvGraphicFramePr>
          <p:cNvPr id="1026" name="Object 1028"/>
          <p:cNvGraphicFramePr>
            <a:graphicFrameLocks noChangeAspect="1"/>
          </p:cNvGraphicFramePr>
          <p:nvPr/>
        </p:nvGraphicFramePr>
        <p:xfrm>
          <a:off x="7715256" y="5110163"/>
          <a:ext cx="2566988" cy="1752600"/>
        </p:xfrm>
        <a:graphic>
          <a:graphicData uri="http://schemas.openxmlformats.org/presentationml/2006/ole">
            <mc:AlternateContent xmlns:mc="http://schemas.openxmlformats.org/markup-compatibility/2006">
              <mc:Choice xmlns:v="urn:schemas-microsoft-com:vml" Requires="v">
                <p:oleObj spid="_x0000_s229378" name="Bitmap Image" r:id="rId3" imgW="3115110" imgH="2104762" progId="PBrush">
                  <p:embed/>
                </p:oleObj>
              </mc:Choice>
              <mc:Fallback>
                <p:oleObj name="Bitmap Image" r:id="rId3" imgW="3115110" imgH="2104762" progId="PBrush">
                  <p:embed/>
                  <p:pic>
                    <p:nvPicPr>
                      <p:cNvPr id="0" name="Object 1028"/>
                      <p:cNvPicPr>
                        <a:picLocks noChangeAspect="1" noChangeArrowheads="1"/>
                      </p:cNvPicPr>
                      <p:nvPr/>
                    </p:nvPicPr>
                    <p:blipFill>
                      <a:blip r:embed="rId4">
                        <a:clrChange>
                          <a:clrFrom>
                            <a:srgbClr val="0000FF"/>
                          </a:clrFrom>
                          <a:clrTo>
                            <a:srgbClr val="0000FF">
                              <a:alpha val="0"/>
                            </a:srgbClr>
                          </a:clrTo>
                        </a:clrChange>
                        <a:extLst>
                          <a:ext uri="{28A0092B-C50C-407E-A947-70E740481C1C}">
                            <a14:useLocalDpi xmlns:a14="http://schemas.microsoft.com/office/drawing/2010/main" val="0"/>
                          </a:ext>
                        </a:extLst>
                      </a:blip>
                      <a:srcRect/>
                      <a:stretch>
                        <a:fillRect/>
                      </a:stretch>
                    </p:blipFill>
                    <p:spPr bwMode="auto">
                      <a:xfrm>
                        <a:off x="7715256" y="5110163"/>
                        <a:ext cx="2566988" cy="175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5" name="Picture 1029" descr="sg_minerva"/>
          <p:cNvPicPr>
            <a:picLocks noChangeAspect="1" noChangeArrowheads="1"/>
          </p:cNvPicPr>
          <p:nvPr/>
        </p:nvPicPr>
        <p:blipFill>
          <a:blip r:embed="rId5" cstate="print"/>
          <a:srcRect/>
          <a:stretch>
            <a:fillRect/>
          </a:stretch>
        </p:blipFill>
        <p:spPr bwMode="auto">
          <a:xfrm>
            <a:off x="557213" y="5181600"/>
            <a:ext cx="1543050" cy="1404938"/>
          </a:xfrm>
          <a:prstGeom prst="rect">
            <a:avLst/>
          </a:prstGeom>
          <a:noFill/>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r>
              <a:rPr lang="en-US" sz="2800" b="1" dirty="0"/>
              <a:t>FREQUENT CHLORAMINE BREAKTHROUGH</a:t>
            </a:r>
          </a:p>
        </p:txBody>
      </p:sp>
      <p:sp>
        <p:nvSpPr>
          <p:cNvPr id="53251" name="Rectangle 3"/>
          <p:cNvSpPr>
            <a:spLocks noGrp="1" noChangeArrowheads="1"/>
          </p:cNvSpPr>
          <p:nvPr>
            <p:ph type="body" idx="1"/>
          </p:nvPr>
        </p:nvSpPr>
        <p:spPr>
          <a:xfrm>
            <a:off x="1485900" y="1981200"/>
            <a:ext cx="7315200" cy="4038600"/>
          </a:xfrm>
        </p:spPr>
        <p:txBody>
          <a:bodyPr/>
          <a:lstStyle/>
          <a:p>
            <a:pPr marL="365760" indent="-365760">
              <a:buSzPct val="140000"/>
              <a:buFontTx/>
              <a:buChar char="•"/>
            </a:pPr>
            <a:r>
              <a:rPr lang="en-US" sz="2200" dirty="0">
                <a:solidFill>
                  <a:schemeClr val="bg1"/>
                </a:solidFill>
              </a:rPr>
              <a:t>Several dialysis units in the same geographical area obtain water from municipalities that draw their water supply from lakes.</a:t>
            </a:r>
          </a:p>
          <a:p>
            <a:pPr marL="365760" indent="-365760">
              <a:spcBef>
                <a:spcPts val="1200"/>
              </a:spcBef>
              <a:buSzPct val="140000"/>
              <a:buFontTx/>
              <a:buChar char="•"/>
            </a:pPr>
            <a:r>
              <a:rPr lang="en-US" sz="2200" dirty="0">
                <a:solidFill>
                  <a:schemeClr val="bg1"/>
                </a:solidFill>
              </a:rPr>
              <a:t>Units use exchangeable carbon tanks with an EBCT ≥ 10 minutes.</a:t>
            </a:r>
          </a:p>
          <a:p>
            <a:pPr marL="365760" indent="-365760">
              <a:spcBef>
                <a:spcPts val="1200"/>
              </a:spcBef>
              <a:buSzPct val="140000"/>
              <a:buFontTx/>
              <a:buChar char="•"/>
            </a:pPr>
            <a:r>
              <a:rPr lang="en-US" sz="2200" dirty="0" err="1">
                <a:solidFill>
                  <a:schemeClr val="bg1"/>
                </a:solidFill>
              </a:rPr>
              <a:t>Chloramine</a:t>
            </a:r>
            <a:r>
              <a:rPr lang="en-US" sz="2200" dirty="0">
                <a:solidFill>
                  <a:schemeClr val="bg1"/>
                </a:solidFill>
              </a:rPr>
              <a:t> breakthrough occurs within a week of exchanging tanks.</a:t>
            </a:r>
          </a:p>
          <a:p>
            <a:pPr marL="365760" indent="-365760">
              <a:spcBef>
                <a:spcPts val="1200"/>
              </a:spcBef>
              <a:buSzPct val="140000"/>
              <a:buFontTx/>
              <a:buChar char="•"/>
            </a:pPr>
            <a:r>
              <a:rPr lang="en-US" sz="2200" dirty="0">
                <a:solidFill>
                  <a:schemeClr val="bg1"/>
                </a:solidFill>
              </a:rPr>
              <a:t>What’s going on and what can be done to control </a:t>
            </a:r>
            <a:r>
              <a:rPr lang="en-US" sz="2200" dirty="0" err="1">
                <a:solidFill>
                  <a:schemeClr val="bg1"/>
                </a:solidFill>
              </a:rPr>
              <a:t>chloramine</a:t>
            </a:r>
            <a:r>
              <a:rPr lang="en-US" sz="2200" dirty="0">
                <a:solidFill>
                  <a:schemeClr val="bg1"/>
                </a:solidFill>
              </a:rPr>
              <a:t> levels without needing to constantly be changing carbon tanks?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2"/>
          <p:cNvSpPr>
            <a:spLocks noGrp="1" noChangeArrowheads="1"/>
          </p:cNvSpPr>
          <p:nvPr>
            <p:ph type="title"/>
          </p:nvPr>
        </p:nvSpPr>
        <p:spPr>
          <a:xfrm>
            <a:off x="342904" y="609600"/>
            <a:ext cx="9525000" cy="1143000"/>
          </a:xfrm>
        </p:spPr>
        <p:txBody>
          <a:bodyPr/>
          <a:lstStyle/>
          <a:p>
            <a:r>
              <a:rPr lang="en-US" sz="2800" b="1" dirty="0"/>
              <a:t>USE OF CHLORAMINE TO DISINFECT WATER SUPPLIES</a:t>
            </a:r>
            <a:r>
              <a:rPr lang="en-US" dirty="0"/>
              <a:t> </a:t>
            </a:r>
          </a:p>
        </p:txBody>
      </p:sp>
      <p:sp>
        <p:nvSpPr>
          <p:cNvPr id="215043" name="Rectangle 3"/>
          <p:cNvSpPr>
            <a:spLocks noGrp="1" noChangeArrowheads="1"/>
          </p:cNvSpPr>
          <p:nvPr>
            <p:ph type="body" idx="1"/>
          </p:nvPr>
        </p:nvSpPr>
        <p:spPr>
          <a:xfrm>
            <a:off x="723900" y="2362200"/>
            <a:ext cx="8743950" cy="4114800"/>
          </a:xfrm>
        </p:spPr>
        <p:txBody>
          <a:bodyPr/>
          <a:lstStyle/>
          <a:p>
            <a:pPr marL="365760" indent="-365760">
              <a:buSzPct val="85000"/>
              <a:buFont typeface="Wingdings" pitchFamily="2" charset="2"/>
              <a:buChar char="Ø"/>
            </a:pPr>
            <a:r>
              <a:rPr lang="en-US" sz="2200" dirty="0">
                <a:solidFill>
                  <a:schemeClr val="bg1"/>
                </a:solidFill>
              </a:rPr>
              <a:t>Chloramines are formed by adding ammonia to chlorinated water.</a:t>
            </a:r>
          </a:p>
          <a:p>
            <a:pPr lvl="1"/>
            <a:r>
              <a:rPr lang="en-US" sz="2000" dirty="0" err="1"/>
              <a:t>HOCl</a:t>
            </a:r>
            <a:r>
              <a:rPr lang="en-US" sz="2000" dirty="0"/>
              <a:t> + NH</a:t>
            </a:r>
            <a:r>
              <a:rPr lang="en-US" sz="2000" baseline="-25000" dirty="0"/>
              <a:t>3</a:t>
            </a:r>
            <a:r>
              <a:rPr lang="en-US" sz="2000" dirty="0"/>
              <a:t> </a:t>
            </a:r>
            <a:r>
              <a:rPr lang="en-US" sz="2000" dirty="0">
                <a:cs typeface="Arial" charset="0"/>
              </a:rPr>
              <a:t>→ NH</a:t>
            </a:r>
            <a:r>
              <a:rPr lang="en-US" sz="2000" baseline="-25000" dirty="0">
                <a:cs typeface="Arial" charset="0"/>
              </a:rPr>
              <a:t>2</a:t>
            </a:r>
            <a:r>
              <a:rPr lang="en-US" sz="2000" dirty="0">
                <a:cs typeface="Arial" charset="0"/>
              </a:rPr>
              <a:t>Cl + H</a:t>
            </a:r>
            <a:r>
              <a:rPr lang="en-US" sz="2000" baseline="-25000" dirty="0">
                <a:cs typeface="Arial" charset="0"/>
              </a:rPr>
              <a:t>2</a:t>
            </a:r>
            <a:r>
              <a:rPr lang="en-US" sz="2000" dirty="0">
                <a:cs typeface="Arial" charset="0"/>
              </a:rPr>
              <a:t>O (</a:t>
            </a:r>
            <a:r>
              <a:rPr lang="en-US" sz="2000" dirty="0" err="1">
                <a:cs typeface="Arial" charset="0"/>
              </a:rPr>
              <a:t>monochloramine</a:t>
            </a:r>
            <a:r>
              <a:rPr lang="en-US" sz="2000" dirty="0">
                <a:cs typeface="Arial" charset="0"/>
              </a:rPr>
              <a:t>)</a:t>
            </a:r>
          </a:p>
          <a:p>
            <a:pPr lvl="1"/>
            <a:r>
              <a:rPr lang="en-US" sz="2000" dirty="0" err="1">
                <a:cs typeface="Arial" charset="0"/>
              </a:rPr>
              <a:t>HOCl</a:t>
            </a:r>
            <a:r>
              <a:rPr lang="en-US" sz="2000" dirty="0">
                <a:cs typeface="Arial" charset="0"/>
              </a:rPr>
              <a:t> + NH</a:t>
            </a:r>
            <a:r>
              <a:rPr lang="en-US" sz="2000" baseline="-25000" dirty="0">
                <a:cs typeface="Arial" charset="0"/>
              </a:rPr>
              <a:t>2</a:t>
            </a:r>
            <a:r>
              <a:rPr lang="en-US" sz="2000" dirty="0">
                <a:cs typeface="Arial" charset="0"/>
              </a:rPr>
              <a:t>Cl → NHCl</a:t>
            </a:r>
            <a:r>
              <a:rPr lang="en-US" sz="2000" baseline="-25000" dirty="0">
                <a:cs typeface="Arial" charset="0"/>
              </a:rPr>
              <a:t>2</a:t>
            </a:r>
            <a:r>
              <a:rPr lang="en-US" sz="2000" dirty="0">
                <a:cs typeface="Arial" charset="0"/>
              </a:rPr>
              <a:t> + H</a:t>
            </a:r>
            <a:r>
              <a:rPr lang="en-US" sz="2000" baseline="-25000" dirty="0">
                <a:cs typeface="Arial" charset="0"/>
              </a:rPr>
              <a:t>2</a:t>
            </a:r>
            <a:r>
              <a:rPr lang="en-US" sz="2000" dirty="0">
                <a:cs typeface="Arial" charset="0"/>
              </a:rPr>
              <a:t>O (</a:t>
            </a:r>
            <a:r>
              <a:rPr lang="en-US" sz="2000" dirty="0" err="1">
                <a:cs typeface="Arial" charset="0"/>
              </a:rPr>
              <a:t>dichloramine</a:t>
            </a:r>
            <a:r>
              <a:rPr lang="en-US" sz="2000" dirty="0">
                <a:cs typeface="Arial" charset="0"/>
              </a:rPr>
              <a:t>)</a:t>
            </a:r>
          </a:p>
          <a:p>
            <a:pPr lvl="1"/>
            <a:r>
              <a:rPr lang="en-US" sz="2000" dirty="0" err="1">
                <a:cs typeface="Arial" charset="0"/>
              </a:rPr>
              <a:t>HOCl</a:t>
            </a:r>
            <a:r>
              <a:rPr lang="en-US" sz="2000" dirty="0">
                <a:cs typeface="Arial" charset="0"/>
              </a:rPr>
              <a:t> + NH</a:t>
            </a:r>
            <a:r>
              <a:rPr lang="en-US" sz="2000" baseline="-25000" dirty="0">
                <a:cs typeface="Arial" charset="0"/>
              </a:rPr>
              <a:t>2</a:t>
            </a:r>
            <a:r>
              <a:rPr lang="en-US" sz="2000" dirty="0">
                <a:cs typeface="Arial" charset="0"/>
              </a:rPr>
              <a:t>Cl</a:t>
            </a:r>
            <a:r>
              <a:rPr lang="en-US" sz="2000" baseline="-25000" dirty="0">
                <a:cs typeface="Arial" charset="0"/>
              </a:rPr>
              <a:t>2</a:t>
            </a:r>
            <a:r>
              <a:rPr lang="en-US" sz="2000" dirty="0">
                <a:cs typeface="Arial" charset="0"/>
              </a:rPr>
              <a:t> → NCl</a:t>
            </a:r>
            <a:r>
              <a:rPr lang="en-US" sz="2000" baseline="-25000" dirty="0">
                <a:cs typeface="Arial" charset="0"/>
              </a:rPr>
              <a:t>3</a:t>
            </a:r>
            <a:r>
              <a:rPr lang="en-US" sz="2000" dirty="0">
                <a:cs typeface="Arial" charset="0"/>
              </a:rPr>
              <a:t> + H</a:t>
            </a:r>
            <a:r>
              <a:rPr lang="en-US" sz="2000" baseline="-25000" dirty="0">
                <a:cs typeface="Arial" charset="0"/>
              </a:rPr>
              <a:t>2</a:t>
            </a:r>
            <a:r>
              <a:rPr lang="en-US" sz="2000" dirty="0">
                <a:cs typeface="Arial" charset="0"/>
              </a:rPr>
              <a:t>O (</a:t>
            </a:r>
            <a:r>
              <a:rPr lang="en-US" sz="2000" dirty="0" err="1">
                <a:cs typeface="Arial" charset="0"/>
              </a:rPr>
              <a:t>trichloramine</a:t>
            </a:r>
            <a:r>
              <a:rPr lang="en-US" sz="2000" dirty="0">
                <a:cs typeface="Arial" charset="0"/>
              </a:rPr>
              <a:t>)</a:t>
            </a:r>
          </a:p>
          <a:p>
            <a:pPr marL="365760" indent="-365760">
              <a:spcBef>
                <a:spcPts val="3000"/>
              </a:spcBef>
              <a:buSzPct val="85000"/>
              <a:buFont typeface="Wingdings" pitchFamily="2" charset="2"/>
              <a:buChar char="Ø"/>
            </a:pPr>
            <a:r>
              <a:rPr lang="en-US" sz="2200" dirty="0">
                <a:solidFill>
                  <a:schemeClr val="bg1"/>
                </a:solidFill>
                <a:cs typeface="Arial" charset="0"/>
              </a:rPr>
              <a:t>The form of </a:t>
            </a:r>
            <a:r>
              <a:rPr lang="en-US" sz="2200" dirty="0" err="1">
                <a:solidFill>
                  <a:schemeClr val="bg1"/>
                </a:solidFill>
                <a:cs typeface="Arial" charset="0"/>
              </a:rPr>
              <a:t>chloramine</a:t>
            </a:r>
            <a:r>
              <a:rPr lang="en-US" sz="2200" dirty="0">
                <a:solidFill>
                  <a:schemeClr val="bg1"/>
                </a:solidFill>
                <a:cs typeface="Arial" charset="0"/>
              </a:rPr>
              <a:t> is pH dependent. At pH &gt; 7, </a:t>
            </a:r>
            <a:r>
              <a:rPr lang="en-US" sz="2200" dirty="0" err="1">
                <a:solidFill>
                  <a:schemeClr val="bg1"/>
                </a:solidFill>
                <a:cs typeface="Arial" charset="0"/>
              </a:rPr>
              <a:t>monochloramine</a:t>
            </a:r>
            <a:r>
              <a:rPr lang="en-US" sz="2200" dirty="0">
                <a:solidFill>
                  <a:schemeClr val="bg1"/>
                </a:solidFill>
                <a:cs typeface="Arial" charset="0"/>
              </a:rPr>
              <a:t> is the most prevalent form.</a:t>
            </a:r>
          </a:p>
        </p:txBody>
      </p:sp>
      <p:grpSp>
        <p:nvGrpSpPr>
          <p:cNvPr id="2" name="Group 12"/>
          <p:cNvGrpSpPr>
            <a:grpSpLocks/>
          </p:cNvGrpSpPr>
          <p:nvPr/>
        </p:nvGrpSpPr>
        <p:grpSpPr bwMode="auto">
          <a:xfrm>
            <a:off x="7887324" y="2971800"/>
            <a:ext cx="1669215" cy="1447800"/>
            <a:chOff x="5016" y="3360"/>
            <a:chExt cx="1104" cy="960"/>
          </a:xfrm>
        </p:grpSpPr>
        <p:sp>
          <p:nvSpPr>
            <p:cNvPr id="54277" name="Rectangle 11"/>
            <p:cNvSpPr>
              <a:spLocks noChangeArrowheads="1"/>
            </p:cNvSpPr>
            <p:nvPr/>
          </p:nvSpPr>
          <p:spPr bwMode="auto">
            <a:xfrm>
              <a:off x="5016" y="3360"/>
              <a:ext cx="1104" cy="960"/>
            </a:xfrm>
            <a:prstGeom prst="rect">
              <a:avLst/>
            </a:prstGeom>
            <a:solidFill>
              <a:srgbClr val="FFFF99"/>
            </a:solidFill>
            <a:ln w="9525">
              <a:noFill/>
              <a:miter lim="800000"/>
              <a:headEnd/>
              <a:tailEnd/>
            </a:ln>
          </p:spPr>
          <p:txBody>
            <a:bodyPr wrap="none" anchor="ctr"/>
            <a:lstStyle/>
            <a:p>
              <a:pPr algn="l"/>
              <a:endParaRPr lang="en-US">
                <a:solidFill>
                  <a:srgbClr val="000000"/>
                </a:solidFill>
                <a:latin typeface="Times New Roman" pitchFamily="18" charset="0"/>
              </a:endParaRPr>
            </a:p>
          </p:txBody>
        </p:sp>
        <p:sp>
          <p:nvSpPr>
            <p:cNvPr id="54278" name="Text Box 5"/>
            <p:cNvSpPr txBox="1">
              <a:spLocks noChangeArrowheads="1"/>
            </p:cNvSpPr>
            <p:nvPr/>
          </p:nvSpPr>
          <p:spPr bwMode="auto">
            <a:xfrm>
              <a:off x="5016" y="4038"/>
              <a:ext cx="995" cy="224"/>
            </a:xfrm>
            <a:prstGeom prst="rect">
              <a:avLst/>
            </a:prstGeom>
            <a:noFill/>
            <a:ln w="9525">
              <a:noFill/>
              <a:miter lim="800000"/>
              <a:headEnd/>
              <a:tailEnd/>
            </a:ln>
          </p:spPr>
          <p:txBody>
            <a:bodyPr wrap="none">
              <a:spAutoFit/>
            </a:bodyPr>
            <a:lstStyle/>
            <a:p>
              <a:pPr algn="l"/>
              <a:r>
                <a:rPr lang="en-US" sz="1600" b="1" dirty="0">
                  <a:solidFill>
                    <a:srgbClr val="000000"/>
                  </a:solidFill>
                  <a:latin typeface="Arial"/>
                </a:rPr>
                <a:t>MW = 51.5 </a:t>
              </a:r>
              <a:r>
                <a:rPr lang="en-US" sz="1600" b="1" dirty="0" err="1">
                  <a:solidFill>
                    <a:srgbClr val="000000"/>
                  </a:solidFill>
                  <a:latin typeface="Arial"/>
                </a:rPr>
                <a:t>Da</a:t>
              </a:r>
              <a:endParaRPr lang="en-US" sz="1600" b="1" dirty="0">
                <a:solidFill>
                  <a:srgbClr val="000000"/>
                </a:solidFill>
                <a:latin typeface="Arial"/>
              </a:endParaRPr>
            </a:p>
          </p:txBody>
        </p:sp>
        <p:pic>
          <p:nvPicPr>
            <p:cNvPr id="54279" name="Picture 10" descr="Chloramine-2D"/>
            <p:cNvPicPr>
              <a:picLocks noChangeAspect="1" noChangeArrowheads="1"/>
            </p:cNvPicPr>
            <p:nvPr/>
          </p:nvPicPr>
          <p:blipFill>
            <a:blip r:embed="rId3" cstate="print"/>
            <a:srcRect/>
            <a:stretch>
              <a:fillRect/>
            </a:stretch>
          </p:blipFill>
          <p:spPr bwMode="auto">
            <a:xfrm>
              <a:off x="5112" y="3408"/>
              <a:ext cx="888" cy="576"/>
            </a:xfrm>
            <a:prstGeom prst="rect">
              <a:avLst/>
            </a:prstGeom>
            <a:noFill/>
            <a:ln w="9525">
              <a:noFill/>
              <a:miter lim="800000"/>
              <a:headEnd/>
              <a:tailEnd/>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150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5043">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15043">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504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504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1504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dissolve">
                                      <p:cBhvr>
                                        <p:cTn id="2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42" grpId="0"/>
      <p:bldP spid="215043"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5"/>
          <p:cNvPicPr>
            <a:picLocks noChangeAspect="1" noChangeArrowheads="1"/>
          </p:cNvPicPr>
          <p:nvPr/>
        </p:nvPicPr>
        <p:blipFill>
          <a:blip r:embed="rId3" cstate="print"/>
          <a:srcRect/>
          <a:stretch>
            <a:fillRect/>
          </a:stretch>
        </p:blipFill>
        <p:spPr bwMode="auto">
          <a:xfrm>
            <a:off x="1866901" y="1828800"/>
            <a:ext cx="6553200" cy="4421188"/>
          </a:xfrm>
          <a:prstGeom prst="rect">
            <a:avLst/>
          </a:prstGeom>
          <a:noFill/>
          <a:ln w="9525">
            <a:noFill/>
            <a:miter lim="800000"/>
            <a:headEnd/>
            <a:tailEnd/>
          </a:ln>
        </p:spPr>
      </p:pic>
      <p:sp>
        <p:nvSpPr>
          <p:cNvPr id="55299" name="Rectangle 6"/>
          <p:cNvSpPr>
            <a:spLocks noGrp="1" noChangeArrowheads="1"/>
          </p:cNvSpPr>
          <p:nvPr>
            <p:ph type="title"/>
          </p:nvPr>
        </p:nvSpPr>
        <p:spPr>
          <a:xfrm>
            <a:off x="514350" y="609600"/>
            <a:ext cx="9344025" cy="1143000"/>
          </a:xfrm>
        </p:spPr>
        <p:txBody>
          <a:bodyPr/>
          <a:lstStyle/>
          <a:p>
            <a:r>
              <a:rPr lang="en-US" sz="2800" b="1" dirty="0"/>
              <a:t>THE FORM OF CHLORAMINE DEPENDS ON pH</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266701" y="228600"/>
            <a:ext cx="9753600" cy="1143000"/>
          </a:xfrm>
        </p:spPr>
        <p:txBody>
          <a:bodyPr/>
          <a:lstStyle/>
          <a:p>
            <a:r>
              <a:rPr lang="en-US" sz="2800" b="1" dirty="0"/>
              <a:t>CHLORAMINE CONTENT OF TAP WATER</a:t>
            </a:r>
          </a:p>
        </p:txBody>
      </p:sp>
      <p:pic>
        <p:nvPicPr>
          <p:cNvPr id="35843" name="Picture 3" descr="MCMP00224_0000[1]"/>
          <p:cNvPicPr>
            <a:picLocks noChangeAspect="1" noChangeArrowheads="1"/>
          </p:cNvPicPr>
          <p:nvPr/>
        </p:nvPicPr>
        <p:blipFill>
          <a:blip r:embed="rId3" cstate="print"/>
          <a:srcRect/>
          <a:stretch>
            <a:fillRect/>
          </a:stretch>
        </p:blipFill>
        <p:spPr bwMode="auto">
          <a:xfrm>
            <a:off x="1790701" y="2362994"/>
            <a:ext cx="6705600" cy="4157663"/>
          </a:xfrm>
          <a:prstGeom prst="rect">
            <a:avLst/>
          </a:prstGeom>
          <a:noFill/>
          <a:ln w="9525">
            <a:noFill/>
            <a:miter lim="800000"/>
            <a:headEnd/>
            <a:tailEnd/>
          </a:ln>
        </p:spPr>
      </p:pic>
      <p:sp>
        <p:nvSpPr>
          <p:cNvPr id="35844" name="Oval 4"/>
          <p:cNvSpPr>
            <a:spLocks noChangeArrowheads="1"/>
          </p:cNvSpPr>
          <p:nvPr/>
        </p:nvSpPr>
        <p:spPr bwMode="auto">
          <a:xfrm>
            <a:off x="7650163" y="3883025"/>
            <a:ext cx="131762" cy="130175"/>
          </a:xfrm>
          <a:prstGeom prst="ellipse">
            <a:avLst/>
          </a:prstGeom>
          <a:solidFill>
            <a:schemeClr val="tx1"/>
          </a:solidFill>
          <a:ln w="9525">
            <a:solidFill>
              <a:schemeClr val="tx1"/>
            </a:solidFill>
            <a:round/>
            <a:headEnd/>
            <a:tailEnd/>
          </a:ln>
        </p:spPr>
        <p:txBody>
          <a:bodyPr wrap="none" anchor="ctr"/>
          <a:lstStyle/>
          <a:p>
            <a:pPr algn="l" eaLnBrk="1" fontAlgn="auto" hangingPunct="1">
              <a:spcBef>
                <a:spcPts val="0"/>
              </a:spcBef>
              <a:spcAft>
                <a:spcPts val="0"/>
              </a:spcAft>
            </a:pPr>
            <a:endParaRPr lang="en-US" sz="1800">
              <a:solidFill>
                <a:srgbClr val="000000"/>
              </a:solidFill>
              <a:latin typeface="Arial"/>
            </a:endParaRPr>
          </a:p>
        </p:txBody>
      </p:sp>
      <p:sp>
        <p:nvSpPr>
          <p:cNvPr id="35845" name="Oval 5"/>
          <p:cNvSpPr>
            <a:spLocks noChangeArrowheads="1"/>
          </p:cNvSpPr>
          <p:nvPr/>
        </p:nvSpPr>
        <p:spPr bwMode="auto">
          <a:xfrm>
            <a:off x="6351588" y="4350728"/>
            <a:ext cx="131762" cy="130175"/>
          </a:xfrm>
          <a:prstGeom prst="ellipse">
            <a:avLst/>
          </a:prstGeom>
          <a:solidFill>
            <a:schemeClr val="tx1"/>
          </a:solidFill>
          <a:ln w="9525">
            <a:solidFill>
              <a:schemeClr val="tx1"/>
            </a:solidFill>
            <a:round/>
            <a:headEnd/>
            <a:tailEnd/>
          </a:ln>
        </p:spPr>
        <p:txBody>
          <a:bodyPr wrap="none" anchor="ctr"/>
          <a:lstStyle/>
          <a:p>
            <a:pPr algn="l" eaLnBrk="1" fontAlgn="auto" hangingPunct="1">
              <a:spcBef>
                <a:spcPts val="0"/>
              </a:spcBef>
              <a:spcAft>
                <a:spcPts val="0"/>
              </a:spcAft>
            </a:pPr>
            <a:endParaRPr lang="en-US" sz="1800">
              <a:solidFill>
                <a:srgbClr val="000000"/>
              </a:solidFill>
              <a:latin typeface="Arial"/>
            </a:endParaRPr>
          </a:p>
        </p:txBody>
      </p:sp>
      <p:sp>
        <p:nvSpPr>
          <p:cNvPr id="35846" name="Oval 6"/>
          <p:cNvSpPr>
            <a:spLocks noChangeArrowheads="1"/>
          </p:cNvSpPr>
          <p:nvPr/>
        </p:nvSpPr>
        <p:spPr bwMode="auto">
          <a:xfrm>
            <a:off x="3984892" y="4062413"/>
            <a:ext cx="131763" cy="131762"/>
          </a:xfrm>
          <a:prstGeom prst="ellipse">
            <a:avLst/>
          </a:prstGeom>
          <a:solidFill>
            <a:schemeClr val="tx1"/>
          </a:solidFill>
          <a:ln w="9525">
            <a:solidFill>
              <a:schemeClr val="tx1"/>
            </a:solidFill>
            <a:round/>
            <a:headEnd/>
            <a:tailEnd/>
          </a:ln>
        </p:spPr>
        <p:txBody>
          <a:bodyPr wrap="none" anchor="ctr"/>
          <a:lstStyle/>
          <a:p>
            <a:pPr algn="l" eaLnBrk="1" fontAlgn="auto" hangingPunct="1">
              <a:spcBef>
                <a:spcPts val="0"/>
              </a:spcBef>
              <a:spcAft>
                <a:spcPts val="0"/>
              </a:spcAft>
            </a:pPr>
            <a:endParaRPr lang="en-US" sz="1800">
              <a:solidFill>
                <a:srgbClr val="000000"/>
              </a:solidFill>
              <a:latin typeface="Arial"/>
            </a:endParaRPr>
          </a:p>
        </p:txBody>
      </p:sp>
      <p:sp>
        <p:nvSpPr>
          <p:cNvPr id="35847" name="Oval 7"/>
          <p:cNvSpPr>
            <a:spLocks noChangeArrowheads="1"/>
          </p:cNvSpPr>
          <p:nvPr/>
        </p:nvSpPr>
        <p:spPr bwMode="auto">
          <a:xfrm>
            <a:off x="2334175" y="4929188"/>
            <a:ext cx="130175" cy="131762"/>
          </a:xfrm>
          <a:prstGeom prst="ellipse">
            <a:avLst/>
          </a:prstGeom>
          <a:solidFill>
            <a:schemeClr val="tx1"/>
          </a:solidFill>
          <a:ln w="9525">
            <a:solidFill>
              <a:schemeClr val="tx1"/>
            </a:solidFill>
            <a:round/>
            <a:headEnd/>
            <a:tailEnd/>
          </a:ln>
        </p:spPr>
        <p:txBody>
          <a:bodyPr wrap="none" anchor="ctr"/>
          <a:lstStyle/>
          <a:p>
            <a:pPr algn="l" eaLnBrk="1" fontAlgn="auto" hangingPunct="1">
              <a:spcBef>
                <a:spcPts val="0"/>
              </a:spcBef>
              <a:spcAft>
                <a:spcPts val="0"/>
              </a:spcAft>
            </a:pPr>
            <a:endParaRPr lang="en-US" sz="1800">
              <a:solidFill>
                <a:srgbClr val="000000"/>
              </a:solidFill>
              <a:latin typeface="Arial"/>
            </a:endParaRPr>
          </a:p>
        </p:txBody>
      </p:sp>
      <p:sp>
        <p:nvSpPr>
          <p:cNvPr id="35848" name="Oval 8"/>
          <p:cNvSpPr>
            <a:spLocks noChangeArrowheads="1"/>
          </p:cNvSpPr>
          <p:nvPr/>
        </p:nvSpPr>
        <p:spPr bwMode="auto">
          <a:xfrm>
            <a:off x="2176463" y="2868613"/>
            <a:ext cx="131762" cy="131762"/>
          </a:xfrm>
          <a:prstGeom prst="ellipse">
            <a:avLst/>
          </a:prstGeom>
          <a:solidFill>
            <a:schemeClr val="tx1"/>
          </a:solidFill>
          <a:ln w="9525">
            <a:solidFill>
              <a:schemeClr val="tx1"/>
            </a:solidFill>
            <a:round/>
            <a:headEnd/>
            <a:tailEnd/>
          </a:ln>
        </p:spPr>
        <p:txBody>
          <a:bodyPr wrap="none" anchor="ctr"/>
          <a:lstStyle/>
          <a:p>
            <a:pPr algn="l" eaLnBrk="1" fontAlgn="auto" hangingPunct="1">
              <a:spcBef>
                <a:spcPts val="0"/>
              </a:spcBef>
              <a:spcAft>
                <a:spcPts val="0"/>
              </a:spcAft>
            </a:pPr>
            <a:endParaRPr lang="en-US" sz="1800">
              <a:solidFill>
                <a:srgbClr val="000000"/>
              </a:solidFill>
              <a:latin typeface="Arial"/>
            </a:endParaRPr>
          </a:p>
        </p:txBody>
      </p:sp>
      <p:sp>
        <p:nvSpPr>
          <p:cNvPr id="35849" name="Oval 9"/>
          <p:cNvSpPr>
            <a:spLocks noChangeArrowheads="1"/>
          </p:cNvSpPr>
          <p:nvPr/>
        </p:nvSpPr>
        <p:spPr bwMode="auto">
          <a:xfrm>
            <a:off x="4814888" y="6222391"/>
            <a:ext cx="131762" cy="130175"/>
          </a:xfrm>
          <a:prstGeom prst="ellipse">
            <a:avLst/>
          </a:prstGeom>
          <a:solidFill>
            <a:schemeClr val="tx1"/>
          </a:solidFill>
          <a:ln w="9525">
            <a:solidFill>
              <a:schemeClr val="tx1"/>
            </a:solidFill>
            <a:round/>
            <a:headEnd/>
            <a:tailEnd/>
          </a:ln>
        </p:spPr>
        <p:txBody>
          <a:bodyPr wrap="none" anchor="ctr"/>
          <a:lstStyle/>
          <a:p>
            <a:pPr algn="l" eaLnBrk="1" fontAlgn="auto" hangingPunct="1">
              <a:spcBef>
                <a:spcPts val="0"/>
              </a:spcBef>
              <a:spcAft>
                <a:spcPts val="0"/>
              </a:spcAft>
            </a:pPr>
            <a:endParaRPr lang="en-US" sz="1800">
              <a:solidFill>
                <a:srgbClr val="000000"/>
              </a:solidFill>
              <a:latin typeface="Arial"/>
            </a:endParaRPr>
          </a:p>
        </p:txBody>
      </p:sp>
      <p:sp>
        <p:nvSpPr>
          <p:cNvPr id="35850" name="Oval 10"/>
          <p:cNvSpPr>
            <a:spLocks noChangeArrowheads="1"/>
          </p:cNvSpPr>
          <p:nvPr/>
        </p:nvSpPr>
        <p:spPr bwMode="auto">
          <a:xfrm>
            <a:off x="5867487" y="3654425"/>
            <a:ext cx="130175" cy="130175"/>
          </a:xfrm>
          <a:prstGeom prst="ellipse">
            <a:avLst/>
          </a:prstGeom>
          <a:solidFill>
            <a:schemeClr val="tx1"/>
          </a:solidFill>
          <a:ln w="9525">
            <a:solidFill>
              <a:schemeClr val="tx1"/>
            </a:solidFill>
            <a:round/>
            <a:headEnd/>
            <a:tailEnd/>
          </a:ln>
        </p:spPr>
        <p:txBody>
          <a:bodyPr wrap="none" anchor="ctr"/>
          <a:lstStyle/>
          <a:p>
            <a:pPr algn="l" eaLnBrk="1" fontAlgn="auto" hangingPunct="1">
              <a:spcBef>
                <a:spcPts val="0"/>
              </a:spcBef>
              <a:spcAft>
                <a:spcPts val="0"/>
              </a:spcAft>
            </a:pPr>
            <a:endParaRPr lang="en-US" sz="1800">
              <a:solidFill>
                <a:srgbClr val="000000"/>
              </a:solidFill>
              <a:latin typeface="Arial"/>
            </a:endParaRPr>
          </a:p>
        </p:txBody>
      </p:sp>
      <p:sp>
        <p:nvSpPr>
          <p:cNvPr id="35851" name="Oval 11"/>
          <p:cNvSpPr>
            <a:spLocks noChangeArrowheads="1"/>
          </p:cNvSpPr>
          <p:nvPr/>
        </p:nvSpPr>
        <p:spPr bwMode="auto">
          <a:xfrm>
            <a:off x="2251625" y="2560028"/>
            <a:ext cx="131763" cy="130175"/>
          </a:xfrm>
          <a:prstGeom prst="ellipse">
            <a:avLst/>
          </a:prstGeom>
          <a:solidFill>
            <a:schemeClr val="tx1"/>
          </a:solidFill>
          <a:ln w="9525">
            <a:solidFill>
              <a:schemeClr val="tx1"/>
            </a:solidFill>
            <a:round/>
            <a:headEnd/>
            <a:tailEnd/>
          </a:ln>
        </p:spPr>
        <p:txBody>
          <a:bodyPr wrap="none" anchor="ctr"/>
          <a:lstStyle/>
          <a:p>
            <a:pPr algn="l" eaLnBrk="1" fontAlgn="auto" hangingPunct="1">
              <a:spcBef>
                <a:spcPts val="0"/>
              </a:spcBef>
              <a:spcAft>
                <a:spcPts val="0"/>
              </a:spcAft>
            </a:pPr>
            <a:endParaRPr lang="en-US" sz="1800">
              <a:solidFill>
                <a:srgbClr val="000000"/>
              </a:solidFill>
              <a:latin typeface="Arial"/>
            </a:endParaRPr>
          </a:p>
        </p:txBody>
      </p:sp>
      <p:sp>
        <p:nvSpPr>
          <p:cNvPr id="35852" name="Oval 12"/>
          <p:cNvSpPr>
            <a:spLocks noChangeArrowheads="1"/>
          </p:cNvSpPr>
          <p:nvPr/>
        </p:nvSpPr>
        <p:spPr bwMode="auto">
          <a:xfrm>
            <a:off x="5086510" y="4233863"/>
            <a:ext cx="131763" cy="131762"/>
          </a:xfrm>
          <a:prstGeom prst="ellipse">
            <a:avLst/>
          </a:prstGeom>
          <a:solidFill>
            <a:schemeClr val="tx1"/>
          </a:solidFill>
          <a:ln w="9525">
            <a:solidFill>
              <a:schemeClr val="tx1"/>
            </a:solidFill>
            <a:round/>
            <a:headEnd/>
            <a:tailEnd/>
          </a:ln>
        </p:spPr>
        <p:txBody>
          <a:bodyPr wrap="none" anchor="ctr"/>
          <a:lstStyle/>
          <a:p>
            <a:pPr algn="l" eaLnBrk="1" fontAlgn="auto" hangingPunct="1">
              <a:spcBef>
                <a:spcPts val="0"/>
              </a:spcBef>
              <a:spcAft>
                <a:spcPts val="0"/>
              </a:spcAft>
            </a:pPr>
            <a:endParaRPr lang="en-US" sz="1800">
              <a:solidFill>
                <a:srgbClr val="000000"/>
              </a:solidFill>
              <a:latin typeface="Arial"/>
            </a:endParaRPr>
          </a:p>
        </p:txBody>
      </p:sp>
      <p:sp>
        <p:nvSpPr>
          <p:cNvPr id="35853" name="Oval 13"/>
          <p:cNvSpPr>
            <a:spLocks noChangeArrowheads="1"/>
          </p:cNvSpPr>
          <p:nvPr/>
        </p:nvSpPr>
        <p:spPr bwMode="auto">
          <a:xfrm>
            <a:off x="7091363" y="5265128"/>
            <a:ext cx="131762" cy="131763"/>
          </a:xfrm>
          <a:prstGeom prst="ellipse">
            <a:avLst/>
          </a:prstGeom>
          <a:solidFill>
            <a:schemeClr val="tx1"/>
          </a:solidFill>
          <a:ln w="9525">
            <a:solidFill>
              <a:schemeClr val="tx1"/>
            </a:solidFill>
            <a:round/>
            <a:headEnd/>
            <a:tailEnd/>
          </a:ln>
        </p:spPr>
        <p:txBody>
          <a:bodyPr wrap="none" anchor="ctr"/>
          <a:lstStyle/>
          <a:p>
            <a:pPr algn="l" eaLnBrk="1" fontAlgn="auto" hangingPunct="1">
              <a:spcBef>
                <a:spcPts val="0"/>
              </a:spcBef>
              <a:spcAft>
                <a:spcPts val="0"/>
              </a:spcAft>
            </a:pPr>
            <a:endParaRPr lang="en-US" sz="1800">
              <a:solidFill>
                <a:srgbClr val="000000"/>
              </a:solidFill>
              <a:latin typeface="Arial"/>
            </a:endParaRPr>
          </a:p>
        </p:txBody>
      </p:sp>
      <p:sp>
        <p:nvSpPr>
          <p:cNvPr id="35854" name="Oval 14"/>
          <p:cNvSpPr>
            <a:spLocks noChangeArrowheads="1"/>
          </p:cNvSpPr>
          <p:nvPr/>
        </p:nvSpPr>
        <p:spPr bwMode="auto">
          <a:xfrm>
            <a:off x="4995863" y="2936266"/>
            <a:ext cx="131762" cy="130175"/>
          </a:xfrm>
          <a:prstGeom prst="ellipse">
            <a:avLst/>
          </a:prstGeom>
          <a:solidFill>
            <a:schemeClr val="tx1"/>
          </a:solidFill>
          <a:ln w="9525">
            <a:solidFill>
              <a:schemeClr val="tx1"/>
            </a:solidFill>
            <a:round/>
            <a:headEnd/>
            <a:tailEnd/>
          </a:ln>
        </p:spPr>
        <p:txBody>
          <a:bodyPr wrap="none" anchor="ctr"/>
          <a:lstStyle/>
          <a:p>
            <a:pPr algn="l" eaLnBrk="1" fontAlgn="auto" hangingPunct="1">
              <a:spcBef>
                <a:spcPts val="0"/>
              </a:spcBef>
              <a:spcAft>
                <a:spcPts val="0"/>
              </a:spcAft>
            </a:pPr>
            <a:endParaRPr lang="en-US" sz="1800">
              <a:solidFill>
                <a:srgbClr val="000000"/>
              </a:solidFill>
              <a:latin typeface="Arial"/>
            </a:endParaRPr>
          </a:p>
        </p:txBody>
      </p:sp>
      <p:sp>
        <p:nvSpPr>
          <p:cNvPr id="35855" name="Oval 15"/>
          <p:cNvSpPr>
            <a:spLocks noChangeArrowheads="1"/>
          </p:cNvSpPr>
          <p:nvPr/>
        </p:nvSpPr>
        <p:spPr bwMode="auto">
          <a:xfrm>
            <a:off x="3730626" y="4814888"/>
            <a:ext cx="130175" cy="131762"/>
          </a:xfrm>
          <a:prstGeom prst="ellipse">
            <a:avLst/>
          </a:prstGeom>
          <a:solidFill>
            <a:schemeClr val="tx1"/>
          </a:solidFill>
          <a:ln w="9525">
            <a:solidFill>
              <a:schemeClr val="tx1"/>
            </a:solidFill>
            <a:round/>
            <a:headEnd/>
            <a:tailEnd/>
          </a:ln>
        </p:spPr>
        <p:txBody>
          <a:bodyPr wrap="none" anchor="ctr"/>
          <a:lstStyle/>
          <a:p>
            <a:pPr algn="l" eaLnBrk="1" fontAlgn="auto" hangingPunct="1">
              <a:spcBef>
                <a:spcPts val="0"/>
              </a:spcBef>
              <a:spcAft>
                <a:spcPts val="0"/>
              </a:spcAft>
            </a:pPr>
            <a:endParaRPr lang="en-US" sz="1800">
              <a:solidFill>
                <a:srgbClr val="000000"/>
              </a:solidFill>
              <a:latin typeface="Arial"/>
            </a:endParaRPr>
          </a:p>
        </p:txBody>
      </p:sp>
      <p:sp>
        <p:nvSpPr>
          <p:cNvPr id="35856" name="Oval 16"/>
          <p:cNvSpPr>
            <a:spLocks noChangeArrowheads="1"/>
          </p:cNvSpPr>
          <p:nvPr/>
        </p:nvSpPr>
        <p:spPr bwMode="auto">
          <a:xfrm>
            <a:off x="5932489" y="5633428"/>
            <a:ext cx="131762" cy="131763"/>
          </a:xfrm>
          <a:prstGeom prst="ellipse">
            <a:avLst/>
          </a:prstGeom>
          <a:solidFill>
            <a:schemeClr val="tx1"/>
          </a:solidFill>
          <a:ln w="9525">
            <a:solidFill>
              <a:schemeClr val="tx1"/>
            </a:solidFill>
            <a:round/>
            <a:headEnd/>
            <a:tailEnd/>
          </a:ln>
        </p:spPr>
        <p:txBody>
          <a:bodyPr wrap="none" anchor="ctr"/>
          <a:lstStyle/>
          <a:p>
            <a:pPr algn="l" eaLnBrk="1" fontAlgn="auto" hangingPunct="1">
              <a:spcBef>
                <a:spcPts val="0"/>
              </a:spcBef>
              <a:spcAft>
                <a:spcPts val="0"/>
              </a:spcAft>
            </a:pPr>
            <a:endParaRPr lang="en-US" sz="1800">
              <a:solidFill>
                <a:srgbClr val="000000"/>
              </a:solidFill>
              <a:latin typeface="Arial"/>
            </a:endParaRPr>
          </a:p>
        </p:txBody>
      </p:sp>
      <p:sp>
        <p:nvSpPr>
          <p:cNvPr id="35857" name="Oval 17"/>
          <p:cNvSpPr>
            <a:spLocks noChangeArrowheads="1"/>
          </p:cNvSpPr>
          <p:nvPr/>
        </p:nvSpPr>
        <p:spPr bwMode="auto">
          <a:xfrm>
            <a:off x="2776538" y="3344253"/>
            <a:ext cx="131762" cy="130175"/>
          </a:xfrm>
          <a:prstGeom prst="ellipse">
            <a:avLst/>
          </a:prstGeom>
          <a:solidFill>
            <a:schemeClr val="tx1"/>
          </a:solidFill>
          <a:ln w="9525">
            <a:solidFill>
              <a:schemeClr val="tx1"/>
            </a:solidFill>
            <a:round/>
            <a:headEnd/>
            <a:tailEnd/>
          </a:ln>
        </p:spPr>
        <p:txBody>
          <a:bodyPr wrap="none" anchor="ctr"/>
          <a:lstStyle/>
          <a:p>
            <a:pPr algn="l" eaLnBrk="1" fontAlgn="auto" hangingPunct="1">
              <a:spcBef>
                <a:spcPts val="0"/>
              </a:spcBef>
              <a:spcAft>
                <a:spcPts val="0"/>
              </a:spcAft>
            </a:pPr>
            <a:endParaRPr lang="en-US" sz="1800">
              <a:solidFill>
                <a:srgbClr val="000000"/>
              </a:solidFill>
              <a:latin typeface="Arial"/>
            </a:endParaRPr>
          </a:p>
        </p:txBody>
      </p:sp>
      <p:sp>
        <p:nvSpPr>
          <p:cNvPr id="35858" name="Text Box 18"/>
          <p:cNvSpPr txBox="1">
            <a:spLocks noChangeArrowheads="1"/>
          </p:cNvSpPr>
          <p:nvPr/>
        </p:nvSpPr>
        <p:spPr bwMode="auto">
          <a:xfrm>
            <a:off x="2316230" y="2513013"/>
            <a:ext cx="1029449" cy="338554"/>
          </a:xfrm>
          <a:prstGeom prst="rect">
            <a:avLst/>
          </a:prstGeom>
          <a:noFill/>
          <a:ln w="9525">
            <a:noFill/>
            <a:miter lim="800000"/>
            <a:headEnd/>
            <a:tailEnd/>
          </a:ln>
        </p:spPr>
        <p:txBody>
          <a:bodyPr wrap="none">
            <a:spAutoFit/>
          </a:bodyPr>
          <a:lstStyle/>
          <a:p>
            <a:pPr algn="l" eaLnBrk="1" fontAlgn="auto" hangingPunct="1">
              <a:spcBef>
                <a:spcPts val="0"/>
              </a:spcBef>
              <a:spcAft>
                <a:spcPts val="0"/>
              </a:spcAft>
            </a:pPr>
            <a:r>
              <a:rPr lang="en-US" sz="1600" b="1">
                <a:solidFill>
                  <a:srgbClr val="000000"/>
                </a:solidFill>
                <a:latin typeface="Arial" charset="0"/>
              </a:rPr>
              <a:t>Seattle 0</a:t>
            </a:r>
          </a:p>
        </p:txBody>
      </p:sp>
      <p:sp>
        <p:nvSpPr>
          <p:cNvPr id="35859" name="Text Box 19"/>
          <p:cNvSpPr txBox="1">
            <a:spLocks noChangeArrowheads="1"/>
          </p:cNvSpPr>
          <p:nvPr/>
        </p:nvSpPr>
        <p:spPr bwMode="auto">
          <a:xfrm>
            <a:off x="2251077" y="2792413"/>
            <a:ext cx="1542410" cy="338554"/>
          </a:xfrm>
          <a:prstGeom prst="rect">
            <a:avLst/>
          </a:prstGeom>
          <a:noFill/>
          <a:ln w="9525">
            <a:noFill/>
            <a:miter lim="800000"/>
            <a:headEnd/>
            <a:tailEnd/>
          </a:ln>
        </p:spPr>
        <p:txBody>
          <a:bodyPr wrap="none">
            <a:spAutoFit/>
          </a:bodyPr>
          <a:lstStyle/>
          <a:p>
            <a:pPr algn="l" eaLnBrk="1" fontAlgn="auto" hangingPunct="1">
              <a:spcBef>
                <a:spcPts val="0"/>
              </a:spcBef>
              <a:spcAft>
                <a:spcPts val="0"/>
              </a:spcAft>
            </a:pPr>
            <a:r>
              <a:rPr lang="en-US" sz="1600" b="1">
                <a:solidFill>
                  <a:srgbClr val="000000"/>
                </a:solidFill>
                <a:latin typeface="Arial" charset="0"/>
              </a:rPr>
              <a:t>Portland 0-1.9</a:t>
            </a:r>
          </a:p>
        </p:txBody>
      </p:sp>
      <p:sp>
        <p:nvSpPr>
          <p:cNvPr id="35860" name="Text Box 20"/>
          <p:cNvSpPr txBox="1">
            <a:spLocks noChangeArrowheads="1"/>
          </p:cNvSpPr>
          <p:nvPr/>
        </p:nvSpPr>
        <p:spPr bwMode="auto">
          <a:xfrm>
            <a:off x="2843216" y="3251200"/>
            <a:ext cx="914033" cy="338554"/>
          </a:xfrm>
          <a:prstGeom prst="rect">
            <a:avLst/>
          </a:prstGeom>
          <a:noFill/>
          <a:ln w="9525">
            <a:noFill/>
            <a:miter lim="800000"/>
            <a:headEnd/>
            <a:tailEnd/>
          </a:ln>
        </p:spPr>
        <p:txBody>
          <a:bodyPr wrap="none">
            <a:spAutoFit/>
          </a:bodyPr>
          <a:lstStyle/>
          <a:p>
            <a:pPr algn="l" eaLnBrk="1" fontAlgn="auto" hangingPunct="1">
              <a:spcBef>
                <a:spcPts val="0"/>
              </a:spcBef>
              <a:spcAft>
                <a:spcPts val="0"/>
              </a:spcAft>
            </a:pPr>
            <a:r>
              <a:rPr lang="en-US" sz="1600" b="1">
                <a:solidFill>
                  <a:srgbClr val="000000"/>
                </a:solidFill>
                <a:latin typeface="Arial" charset="0"/>
              </a:rPr>
              <a:t>Boise 0</a:t>
            </a:r>
          </a:p>
        </p:txBody>
      </p:sp>
      <p:sp>
        <p:nvSpPr>
          <p:cNvPr id="35861" name="Text Box 21"/>
          <p:cNvSpPr txBox="1">
            <a:spLocks noChangeArrowheads="1"/>
          </p:cNvSpPr>
          <p:nvPr/>
        </p:nvSpPr>
        <p:spPr bwMode="auto">
          <a:xfrm>
            <a:off x="3402014" y="3810000"/>
            <a:ext cx="1576072" cy="338554"/>
          </a:xfrm>
          <a:prstGeom prst="rect">
            <a:avLst/>
          </a:prstGeom>
          <a:noFill/>
          <a:ln w="9525">
            <a:noFill/>
            <a:miter lim="800000"/>
            <a:headEnd/>
            <a:tailEnd/>
          </a:ln>
        </p:spPr>
        <p:txBody>
          <a:bodyPr wrap="none">
            <a:spAutoFit/>
          </a:bodyPr>
          <a:lstStyle/>
          <a:p>
            <a:pPr algn="l" eaLnBrk="1" fontAlgn="auto" hangingPunct="1">
              <a:spcBef>
                <a:spcPts val="0"/>
              </a:spcBef>
              <a:spcAft>
                <a:spcPts val="0"/>
              </a:spcAft>
            </a:pPr>
            <a:r>
              <a:rPr lang="en-US" sz="1600" b="1">
                <a:solidFill>
                  <a:srgbClr val="000000"/>
                </a:solidFill>
                <a:latin typeface="Arial" charset="0"/>
              </a:rPr>
              <a:t>Denver 1.1-2.0</a:t>
            </a:r>
          </a:p>
        </p:txBody>
      </p:sp>
      <p:sp>
        <p:nvSpPr>
          <p:cNvPr id="35862" name="Text Box 22"/>
          <p:cNvSpPr txBox="1">
            <a:spLocks noChangeArrowheads="1"/>
          </p:cNvSpPr>
          <p:nvPr/>
        </p:nvSpPr>
        <p:spPr bwMode="auto">
          <a:xfrm>
            <a:off x="3790951" y="4738688"/>
            <a:ext cx="1619354" cy="338554"/>
          </a:xfrm>
          <a:prstGeom prst="rect">
            <a:avLst/>
          </a:prstGeom>
          <a:noFill/>
          <a:ln w="9525">
            <a:noFill/>
            <a:miter lim="800000"/>
            <a:headEnd/>
            <a:tailEnd/>
          </a:ln>
        </p:spPr>
        <p:txBody>
          <a:bodyPr wrap="none">
            <a:spAutoFit/>
          </a:bodyPr>
          <a:lstStyle/>
          <a:p>
            <a:pPr algn="l" eaLnBrk="1" fontAlgn="auto" hangingPunct="1">
              <a:spcBef>
                <a:spcPts val="0"/>
              </a:spcBef>
              <a:spcAft>
                <a:spcPts val="0"/>
              </a:spcAft>
            </a:pPr>
            <a:r>
              <a:rPr lang="en-US" sz="1600" b="1">
                <a:solidFill>
                  <a:srgbClr val="000000"/>
                </a:solidFill>
                <a:latin typeface="Arial" charset="0"/>
              </a:rPr>
              <a:t>Albuquerque 0</a:t>
            </a:r>
          </a:p>
        </p:txBody>
      </p:sp>
      <p:sp>
        <p:nvSpPr>
          <p:cNvPr id="35863" name="Text Box 23"/>
          <p:cNvSpPr txBox="1">
            <a:spLocks noChangeArrowheads="1"/>
          </p:cNvSpPr>
          <p:nvPr/>
        </p:nvSpPr>
        <p:spPr bwMode="auto">
          <a:xfrm>
            <a:off x="4305298" y="4267200"/>
            <a:ext cx="1697068" cy="338554"/>
          </a:xfrm>
          <a:prstGeom prst="rect">
            <a:avLst/>
          </a:prstGeom>
          <a:noFill/>
          <a:ln w="9525">
            <a:noFill/>
            <a:miter lim="800000"/>
            <a:headEnd/>
            <a:tailEnd/>
          </a:ln>
        </p:spPr>
        <p:txBody>
          <a:bodyPr wrap="none">
            <a:spAutoFit/>
          </a:bodyPr>
          <a:lstStyle/>
          <a:p>
            <a:pPr algn="l" eaLnBrk="1" fontAlgn="auto" hangingPunct="1">
              <a:spcBef>
                <a:spcPts val="0"/>
              </a:spcBef>
              <a:spcAft>
                <a:spcPts val="0"/>
              </a:spcAft>
            </a:pPr>
            <a:r>
              <a:rPr lang="en-US" sz="1600" b="1">
                <a:solidFill>
                  <a:srgbClr val="000000"/>
                </a:solidFill>
                <a:latin typeface="Arial" charset="0"/>
              </a:rPr>
              <a:t>Topeka 2.7-3.20</a:t>
            </a:r>
          </a:p>
        </p:txBody>
      </p:sp>
      <p:sp>
        <p:nvSpPr>
          <p:cNvPr id="35864" name="Text Box 24"/>
          <p:cNvSpPr txBox="1">
            <a:spLocks noChangeArrowheads="1"/>
          </p:cNvSpPr>
          <p:nvPr/>
        </p:nvSpPr>
        <p:spPr bwMode="auto">
          <a:xfrm>
            <a:off x="5982329" y="4389438"/>
            <a:ext cx="1829347" cy="338554"/>
          </a:xfrm>
          <a:prstGeom prst="rect">
            <a:avLst/>
          </a:prstGeom>
          <a:noFill/>
          <a:ln w="9525">
            <a:noFill/>
            <a:miter lim="800000"/>
            <a:headEnd/>
            <a:tailEnd/>
          </a:ln>
        </p:spPr>
        <p:txBody>
          <a:bodyPr wrap="none">
            <a:spAutoFit/>
          </a:bodyPr>
          <a:lstStyle/>
          <a:p>
            <a:pPr algn="l" eaLnBrk="1" fontAlgn="auto" hangingPunct="1">
              <a:spcBef>
                <a:spcPts val="0"/>
              </a:spcBef>
              <a:spcAft>
                <a:spcPts val="0"/>
              </a:spcAft>
            </a:pPr>
            <a:r>
              <a:rPr lang="en-US" sz="1600" b="1">
                <a:solidFill>
                  <a:srgbClr val="000000"/>
                </a:solidFill>
                <a:latin typeface="Arial" charset="0"/>
              </a:rPr>
              <a:t>Louisville 1.0-3.5</a:t>
            </a:r>
          </a:p>
        </p:txBody>
      </p:sp>
      <p:sp>
        <p:nvSpPr>
          <p:cNvPr id="35865" name="Text Box 25"/>
          <p:cNvSpPr txBox="1">
            <a:spLocks noChangeArrowheads="1"/>
          </p:cNvSpPr>
          <p:nvPr/>
        </p:nvSpPr>
        <p:spPr bwMode="auto">
          <a:xfrm>
            <a:off x="3924304" y="5486400"/>
            <a:ext cx="2125903" cy="338554"/>
          </a:xfrm>
          <a:prstGeom prst="rect">
            <a:avLst/>
          </a:prstGeom>
          <a:noFill/>
          <a:ln w="9525">
            <a:noFill/>
            <a:miter lim="800000"/>
            <a:headEnd/>
            <a:tailEnd/>
          </a:ln>
        </p:spPr>
        <p:txBody>
          <a:bodyPr wrap="none">
            <a:spAutoFit/>
          </a:bodyPr>
          <a:lstStyle/>
          <a:p>
            <a:pPr algn="l" eaLnBrk="1" fontAlgn="auto" hangingPunct="1">
              <a:spcBef>
                <a:spcPts val="0"/>
              </a:spcBef>
              <a:spcAft>
                <a:spcPts val="0"/>
              </a:spcAft>
            </a:pPr>
            <a:r>
              <a:rPr lang="en-US" sz="1600" b="1">
                <a:solidFill>
                  <a:srgbClr val="000000"/>
                </a:solidFill>
                <a:latin typeface="Arial" charset="0"/>
              </a:rPr>
              <a:t>New Orleans 0.3-4.7</a:t>
            </a:r>
          </a:p>
        </p:txBody>
      </p:sp>
      <p:sp>
        <p:nvSpPr>
          <p:cNvPr id="35866" name="Text Box 26"/>
          <p:cNvSpPr txBox="1">
            <a:spLocks noChangeArrowheads="1"/>
          </p:cNvSpPr>
          <p:nvPr/>
        </p:nvSpPr>
        <p:spPr bwMode="auto">
          <a:xfrm>
            <a:off x="5829300" y="5149850"/>
            <a:ext cx="1322798" cy="338554"/>
          </a:xfrm>
          <a:prstGeom prst="rect">
            <a:avLst/>
          </a:prstGeom>
          <a:noFill/>
          <a:ln w="9525">
            <a:noFill/>
            <a:miter lim="800000"/>
            <a:headEnd/>
            <a:tailEnd/>
          </a:ln>
        </p:spPr>
        <p:txBody>
          <a:bodyPr wrap="none">
            <a:spAutoFit/>
          </a:bodyPr>
          <a:lstStyle/>
          <a:p>
            <a:pPr algn="l" eaLnBrk="1" fontAlgn="auto" hangingPunct="1">
              <a:spcBef>
                <a:spcPts val="0"/>
              </a:spcBef>
              <a:spcAft>
                <a:spcPts val="0"/>
              </a:spcAft>
            </a:pPr>
            <a:r>
              <a:rPr lang="en-US" sz="1600" b="1">
                <a:solidFill>
                  <a:srgbClr val="000000"/>
                </a:solidFill>
                <a:latin typeface="Arial" charset="0"/>
              </a:rPr>
              <a:t>Savannah 0</a:t>
            </a:r>
          </a:p>
        </p:txBody>
      </p:sp>
      <p:sp>
        <p:nvSpPr>
          <p:cNvPr id="35867" name="Text Box 27"/>
          <p:cNvSpPr txBox="1">
            <a:spLocks noChangeArrowheads="1"/>
          </p:cNvSpPr>
          <p:nvPr/>
        </p:nvSpPr>
        <p:spPr bwMode="auto">
          <a:xfrm>
            <a:off x="3543928" y="2989263"/>
            <a:ext cx="2101857" cy="338554"/>
          </a:xfrm>
          <a:prstGeom prst="rect">
            <a:avLst/>
          </a:prstGeom>
          <a:noFill/>
          <a:ln w="9525">
            <a:noFill/>
            <a:miter lim="800000"/>
            <a:headEnd/>
            <a:tailEnd/>
          </a:ln>
        </p:spPr>
        <p:txBody>
          <a:bodyPr wrap="none">
            <a:spAutoFit/>
          </a:bodyPr>
          <a:lstStyle/>
          <a:p>
            <a:pPr algn="l" eaLnBrk="1" fontAlgn="auto" hangingPunct="1">
              <a:spcBef>
                <a:spcPts val="0"/>
              </a:spcBef>
              <a:spcAft>
                <a:spcPts val="0"/>
              </a:spcAft>
            </a:pPr>
            <a:r>
              <a:rPr lang="en-US" sz="1600" b="1">
                <a:solidFill>
                  <a:srgbClr val="000000"/>
                </a:solidFill>
                <a:latin typeface="Arial" charset="0"/>
              </a:rPr>
              <a:t>Grand Forks 1.8-3.3</a:t>
            </a:r>
          </a:p>
        </p:txBody>
      </p:sp>
      <p:sp>
        <p:nvSpPr>
          <p:cNvPr id="35868" name="Text Box 28"/>
          <p:cNvSpPr txBox="1">
            <a:spLocks noChangeArrowheads="1"/>
          </p:cNvSpPr>
          <p:nvPr/>
        </p:nvSpPr>
        <p:spPr bwMode="auto">
          <a:xfrm>
            <a:off x="4762501" y="3549650"/>
            <a:ext cx="1188146" cy="338554"/>
          </a:xfrm>
          <a:prstGeom prst="rect">
            <a:avLst/>
          </a:prstGeom>
          <a:noFill/>
          <a:ln w="9525">
            <a:noFill/>
            <a:miter lim="800000"/>
            <a:headEnd/>
            <a:tailEnd/>
          </a:ln>
        </p:spPr>
        <p:txBody>
          <a:bodyPr wrap="none">
            <a:spAutoFit/>
          </a:bodyPr>
          <a:lstStyle/>
          <a:p>
            <a:pPr algn="l" eaLnBrk="1" fontAlgn="auto" hangingPunct="1">
              <a:spcBef>
                <a:spcPts val="0"/>
              </a:spcBef>
              <a:spcAft>
                <a:spcPts val="0"/>
              </a:spcAft>
            </a:pPr>
            <a:r>
              <a:rPr lang="en-US" sz="1600" b="1">
                <a:solidFill>
                  <a:srgbClr val="000000"/>
                </a:solidFill>
                <a:latin typeface="Arial" charset="0"/>
              </a:rPr>
              <a:t>Madison 0</a:t>
            </a:r>
          </a:p>
        </p:txBody>
      </p:sp>
      <p:sp>
        <p:nvSpPr>
          <p:cNvPr id="35869" name="Text Box 29"/>
          <p:cNvSpPr txBox="1">
            <a:spLocks noChangeArrowheads="1"/>
          </p:cNvSpPr>
          <p:nvPr/>
        </p:nvSpPr>
        <p:spPr bwMode="auto">
          <a:xfrm>
            <a:off x="5662620" y="3778250"/>
            <a:ext cx="2090637" cy="338554"/>
          </a:xfrm>
          <a:prstGeom prst="rect">
            <a:avLst/>
          </a:prstGeom>
          <a:noFill/>
          <a:ln w="9525">
            <a:noFill/>
            <a:miter lim="800000"/>
            <a:headEnd/>
            <a:tailEnd/>
          </a:ln>
        </p:spPr>
        <p:txBody>
          <a:bodyPr wrap="none">
            <a:spAutoFit/>
          </a:bodyPr>
          <a:lstStyle/>
          <a:p>
            <a:pPr algn="l" eaLnBrk="1" fontAlgn="auto" hangingPunct="1">
              <a:spcBef>
                <a:spcPts val="0"/>
              </a:spcBef>
              <a:spcAft>
                <a:spcPts val="0"/>
              </a:spcAft>
            </a:pPr>
            <a:r>
              <a:rPr lang="en-US" sz="1600" b="1">
                <a:solidFill>
                  <a:srgbClr val="000000"/>
                </a:solidFill>
                <a:latin typeface="Arial" charset="0"/>
              </a:rPr>
              <a:t>Philadelphia 1.4-2.9</a:t>
            </a:r>
          </a:p>
        </p:txBody>
      </p:sp>
      <p:sp>
        <p:nvSpPr>
          <p:cNvPr id="35870" name="Text Box 30"/>
          <p:cNvSpPr txBox="1">
            <a:spLocks noChangeArrowheads="1"/>
          </p:cNvSpPr>
          <p:nvPr/>
        </p:nvSpPr>
        <p:spPr bwMode="auto">
          <a:xfrm>
            <a:off x="1753229" y="4648200"/>
            <a:ext cx="1883849" cy="338554"/>
          </a:xfrm>
          <a:prstGeom prst="rect">
            <a:avLst/>
          </a:prstGeom>
          <a:noFill/>
          <a:ln w="9525">
            <a:noFill/>
            <a:miter lim="800000"/>
            <a:headEnd/>
            <a:tailEnd/>
          </a:ln>
        </p:spPr>
        <p:txBody>
          <a:bodyPr wrap="none">
            <a:spAutoFit/>
          </a:bodyPr>
          <a:lstStyle/>
          <a:p>
            <a:pPr algn="l" eaLnBrk="1" fontAlgn="auto" hangingPunct="1">
              <a:spcBef>
                <a:spcPts val="0"/>
              </a:spcBef>
              <a:spcAft>
                <a:spcPts val="0"/>
              </a:spcAft>
            </a:pPr>
            <a:r>
              <a:rPr lang="en-US" sz="1600" b="1">
                <a:solidFill>
                  <a:srgbClr val="FFFFFF"/>
                </a:solidFill>
                <a:latin typeface="Arial" charset="0"/>
              </a:rPr>
              <a:t>San </a:t>
            </a:r>
            <a:r>
              <a:rPr lang="en-US" sz="1600" b="1">
                <a:solidFill>
                  <a:srgbClr val="000000"/>
                </a:solidFill>
                <a:latin typeface="Arial" charset="0"/>
              </a:rPr>
              <a:t>Diego 1.9-2.4</a:t>
            </a:r>
          </a:p>
        </p:txBody>
      </p:sp>
      <p:sp>
        <p:nvSpPr>
          <p:cNvPr id="35871" name="Text Box 31"/>
          <p:cNvSpPr txBox="1">
            <a:spLocks noChangeArrowheads="1"/>
          </p:cNvSpPr>
          <p:nvPr/>
        </p:nvSpPr>
        <p:spPr bwMode="auto">
          <a:xfrm>
            <a:off x="4899641" y="6129338"/>
            <a:ext cx="1669047" cy="338554"/>
          </a:xfrm>
          <a:prstGeom prst="rect">
            <a:avLst/>
          </a:prstGeom>
          <a:noFill/>
          <a:ln w="9525">
            <a:noFill/>
            <a:miter lim="800000"/>
            <a:headEnd/>
            <a:tailEnd/>
          </a:ln>
        </p:spPr>
        <p:txBody>
          <a:bodyPr wrap="none">
            <a:spAutoFit/>
          </a:bodyPr>
          <a:lstStyle/>
          <a:p>
            <a:pPr algn="l" eaLnBrk="1" fontAlgn="auto" hangingPunct="1">
              <a:spcBef>
                <a:spcPts val="0"/>
              </a:spcBef>
              <a:spcAft>
                <a:spcPts val="0"/>
              </a:spcAft>
            </a:pPr>
            <a:r>
              <a:rPr lang="en-US" sz="1600" b="1">
                <a:solidFill>
                  <a:srgbClr val="FFFFFF"/>
                </a:solidFill>
                <a:latin typeface="Arial" charset="0"/>
              </a:rPr>
              <a:t>McAllen 0.5-3.6</a:t>
            </a:r>
          </a:p>
        </p:txBody>
      </p:sp>
      <p:sp>
        <p:nvSpPr>
          <p:cNvPr id="35872" name="Text Box 32"/>
          <p:cNvSpPr txBox="1">
            <a:spLocks noChangeArrowheads="1"/>
          </p:cNvSpPr>
          <p:nvPr/>
        </p:nvSpPr>
        <p:spPr bwMode="auto">
          <a:xfrm>
            <a:off x="1013274" y="1295400"/>
            <a:ext cx="8245475" cy="711200"/>
          </a:xfrm>
          <a:prstGeom prst="rect">
            <a:avLst/>
          </a:prstGeom>
          <a:noFill/>
          <a:ln w="9525">
            <a:solidFill>
              <a:schemeClr val="bg1"/>
            </a:solidFill>
            <a:miter lim="800000"/>
            <a:headEnd/>
            <a:tailEnd/>
          </a:ln>
        </p:spPr>
        <p:txBody>
          <a:bodyPr>
            <a:spAutoFit/>
          </a:bodyPr>
          <a:lstStyle/>
          <a:p>
            <a:pPr eaLnBrk="1" fontAlgn="auto" hangingPunct="1">
              <a:spcBef>
                <a:spcPts val="0"/>
              </a:spcBef>
              <a:spcAft>
                <a:spcPts val="0"/>
              </a:spcAft>
            </a:pPr>
            <a:r>
              <a:rPr lang="en-US" sz="2000">
                <a:solidFill>
                  <a:srgbClr val="FFFFFF"/>
                </a:solidFill>
                <a:latin typeface="Arial" charset="0"/>
              </a:rPr>
              <a:t>Added to water as an alternative disinfectant to chlorine to reduce the formation of carcinogenic trihalomethanes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a:t>REMOVAL OF CHLORAMINE</a:t>
            </a:r>
            <a:endParaRPr lang="en-US" sz="2800" dirty="0"/>
          </a:p>
        </p:txBody>
      </p:sp>
      <p:grpSp>
        <p:nvGrpSpPr>
          <p:cNvPr id="3" name="Group 45"/>
          <p:cNvGrpSpPr/>
          <p:nvPr/>
        </p:nvGrpSpPr>
        <p:grpSpPr>
          <a:xfrm>
            <a:off x="5486402" y="2133600"/>
            <a:ext cx="4100513" cy="3187700"/>
            <a:chOff x="1477041" y="2197100"/>
            <a:chExt cx="4453859" cy="4267200"/>
          </a:xfrm>
        </p:grpSpPr>
        <p:pic>
          <p:nvPicPr>
            <p:cNvPr id="4" name="Picture 3"/>
            <p:cNvPicPr>
              <a:picLocks noChangeAspect="1" noChangeArrowheads="1"/>
            </p:cNvPicPr>
            <p:nvPr/>
          </p:nvPicPr>
          <p:blipFill>
            <a:blip r:embed="rId3" cstate="print"/>
            <a:srcRect r="14164"/>
            <a:stretch>
              <a:fillRect/>
            </a:stretch>
          </p:blipFill>
          <p:spPr bwMode="auto">
            <a:xfrm>
              <a:off x="1477041" y="2197100"/>
              <a:ext cx="2409159" cy="4267200"/>
            </a:xfrm>
            <a:prstGeom prst="rect">
              <a:avLst/>
            </a:prstGeom>
            <a:noFill/>
            <a:ln w="9525">
              <a:noFill/>
              <a:miter lim="800000"/>
              <a:headEnd/>
              <a:tailEnd/>
            </a:ln>
          </p:spPr>
        </p:pic>
        <p:sp>
          <p:nvSpPr>
            <p:cNvPr id="5" name="AutoShape 4"/>
            <p:cNvSpPr>
              <a:spLocks noChangeArrowheads="1"/>
            </p:cNvSpPr>
            <p:nvPr/>
          </p:nvSpPr>
          <p:spPr bwMode="auto">
            <a:xfrm>
              <a:off x="1828800" y="2246313"/>
              <a:ext cx="292100" cy="115887"/>
            </a:xfrm>
            <a:prstGeom prst="rightArrow">
              <a:avLst>
                <a:gd name="adj1" fmla="val 50000"/>
                <a:gd name="adj2" fmla="val 63014"/>
              </a:avLst>
            </a:prstGeom>
            <a:solidFill>
              <a:srgbClr val="00CCFF"/>
            </a:solidFill>
            <a:ln w="9525" algn="ctr">
              <a:noFill/>
              <a:miter lim="800000"/>
              <a:headEnd/>
              <a:tailEnd/>
            </a:ln>
          </p:spPr>
          <p:txBody>
            <a:bodyPr wrap="none" anchor="ctr"/>
            <a:lstStyle/>
            <a:p>
              <a:pPr eaLnBrk="1" fontAlgn="auto" hangingPunct="1">
                <a:spcBef>
                  <a:spcPts val="0"/>
                </a:spcBef>
                <a:spcAft>
                  <a:spcPts val="0"/>
                </a:spcAft>
              </a:pPr>
              <a:endParaRPr lang="en-US" sz="1800">
                <a:solidFill>
                  <a:srgbClr val="000000"/>
                </a:solidFill>
                <a:latin typeface="Arial"/>
              </a:endParaRPr>
            </a:p>
          </p:txBody>
        </p:sp>
        <p:sp>
          <p:nvSpPr>
            <p:cNvPr id="6" name="AutoShape 5"/>
            <p:cNvSpPr>
              <a:spLocks noChangeArrowheads="1"/>
            </p:cNvSpPr>
            <p:nvPr/>
          </p:nvSpPr>
          <p:spPr bwMode="auto">
            <a:xfrm>
              <a:off x="2416841" y="2246313"/>
              <a:ext cx="292100" cy="115887"/>
            </a:xfrm>
            <a:prstGeom prst="rightArrow">
              <a:avLst>
                <a:gd name="adj1" fmla="val 50000"/>
                <a:gd name="adj2" fmla="val 63014"/>
              </a:avLst>
            </a:prstGeom>
            <a:solidFill>
              <a:srgbClr val="00CCFF"/>
            </a:solidFill>
            <a:ln w="9525" algn="ctr">
              <a:noFill/>
              <a:miter lim="800000"/>
              <a:headEnd/>
              <a:tailEnd/>
            </a:ln>
          </p:spPr>
          <p:txBody>
            <a:bodyPr wrap="none" anchor="ctr"/>
            <a:lstStyle/>
            <a:p>
              <a:pPr eaLnBrk="1" fontAlgn="auto" hangingPunct="1">
                <a:spcBef>
                  <a:spcPts val="0"/>
                </a:spcBef>
                <a:spcAft>
                  <a:spcPts val="0"/>
                </a:spcAft>
              </a:pPr>
              <a:endParaRPr lang="en-US" sz="1800">
                <a:solidFill>
                  <a:srgbClr val="000000"/>
                </a:solidFill>
                <a:latin typeface="Arial"/>
              </a:endParaRPr>
            </a:p>
          </p:txBody>
        </p:sp>
        <p:sp>
          <p:nvSpPr>
            <p:cNvPr id="7" name="AutoShape 6"/>
            <p:cNvSpPr>
              <a:spLocks noChangeArrowheads="1"/>
            </p:cNvSpPr>
            <p:nvPr/>
          </p:nvSpPr>
          <p:spPr bwMode="auto">
            <a:xfrm rot="5400000">
              <a:off x="2912935" y="4345781"/>
              <a:ext cx="292100" cy="115888"/>
            </a:xfrm>
            <a:prstGeom prst="rightArrow">
              <a:avLst>
                <a:gd name="adj1" fmla="val 50000"/>
                <a:gd name="adj2" fmla="val 63013"/>
              </a:avLst>
            </a:prstGeom>
            <a:solidFill>
              <a:srgbClr val="00CCFF"/>
            </a:solidFill>
            <a:ln w="9525" algn="ctr">
              <a:noFill/>
              <a:miter lim="800000"/>
              <a:headEnd/>
              <a:tailEnd/>
            </a:ln>
          </p:spPr>
          <p:txBody>
            <a:bodyPr rot="10800000" vert="eaVert" wrap="none" anchor="ctr"/>
            <a:lstStyle/>
            <a:p>
              <a:pPr eaLnBrk="1" fontAlgn="auto" hangingPunct="1">
                <a:spcBef>
                  <a:spcPts val="0"/>
                </a:spcBef>
                <a:spcAft>
                  <a:spcPts val="0"/>
                </a:spcAft>
              </a:pPr>
              <a:endParaRPr lang="en-US" sz="1800">
                <a:solidFill>
                  <a:srgbClr val="000000"/>
                </a:solidFill>
                <a:latin typeface="Arial"/>
              </a:endParaRPr>
            </a:p>
          </p:txBody>
        </p:sp>
        <p:sp>
          <p:nvSpPr>
            <p:cNvPr id="8" name="AutoShape 7"/>
            <p:cNvSpPr>
              <a:spLocks noChangeArrowheads="1"/>
            </p:cNvSpPr>
            <p:nvPr/>
          </p:nvSpPr>
          <p:spPr bwMode="auto">
            <a:xfrm rot="5400000">
              <a:off x="2913729" y="4987925"/>
              <a:ext cx="290512" cy="115888"/>
            </a:xfrm>
            <a:prstGeom prst="rightArrow">
              <a:avLst>
                <a:gd name="adj1" fmla="val 50000"/>
                <a:gd name="adj2" fmla="val 62671"/>
              </a:avLst>
            </a:prstGeom>
            <a:solidFill>
              <a:srgbClr val="66FFCC"/>
            </a:solidFill>
            <a:ln w="9525" algn="ctr">
              <a:noFill/>
              <a:miter lim="800000"/>
              <a:headEnd/>
              <a:tailEnd/>
            </a:ln>
          </p:spPr>
          <p:txBody>
            <a:bodyPr rot="10800000" vert="eaVert" wrap="none" anchor="ctr"/>
            <a:lstStyle/>
            <a:p>
              <a:pPr eaLnBrk="1" fontAlgn="auto" hangingPunct="1">
                <a:spcBef>
                  <a:spcPts val="0"/>
                </a:spcBef>
                <a:spcAft>
                  <a:spcPts val="0"/>
                </a:spcAft>
              </a:pPr>
              <a:endParaRPr lang="en-US" sz="1800">
                <a:solidFill>
                  <a:srgbClr val="000000"/>
                </a:solidFill>
                <a:latin typeface="Arial"/>
              </a:endParaRPr>
            </a:p>
          </p:txBody>
        </p:sp>
        <p:sp>
          <p:nvSpPr>
            <p:cNvPr id="9" name="AutoShape 8"/>
            <p:cNvSpPr>
              <a:spLocks noChangeArrowheads="1"/>
            </p:cNvSpPr>
            <p:nvPr/>
          </p:nvSpPr>
          <p:spPr bwMode="auto">
            <a:xfrm rot="5400000">
              <a:off x="3496341" y="4433887"/>
              <a:ext cx="292100" cy="117475"/>
            </a:xfrm>
            <a:prstGeom prst="rightArrow">
              <a:avLst>
                <a:gd name="adj1" fmla="val 50000"/>
                <a:gd name="adj2" fmla="val 62162"/>
              </a:avLst>
            </a:prstGeom>
            <a:solidFill>
              <a:srgbClr val="00CCFF"/>
            </a:solidFill>
            <a:ln w="9525" algn="ctr">
              <a:noFill/>
              <a:miter lim="800000"/>
              <a:headEnd/>
              <a:tailEnd/>
            </a:ln>
          </p:spPr>
          <p:txBody>
            <a:bodyPr rot="10800000" vert="eaVert" wrap="none" anchor="ctr"/>
            <a:lstStyle/>
            <a:p>
              <a:pPr eaLnBrk="1" fontAlgn="auto" hangingPunct="1">
                <a:spcBef>
                  <a:spcPts val="0"/>
                </a:spcBef>
                <a:spcAft>
                  <a:spcPts val="0"/>
                </a:spcAft>
              </a:pPr>
              <a:endParaRPr lang="en-US" sz="1800">
                <a:solidFill>
                  <a:srgbClr val="000000"/>
                </a:solidFill>
                <a:latin typeface="Arial"/>
              </a:endParaRPr>
            </a:p>
          </p:txBody>
        </p:sp>
        <p:sp>
          <p:nvSpPr>
            <p:cNvPr id="10" name="AutoShape 9"/>
            <p:cNvSpPr>
              <a:spLocks noChangeArrowheads="1"/>
            </p:cNvSpPr>
            <p:nvPr/>
          </p:nvSpPr>
          <p:spPr bwMode="auto">
            <a:xfrm rot="5400000">
              <a:off x="2912935" y="5571331"/>
              <a:ext cx="292100" cy="115888"/>
            </a:xfrm>
            <a:prstGeom prst="rightArrow">
              <a:avLst>
                <a:gd name="adj1" fmla="val 50000"/>
                <a:gd name="adj2" fmla="val 63013"/>
              </a:avLst>
            </a:prstGeom>
            <a:solidFill>
              <a:srgbClr val="66FF66"/>
            </a:solidFill>
            <a:ln w="9525" algn="ctr">
              <a:noFill/>
              <a:miter lim="800000"/>
              <a:headEnd/>
              <a:tailEnd/>
            </a:ln>
          </p:spPr>
          <p:txBody>
            <a:bodyPr rot="10800000" vert="eaVert" wrap="none" anchor="ctr"/>
            <a:lstStyle/>
            <a:p>
              <a:pPr eaLnBrk="1" fontAlgn="auto" hangingPunct="1">
                <a:spcBef>
                  <a:spcPts val="0"/>
                </a:spcBef>
                <a:spcAft>
                  <a:spcPts val="0"/>
                </a:spcAft>
              </a:pPr>
              <a:endParaRPr lang="en-US" sz="1800">
                <a:solidFill>
                  <a:srgbClr val="000000"/>
                </a:solidFill>
                <a:latin typeface="Arial"/>
              </a:endParaRPr>
            </a:p>
          </p:txBody>
        </p:sp>
        <p:sp>
          <p:nvSpPr>
            <p:cNvPr id="11" name="AutoShape 10"/>
            <p:cNvSpPr>
              <a:spLocks noChangeArrowheads="1"/>
            </p:cNvSpPr>
            <p:nvPr/>
          </p:nvSpPr>
          <p:spPr bwMode="auto">
            <a:xfrm rot="5400000">
              <a:off x="2995612" y="2525713"/>
              <a:ext cx="292100" cy="117475"/>
            </a:xfrm>
            <a:prstGeom prst="rightArrow">
              <a:avLst>
                <a:gd name="adj1" fmla="val 50000"/>
                <a:gd name="adj2" fmla="val 62162"/>
              </a:avLst>
            </a:prstGeom>
            <a:solidFill>
              <a:srgbClr val="00CCFF"/>
            </a:solidFill>
            <a:ln w="9525" algn="ctr">
              <a:noFill/>
              <a:miter lim="800000"/>
              <a:headEnd/>
              <a:tailEnd/>
            </a:ln>
          </p:spPr>
          <p:txBody>
            <a:bodyPr rot="10800000" vert="eaVert" wrap="none" anchor="ctr"/>
            <a:lstStyle/>
            <a:p>
              <a:pPr eaLnBrk="1" fontAlgn="auto" hangingPunct="1">
                <a:spcBef>
                  <a:spcPts val="0"/>
                </a:spcBef>
                <a:spcAft>
                  <a:spcPts val="0"/>
                </a:spcAft>
              </a:pPr>
              <a:endParaRPr lang="en-US" sz="1800">
                <a:solidFill>
                  <a:srgbClr val="000000"/>
                </a:solidFill>
                <a:latin typeface="Arial"/>
              </a:endParaRPr>
            </a:p>
          </p:txBody>
        </p:sp>
        <p:sp>
          <p:nvSpPr>
            <p:cNvPr id="12" name="AutoShape 11"/>
            <p:cNvSpPr>
              <a:spLocks noChangeArrowheads="1"/>
            </p:cNvSpPr>
            <p:nvPr/>
          </p:nvSpPr>
          <p:spPr bwMode="auto">
            <a:xfrm rot="5400000">
              <a:off x="3009852" y="3321376"/>
              <a:ext cx="290512" cy="117475"/>
            </a:xfrm>
            <a:prstGeom prst="rightArrow">
              <a:avLst>
                <a:gd name="adj1" fmla="val 50000"/>
                <a:gd name="adj2" fmla="val 61824"/>
              </a:avLst>
            </a:prstGeom>
            <a:solidFill>
              <a:srgbClr val="00CCFF"/>
            </a:solidFill>
            <a:ln w="9525" algn="ctr">
              <a:noFill/>
              <a:miter lim="800000"/>
              <a:headEnd/>
              <a:tailEnd/>
            </a:ln>
          </p:spPr>
          <p:txBody>
            <a:bodyPr rot="10800000" vert="eaVert" wrap="none" anchor="ctr"/>
            <a:lstStyle/>
            <a:p>
              <a:pPr eaLnBrk="1" fontAlgn="auto" hangingPunct="1">
                <a:spcBef>
                  <a:spcPts val="0"/>
                </a:spcBef>
                <a:spcAft>
                  <a:spcPts val="0"/>
                </a:spcAft>
              </a:pPr>
              <a:endParaRPr lang="en-US" sz="1800">
                <a:solidFill>
                  <a:srgbClr val="000000"/>
                </a:solidFill>
                <a:latin typeface="Arial"/>
              </a:endParaRPr>
            </a:p>
          </p:txBody>
        </p:sp>
        <p:sp>
          <p:nvSpPr>
            <p:cNvPr id="13" name="AutoShape 31"/>
            <p:cNvSpPr>
              <a:spLocks noChangeArrowheads="1"/>
            </p:cNvSpPr>
            <p:nvPr/>
          </p:nvSpPr>
          <p:spPr bwMode="auto">
            <a:xfrm rot="5400000">
              <a:off x="3536027" y="3868738"/>
              <a:ext cx="212725" cy="234950"/>
            </a:xfrm>
            <a:custGeom>
              <a:avLst/>
              <a:gdLst>
                <a:gd name="T0" fmla="*/ 2147483647 w 21600"/>
                <a:gd name="T1" fmla="*/ 0 h 21600"/>
                <a:gd name="T2" fmla="*/ 2147483647 w 21600"/>
                <a:gd name="T3" fmla="*/ 2147483647 h 21600"/>
                <a:gd name="T4" fmla="*/ 1268485649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00CCFF"/>
            </a:solidFill>
            <a:ln w="9525">
              <a:noFill/>
              <a:miter lim="800000"/>
              <a:headEnd/>
              <a:tailEnd/>
            </a:ln>
          </p:spPr>
          <p:txBody>
            <a:bodyPr wrap="none" anchor="ctr"/>
            <a:lstStyle/>
            <a:p>
              <a:pPr algn="l" eaLnBrk="1" fontAlgn="auto" hangingPunct="1">
                <a:spcBef>
                  <a:spcPts val="0"/>
                </a:spcBef>
                <a:spcAft>
                  <a:spcPts val="0"/>
                </a:spcAft>
              </a:pPr>
              <a:endParaRPr lang="en-US" sz="1800">
                <a:solidFill>
                  <a:srgbClr val="000000"/>
                </a:solidFill>
                <a:latin typeface="Arial"/>
              </a:endParaRPr>
            </a:p>
          </p:txBody>
        </p:sp>
        <p:sp>
          <p:nvSpPr>
            <p:cNvPr id="14" name="AutoShape 31"/>
            <p:cNvSpPr>
              <a:spLocks noChangeArrowheads="1"/>
            </p:cNvSpPr>
            <p:nvPr/>
          </p:nvSpPr>
          <p:spPr bwMode="auto">
            <a:xfrm rot="10800000">
              <a:off x="3509962" y="5943600"/>
              <a:ext cx="223838" cy="223838"/>
            </a:xfrm>
            <a:custGeom>
              <a:avLst/>
              <a:gdLst>
                <a:gd name="T0" fmla="*/ 2147483647 w 21600"/>
                <a:gd name="T1" fmla="*/ 0 h 21600"/>
                <a:gd name="T2" fmla="*/ 2147483647 w 21600"/>
                <a:gd name="T3" fmla="*/ 2147483647 h 21600"/>
                <a:gd name="T4" fmla="*/ 1553860284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00FF00"/>
            </a:solidFill>
            <a:ln w="9525">
              <a:noFill/>
              <a:miter lim="800000"/>
              <a:headEnd/>
              <a:tailEnd/>
            </a:ln>
          </p:spPr>
          <p:txBody>
            <a:bodyPr rot="10800000" wrap="none" anchor="ctr"/>
            <a:lstStyle/>
            <a:p>
              <a:pPr algn="l" eaLnBrk="1" fontAlgn="auto" hangingPunct="1">
                <a:spcBef>
                  <a:spcPts val="0"/>
                </a:spcBef>
                <a:spcAft>
                  <a:spcPts val="0"/>
                </a:spcAft>
              </a:pPr>
              <a:endParaRPr lang="en-US" sz="1800">
                <a:solidFill>
                  <a:srgbClr val="000000"/>
                </a:solidFill>
                <a:latin typeface="Arial"/>
              </a:endParaRPr>
            </a:p>
          </p:txBody>
        </p:sp>
        <p:sp>
          <p:nvSpPr>
            <p:cNvPr id="15" name="AutoShape 30"/>
            <p:cNvSpPr>
              <a:spLocks noChangeArrowheads="1"/>
            </p:cNvSpPr>
            <p:nvPr/>
          </p:nvSpPr>
          <p:spPr bwMode="auto">
            <a:xfrm rot="21518587" flipV="1">
              <a:off x="3058191" y="5949950"/>
              <a:ext cx="234950" cy="203200"/>
            </a:xfrm>
            <a:custGeom>
              <a:avLst/>
              <a:gdLst>
                <a:gd name="T0" fmla="*/ 2147483647 w 21600"/>
                <a:gd name="T1" fmla="*/ 0 h 21600"/>
                <a:gd name="T2" fmla="*/ 2147483647 w 21600"/>
                <a:gd name="T3" fmla="*/ 2147483647 h 21600"/>
                <a:gd name="T4" fmla="*/ 1884844795 w 21600"/>
                <a:gd name="T5" fmla="*/ 2147483647 h 21600"/>
                <a:gd name="T6" fmla="*/ 2147483647 w 21600"/>
                <a:gd name="T7" fmla="*/ 1739416056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00FF00"/>
            </a:solidFill>
            <a:ln w="9525">
              <a:noFill/>
              <a:miter lim="800000"/>
              <a:headEnd/>
              <a:tailEnd/>
            </a:ln>
          </p:spPr>
          <p:txBody>
            <a:bodyPr rot="10800000" wrap="none" anchor="ctr"/>
            <a:lstStyle/>
            <a:p>
              <a:pPr algn="l" eaLnBrk="1" fontAlgn="auto" hangingPunct="1">
                <a:spcBef>
                  <a:spcPts val="0"/>
                </a:spcBef>
                <a:spcAft>
                  <a:spcPts val="0"/>
                </a:spcAft>
              </a:pPr>
              <a:endParaRPr lang="en-US" sz="1800">
                <a:solidFill>
                  <a:srgbClr val="000000"/>
                </a:solidFill>
                <a:latin typeface="Arial"/>
              </a:endParaRPr>
            </a:p>
          </p:txBody>
        </p:sp>
        <p:sp>
          <p:nvSpPr>
            <p:cNvPr id="16" name="AutoShape 30"/>
            <p:cNvSpPr>
              <a:spLocks noChangeArrowheads="1"/>
            </p:cNvSpPr>
            <p:nvPr/>
          </p:nvSpPr>
          <p:spPr bwMode="auto">
            <a:xfrm rot="5400000" flipV="1">
              <a:off x="2897854" y="3776662"/>
              <a:ext cx="204788" cy="233363"/>
            </a:xfrm>
            <a:custGeom>
              <a:avLst/>
              <a:gdLst>
                <a:gd name="T0" fmla="*/ 2147483647 w 21600"/>
                <a:gd name="T1" fmla="*/ 0 h 21600"/>
                <a:gd name="T2" fmla="*/ 2147483647 w 21600"/>
                <a:gd name="T3" fmla="*/ 2147483647 h 21600"/>
                <a:gd name="T4" fmla="*/ 1086464266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00CCFF"/>
            </a:solidFill>
            <a:ln w="9525">
              <a:noFill/>
              <a:miter lim="800000"/>
              <a:headEnd/>
              <a:tailEnd/>
            </a:ln>
          </p:spPr>
          <p:txBody>
            <a:bodyPr rot="10800000" wrap="none" anchor="ctr"/>
            <a:lstStyle/>
            <a:p>
              <a:pPr algn="l" eaLnBrk="1" fontAlgn="auto" hangingPunct="1">
                <a:spcBef>
                  <a:spcPts val="0"/>
                </a:spcBef>
                <a:spcAft>
                  <a:spcPts val="0"/>
                </a:spcAft>
              </a:pPr>
              <a:endParaRPr lang="en-US" sz="1800">
                <a:solidFill>
                  <a:srgbClr val="000000"/>
                </a:solidFill>
                <a:latin typeface="Arial"/>
              </a:endParaRPr>
            </a:p>
          </p:txBody>
        </p:sp>
        <p:sp>
          <p:nvSpPr>
            <p:cNvPr id="17" name="AutoShape 16"/>
            <p:cNvSpPr>
              <a:spLocks noChangeArrowheads="1"/>
            </p:cNvSpPr>
            <p:nvPr/>
          </p:nvSpPr>
          <p:spPr bwMode="auto">
            <a:xfrm rot="5400000">
              <a:off x="3496341" y="5659437"/>
              <a:ext cx="292100" cy="117475"/>
            </a:xfrm>
            <a:prstGeom prst="rightArrow">
              <a:avLst>
                <a:gd name="adj1" fmla="val 50000"/>
                <a:gd name="adj2" fmla="val 62162"/>
              </a:avLst>
            </a:prstGeom>
            <a:solidFill>
              <a:srgbClr val="66FF66"/>
            </a:solidFill>
            <a:ln w="9525" algn="ctr">
              <a:noFill/>
              <a:miter lim="800000"/>
              <a:headEnd/>
              <a:tailEnd/>
            </a:ln>
          </p:spPr>
          <p:txBody>
            <a:bodyPr rot="10800000" vert="eaVert" wrap="none" anchor="ctr"/>
            <a:lstStyle/>
            <a:p>
              <a:pPr eaLnBrk="1" fontAlgn="auto" hangingPunct="1">
                <a:spcBef>
                  <a:spcPts val="0"/>
                </a:spcBef>
                <a:spcAft>
                  <a:spcPts val="0"/>
                </a:spcAft>
              </a:pPr>
              <a:endParaRPr lang="en-US" sz="1800">
                <a:solidFill>
                  <a:srgbClr val="000000"/>
                </a:solidFill>
                <a:latin typeface="Arial"/>
              </a:endParaRPr>
            </a:p>
          </p:txBody>
        </p:sp>
        <p:sp>
          <p:nvSpPr>
            <p:cNvPr id="18" name="AutoShape 17"/>
            <p:cNvSpPr>
              <a:spLocks noChangeArrowheads="1"/>
            </p:cNvSpPr>
            <p:nvPr/>
          </p:nvSpPr>
          <p:spPr bwMode="auto">
            <a:xfrm rot="5400000">
              <a:off x="3497135" y="5076031"/>
              <a:ext cx="290512" cy="117475"/>
            </a:xfrm>
            <a:prstGeom prst="rightArrow">
              <a:avLst>
                <a:gd name="adj1" fmla="val 50000"/>
                <a:gd name="adj2" fmla="val 61824"/>
              </a:avLst>
            </a:prstGeom>
            <a:solidFill>
              <a:srgbClr val="66FFCC"/>
            </a:solidFill>
            <a:ln w="9525" algn="ctr">
              <a:noFill/>
              <a:miter lim="800000"/>
              <a:headEnd/>
              <a:tailEnd/>
            </a:ln>
          </p:spPr>
          <p:txBody>
            <a:bodyPr rot="10800000" vert="eaVert" wrap="none" anchor="ctr"/>
            <a:lstStyle/>
            <a:p>
              <a:pPr eaLnBrk="1" fontAlgn="auto" hangingPunct="1">
                <a:spcBef>
                  <a:spcPts val="0"/>
                </a:spcBef>
                <a:spcAft>
                  <a:spcPts val="0"/>
                </a:spcAft>
              </a:pPr>
              <a:endParaRPr lang="en-US" sz="1800">
                <a:solidFill>
                  <a:srgbClr val="000000"/>
                </a:solidFill>
                <a:latin typeface="Arial"/>
              </a:endParaRPr>
            </a:p>
          </p:txBody>
        </p:sp>
        <p:sp>
          <p:nvSpPr>
            <p:cNvPr id="19" name="AutoShape 18"/>
            <p:cNvSpPr>
              <a:spLocks noChangeArrowheads="1"/>
            </p:cNvSpPr>
            <p:nvPr/>
          </p:nvSpPr>
          <p:spPr bwMode="auto">
            <a:xfrm rot="16200000">
              <a:off x="3300412" y="5649913"/>
              <a:ext cx="292100" cy="117475"/>
            </a:xfrm>
            <a:prstGeom prst="rightArrow">
              <a:avLst>
                <a:gd name="adj1" fmla="val 50000"/>
                <a:gd name="adj2" fmla="val 62162"/>
              </a:avLst>
            </a:prstGeom>
            <a:solidFill>
              <a:srgbClr val="00FF00"/>
            </a:solidFill>
            <a:ln w="9525" algn="ctr">
              <a:noFill/>
              <a:miter lim="800000"/>
              <a:headEnd/>
              <a:tailEnd/>
            </a:ln>
          </p:spPr>
          <p:txBody>
            <a:bodyPr vert="eaVert" wrap="none" anchor="ctr"/>
            <a:lstStyle/>
            <a:p>
              <a:pPr eaLnBrk="1" fontAlgn="auto" hangingPunct="1">
                <a:spcBef>
                  <a:spcPts val="0"/>
                </a:spcBef>
                <a:spcAft>
                  <a:spcPts val="0"/>
                </a:spcAft>
              </a:pPr>
              <a:endParaRPr lang="en-US" sz="1800">
                <a:solidFill>
                  <a:srgbClr val="000000"/>
                </a:solidFill>
                <a:latin typeface="Arial"/>
              </a:endParaRPr>
            </a:p>
          </p:txBody>
        </p:sp>
        <p:sp>
          <p:nvSpPr>
            <p:cNvPr id="20" name="AutoShape 19"/>
            <p:cNvSpPr>
              <a:spLocks noChangeArrowheads="1"/>
            </p:cNvSpPr>
            <p:nvPr/>
          </p:nvSpPr>
          <p:spPr bwMode="auto">
            <a:xfrm rot="16200000">
              <a:off x="3300412" y="4811712"/>
              <a:ext cx="292100" cy="117475"/>
            </a:xfrm>
            <a:prstGeom prst="rightArrow">
              <a:avLst>
                <a:gd name="adj1" fmla="val 50000"/>
                <a:gd name="adj2" fmla="val 62162"/>
              </a:avLst>
            </a:prstGeom>
            <a:solidFill>
              <a:srgbClr val="00FF00"/>
            </a:solidFill>
            <a:ln w="9525" algn="ctr">
              <a:noFill/>
              <a:miter lim="800000"/>
              <a:headEnd/>
              <a:tailEnd/>
            </a:ln>
          </p:spPr>
          <p:txBody>
            <a:bodyPr vert="eaVert" wrap="none" anchor="ctr"/>
            <a:lstStyle/>
            <a:p>
              <a:pPr eaLnBrk="1" fontAlgn="auto" hangingPunct="1">
                <a:spcBef>
                  <a:spcPts val="0"/>
                </a:spcBef>
                <a:spcAft>
                  <a:spcPts val="0"/>
                </a:spcAft>
              </a:pPr>
              <a:endParaRPr lang="en-US" sz="1800">
                <a:solidFill>
                  <a:srgbClr val="000000"/>
                </a:solidFill>
                <a:latin typeface="Arial"/>
              </a:endParaRPr>
            </a:p>
          </p:txBody>
        </p:sp>
        <p:sp>
          <p:nvSpPr>
            <p:cNvPr id="21" name="AutoShape 20"/>
            <p:cNvSpPr>
              <a:spLocks noChangeArrowheads="1"/>
            </p:cNvSpPr>
            <p:nvPr/>
          </p:nvSpPr>
          <p:spPr bwMode="auto">
            <a:xfrm rot="16200000">
              <a:off x="3300412" y="3500437"/>
              <a:ext cx="292100" cy="117475"/>
            </a:xfrm>
            <a:prstGeom prst="rightArrow">
              <a:avLst>
                <a:gd name="adj1" fmla="val 50000"/>
                <a:gd name="adj2" fmla="val 62162"/>
              </a:avLst>
            </a:prstGeom>
            <a:solidFill>
              <a:srgbClr val="00FF00"/>
            </a:solidFill>
            <a:ln w="9525" algn="ctr">
              <a:noFill/>
              <a:miter lim="800000"/>
              <a:headEnd/>
              <a:tailEnd/>
            </a:ln>
          </p:spPr>
          <p:txBody>
            <a:bodyPr vert="eaVert" wrap="none" anchor="ctr"/>
            <a:lstStyle/>
            <a:p>
              <a:pPr eaLnBrk="1" fontAlgn="auto" hangingPunct="1">
                <a:spcBef>
                  <a:spcPts val="0"/>
                </a:spcBef>
                <a:spcAft>
                  <a:spcPts val="0"/>
                </a:spcAft>
              </a:pPr>
              <a:endParaRPr lang="en-US" sz="1800">
                <a:solidFill>
                  <a:srgbClr val="000000"/>
                </a:solidFill>
                <a:latin typeface="Arial"/>
              </a:endParaRPr>
            </a:p>
          </p:txBody>
        </p:sp>
        <p:sp>
          <p:nvSpPr>
            <p:cNvPr id="22" name="AutoShape 31"/>
            <p:cNvSpPr>
              <a:spLocks noChangeArrowheads="1"/>
            </p:cNvSpPr>
            <p:nvPr/>
          </p:nvSpPr>
          <p:spPr bwMode="auto">
            <a:xfrm>
              <a:off x="3409028" y="2222500"/>
              <a:ext cx="233362" cy="292100"/>
            </a:xfrm>
            <a:custGeom>
              <a:avLst/>
              <a:gdLst>
                <a:gd name="T0" fmla="*/ 2147483647 w 21600"/>
                <a:gd name="T1" fmla="*/ 0 h 21600"/>
                <a:gd name="T2" fmla="*/ 2147483647 w 21600"/>
                <a:gd name="T3" fmla="*/ 2147483647 h 21600"/>
                <a:gd name="T4" fmla="*/ 1837317480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00FF00"/>
            </a:solidFill>
            <a:ln w="9525">
              <a:noFill/>
              <a:miter lim="800000"/>
              <a:headEnd/>
              <a:tailEnd/>
            </a:ln>
          </p:spPr>
          <p:txBody>
            <a:bodyPr wrap="none" anchor="ctr"/>
            <a:lstStyle/>
            <a:p>
              <a:pPr algn="l" eaLnBrk="1" fontAlgn="auto" hangingPunct="1">
                <a:spcBef>
                  <a:spcPts val="0"/>
                </a:spcBef>
                <a:spcAft>
                  <a:spcPts val="0"/>
                </a:spcAft>
              </a:pPr>
              <a:endParaRPr lang="en-US" sz="1800" dirty="0">
                <a:solidFill>
                  <a:srgbClr val="92D050"/>
                </a:solidFill>
                <a:latin typeface="Arial"/>
              </a:endParaRPr>
            </a:p>
          </p:txBody>
        </p:sp>
        <p:sp>
          <p:nvSpPr>
            <p:cNvPr id="23" name="AutoShape 23"/>
            <p:cNvSpPr>
              <a:spLocks noChangeArrowheads="1"/>
            </p:cNvSpPr>
            <p:nvPr/>
          </p:nvSpPr>
          <p:spPr bwMode="auto">
            <a:xfrm rot="16200000">
              <a:off x="3300412" y="4259262"/>
              <a:ext cx="292100" cy="117475"/>
            </a:xfrm>
            <a:prstGeom prst="rightArrow">
              <a:avLst>
                <a:gd name="adj1" fmla="val 50000"/>
                <a:gd name="adj2" fmla="val 62162"/>
              </a:avLst>
            </a:prstGeom>
            <a:solidFill>
              <a:srgbClr val="00FF00"/>
            </a:solidFill>
            <a:ln w="9525" algn="ctr">
              <a:noFill/>
              <a:miter lim="800000"/>
              <a:headEnd/>
              <a:tailEnd/>
            </a:ln>
          </p:spPr>
          <p:txBody>
            <a:bodyPr vert="eaVert" wrap="none" anchor="ctr"/>
            <a:lstStyle/>
            <a:p>
              <a:pPr eaLnBrk="1" fontAlgn="auto" hangingPunct="1">
                <a:spcBef>
                  <a:spcPts val="0"/>
                </a:spcBef>
                <a:spcAft>
                  <a:spcPts val="0"/>
                </a:spcAft>
              </a:pPr>
              <a:endParaRPr lang="en-US" sz="1800">
                <a:solidFill>
                  <a:srgbClr val="000000"/>
                </a:solidFill>
                <a:latin typeface="Arial"/>
              </a:endParaRPr>
            </a:p>
          </p:txBody>
        </p:sp>
        <p:pic>
          <p:nvPicPr>
            <p:cNvPr id="24" name="Picture 23"/>
            <p:cNvPicPr>
              <a:picLocks noChangeAspect="1" noChangeArrowheads="1"/>
            </p:cNvPicPr>
            <p:nvPr/>
          </p:nvPicPr>
          <p:blipFill>
            <a:blip r:embed="rId3" cstate="print"/>
            <a:srcRect l="24434"/>
            <a:stretch>
              <a:fillRect/>
            </a:stretch>
          </p:blipFill>
          <p:spPr bwMode="auto">
            <a:xfrm>
              <a:off x="3810000" y="2197100"/>
              <a:ext cx="2120900" cy="4267200"/>
            </a:xfrm>
            <a:prstGeom prst="rect">
              <a:avLst/>
            </a:prstGeom>
            <a:solidFill>
              <a:srgbClr val="00FF00"/>
            </a:solidFill>
            <a:ln w="9525">
              <a:noFill/>
              <a:miter lim="800000"/>
              <a:headEnd/>
              <a:tailEnd/>
            </a:ln>
          </p:spPr>
        </p:pic>
        <p:sp>
          <p:nvSpPr>
            <p:cNvPr id="26" name="AutoShape 5"/>
            <p:cNvSpPr>
              <a:spLocks noChangeArrowheads="1"/>
            </p:cNvSpPr>
            <p:nvPr/>
          </p:nvSpPr>
          <p:spPr bwMode="auto">
            <a:xfrm>
              <a:off x="4064000" y="2246313"/>
              <a:ext cx="292100" cy="115887"/>
            </a:xfrm>
            <a:prstGeom prst="rightArrow">
              <a:avLst>
                <a:gd name="adj1" fmla="val 50000"/>
                <a:gd name="adj2" fmla="val 63014"/>
              </a:avLst>
            </a:prstGeom>
            <a:solidFill>
              <a:srgbClr val="00FF00"/>
            </a:solidFill>
            <a:ln w="9525" algn="ctr">
              <a:noFill/>
              <a:miter lim="800000"/>
              <a:headEnd/>
              <a:tailEnd/>
            </a:ln>
          </p:spPr>
          <p:txBody>
            <a:bodyPr wrap="none" anchor="ctr"/>
            <a:lstStyle/>
            <a:p>
              <a:pPr eaLnBrk="1" fontAlgn="auto" hangingPunct="1">
                <a:spcBef>
                  <a:spcPts val="0"/>
                </a:spcBef>
                <a:spcAft>
                  <a:spcPts val="0"/>
                </a:spcAft>
              </a:pPr>
              <a:endParaRPr lang="en-US" sz="1800">
                <a:solidFill>
                  <a:srgbClr val="000000"/>
                </a:solidFill>
                <a:latin typeface="Arial"/>
              </a:endParaRPr>
            </a:p>
          </p:txBody>
        </p:sp>
        <p:sp>
          <p:nvSpPr>
            <p:cNvPr id="27" name="AutoShape 6"/>
            <p:cNvSpPr>
              <a:spLocks noChangeArrowheads="1"/>
            </p:cNvSpPr>
            <p:nvPr/>
          </p:nvSpPr>
          <p:spPr bwMode="auto">
            <a:xfrm rot="5400000">
              <a:off x="4560094" y="4345781"/>
              <a:ext cx="292100" cy="115888"/>
            </a:xfrm>
            <a:prstGeom prst="rightArrow">
              <a:avLst>
                <a:gd name="adj1" fmla="val 50000"/>
                <a:gd name="adj2" fmla="val 63013"/>
              </a:avLst>
            </a:prstGeom>
            <a:solidFill>
              <a:srgbClr val="00FF00"/>
            </a:solidFill>
            <a:ln w="9525" algn="ctr">
              <a:noFill/>
              <a:miter lim="800000"/>
              <a:headEnd/>
              <a:tailEnd/>
            </a:ln>
          </p:spPr>
          <p:txBody>
            <a:bodyPr rot="10800000" vert="eaVert" wrap="none" anchor="ctr"/>
            <a:lstStyle/>
            <a:p>
              <a:pPr eaLnBrk="1" fontAlgn="auto" hangingPunct="1">
                <a:spcBef>
                  <a:spcPts val="0"/>
                </a:spcBef>
                <a:spcAft>
                  <a:spcPts val="0"/>
                </a:spcAft>
              </a:pPr>
              <a:endParaRPr lang="en-US" sz="1800">
                <a:solidFill>
                  <a:srgbClr val="000000"/>
                </a:solidFill>
                <a:latin typeface="Arial"/>
              </a:endParaRPr>
            </a:p>
          </p:txBody>
        </p:sp>
        <p:sp>
          <p:nvSpPr>
            <p:cNvPr id="28" name="AutoShape 7"/>
            <p:cNvSpPr>
              <a:spLocks noChangeArrowheads="1"/>
            </p:cNvSpPr>
            <p:nvPr/>
          </p:nvSpPr>
          <p:spPr bwMode="auto">
            <a:xfrm rot="5400000">
              <a:off x="4560888" y="4911725"/>
              <a:ext cx="290512" cy="115888"/>
            </a:xfrm>
            <a:prstGeom prst="rightArrow">
              <a:avLst>
                <a:gd name="adj1" fmla="val 50000"/>
                <a:gd name="adj2" fmla="val 62671"/>
              </a:avLst>
            </a:prstGeom>
            <a:solidFill>
              <a:srgbClr val="00FF00"/>
            </a:solidFill>
            <a:ln w="9525" algn="ctr">
              <a:noFill/>
              <a:miter lim="800000"/>
              <a:headEnd/>
              <a:tailEnd/>
            </a:ln>
          </p:spPr>
          <p:txBody>
            <a:bodyPr rot="10800000" vert="eaVert" wrap="none" anchor="ctr"/>
            <a:lstStyle/>
            <a:p>
              <a:pPr eaLnBrk="1" fontAlgn="auto" hangingPunct="1">
                <a:spcBef>
                  <a:spcPts val="0"/>
                </a:spcBef>
                <a:spcAft>
                  <a:spcPts val="0"/>
                </a:spcAft>
              </a:pPr>
              <a:endParaRPr lang="en-US" sz="1800">
                <a:solidFill>
                  <a:srgbClr val="000000"/>
                </a:solidFill>
                <a:latin typeface="Arial"/>
              </a:endParaRPr>
            </a:p>
          </p:txBody>
        </p:sp>
        <p:sp>
          <p:nvSpPr>
            <p:cNvPr id="29" name="AutoShape 8"/>
            <p:cNvSpPr>
              <a:spLocks noChangeArrowheads="1"/>
            </p:cNvSpPr>
            <p:nvPr/>
          </p:nvSpPr>
          <p:spPr bwMode="auto">
            <a:xfrm rot="5400000">
              <a:off x="5143500" y="4357687"/>
              <a:ext cx="292100" cy="117475"/>
            </a:xfrm>
            <a:prstGeom prst="rightArrow">
              <a:avLst>
                <a:gd name="adj1" fmla="val 50000"/>
                <a:gd name="adj2" fmla="val 62162"/>
              </a:avLst>
            </a:prstGeom>
            <a:solidFill>
              <a:srgbClr val="00FF00"/>
            </a:solidFill>
            <a:ln w="9525" algn="ctr">
              <a:noFill/>
              <a:miter lim="800000"/>
              <a:headEnd/>
              <a:tailEnd/>
            </a:ln>
          </p:spPr>
          <p:txBody>
            <a:bodyPr rot="10800000" vert="eaVert" wrap="none" anchor="ctr"/>
            <a:lstStyle/>
            <a:p>
              <a:pPr eaLnBrk="1" fontAlgn="auto" hangingPunct="1">
                <a:spcBef>
                  <a:spcPts val="0"/>
                </a:spcBef>
                <a:spcAft>
                  <a:spcPts val="0"/>
                </a:spcAft>
              </a:pPr>
              <a:endParaRPr lang="en-US" sz="1800">
                <a:solidFill>
                  <a:srgbClr val="000000"/>
                </a:solidFill>
                <a:latin typeface="Arial"/>
              </a:endParaRPr>
            </a:p>
          </p:txBody>
        </p:sp>
        <p:sp>
          <p:nvSpPr>
            <p:cNvPr id="30" name="AutoShape 9"/>
            <p:cNvSpPr>
              <a:spLocks noChangeArrowheads="1"/>
            </p:cNvSpPr>
            <p:nvPr/>
          </p:nvSpPr>
          <p:spPr bwMode="auto">
            <a:xfrm rot="5400000">
              <a:off x="4560094" y="5495131"/>
              <a:ext cx="292100" cy="115888"/>
            </a:xfrm>
            <a:prstGeom prst="rightArrow">
              <a:avLst>
                <a:gd name="adj1" fmla="val 50000"/>
                <a:gd name="adj2" fmla="val 63013"/>
              </a:avLst>
            </a:prstGeom>
            <a:solidFill>
              <a:srgbClr val="00FF00"/>
            </a:solidFill>
            <a:ln w="9525" algn="ctr">
              <a:noFill/>
              <a:miter lim="800000"/>
              <a:headEnd/>
              <a:tailEnd/>
            </a:ln>
          </p:spPr>
          <p:txBody>
            <a:bodyPr rot="10800000" vert="eaVert" wrap="none" anchor="ctr"/>
            <a:lstStyle/>
            <a:p>
              <a:pPr eaLnBrk="1" fontAlgn="auto" hangingPunct="1">
                <a:spcBef>
                  <a:spcPts val="0"/>
                </a:spcBef>
                <a:spcAft>
                  <a:spcPts val="0"/>
                </a:spcAft>
              </a:pPr>
              <a:endParaRPr lang="en-US" sz="1800">
                <a:solidFill>
                  <a:srgbClr val="000000"/>
                </a:solidFill>
                <a:latin typeface="Arial"/>
              </a:endParaRPr>
            </a:p>
          </p:txBody>
        </p:sp>
        <p:sp>
          <p:nvSpPr>
            <p:cNvPr id="31" name="AutoShape 10"/>
            <p:cNvSpPr>
              <a:spLocks noChangeArrowheads="1"/>
            </p:cNvSpPr>
            <p:nvPr/>
          </p:nvSpPr>
          <p:spPr bwMode="auto">
            <a:xfrm rot="5400000">
              <a:off x="4654910" y="2539642"/>
              <a:ext cx="292100" cy="117475"/>
            </a:xfrm>
            <a:prstGeom prst="rightArrow">
              <a:avLst>
                <a:gd name="adj1" fmla="val 50000"/>
                <a:gd name="adj2" fmla="val 62162"/>
              </a:avLst>
            </a:prstGeom>
            <a:solidFill>
              <a:srgbClr val="00FF00"/>
            </a:solidFill>
            <a:ln w="9525" algn="ctr">
              <a:noFill/>
              <a:miter lim="800000"/>
              <a:headEnd/>
              <a:tailEnd/>
            </a:ln>
          </p:spPr>
          <p:txBody>
            <a:bodyPr rot="10800000" vert="eaVert" wrap="none" anchor="ctr"/>
            <a:lstStyle/>
            <a:p>
              <a:pPr eaLnBrk="1" fontAlgn="auto" hangingPunct="1">
                <a:spcBef>
                  <a:spcPts val="0"/>
                </a:spcBef>
                <a:spcAft>
                  <a:spcPts val="0"/>
                </a:spcAft>
              </a:pPr>
              <a:endParaRPr lang="en-US" sz="1800">
                <a:solidFill>
                  <a:srgbClr val="000000"/>
                </a:solidFill>
                <a:latin typeface="Arial"/>
              </a:endParaRPr>
            </a:p>
          </p:txBody>
        </p:sp>
        <p:sp>
          <p:nvSpPr>
            <p:cNvPr id="32" name="AutoShape 11"/>
            <p:cNvSpPr>
              <a:spLocks noChangeArrowheads="1"/>
            </p:cNvSpPr>
            <p:nvPr/>
          </p:nvSpPr>
          <p:spPr bwMode="auto">
            <a:xfrm rot="5400000">
              <a:off x="4661668" y="3397920"/>
              <a:ext cx="290512" cy="117475"/>
            </a:xfrm>
            <a:prstGeom prst="rightArrow">
              <a:avLst>
                <a:gd name="adj1" fmla="val 50000"/>
                <a:gd name="adj2" fmla="val 61824"/>
              </a:avLst>
            </a:prstGeom>
            <a:solidFill>
              <a:srgbClr val="00FF00"/>
            </a:solidFill>
            <a:ln w="9525" algn="ctr">
              <a:noFill/>
              <a:miter lim="800000"/>
              <a:headEnd/>
              <a:tailEnd/>
            </a:ln>
          </p:spPr>
          <p:txBody>
            <a:bodyPr rot="10800000" vert="eaVert" wrap="none" anchor="ctr"/>
            <a:lstStyle/>
            <a:p>
              <a:pPr eaLnBrk="1" fontAlgn="auto" hangingPunct="1">
                <a:spcBef>
                  <a:spcPts val="0"/>
                </a:spcBef>
                <a:spcAft>
                  <a:spcPts val="0"/>
                </a:spcAft>
              </a:pPr>
              <a:endParaRPr lang="en-US" sz="1800">
                <a:solidFill>
                  <a:srgbClr val="000000"/>
                </a:solidFill>
                <a:latin typeface="Arial"/>
              </a:endParaRPr>
            </a:p>
          </p:txBody>
        </p:sp>
        <p:sp>
          <p:nvSpPr>
            <p:cNvPr id="33" name="AutoShape 31"/>
            <p:cNvSpPr>
              <a:spLocks noChangeArrowheads="1"/>
            </p:cNvSpPr>
            <p:nvPr/>
          </p:nvSpPr>
          <p:spPr bwMode="auto">
            <a:xfrm rot="5400000">
              <a:off x="5183186" y="3792538"/>
              <a:ext cx="212725" cy="234950"/>
            </a:xfrm>
            <a:custGeom>
              <a:avLst/>
              <a:gdLst>
                <a:gd name="T0" fmla="*/ 2147483647 w 21600"/>
                <a:gd name="T1" fmla="*/ 0 h 21600"/>
                <a:gd name="T2" fmla="*/ 2147483647 w 21600"/>
                <a:gd name="T3" fmla="*/ 2147483647 h 21600"/>
                <a:gd name="T4" fmla="*/ 1268485649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00FF00"/>
            </a:solidFill>
            <a:ln w="9525">
              <a:noFill/>
              <a:miter lim="800000"/>
              <a:headEnd/>
              <a:tailEnd/>
            </a:ln>
          </p:spPr>
          <p:txBody>
            <a:bodyPr wrap="none" anchor="ctr"/>
            <a:lstStyle/>
            <a:p>
              <a:pPr algn="l" eaLnBrk="1" fontAlgn="auto" hangingPunct="1">
                <a:spcBef>
                  <a:spcPts val="0"/>
                </a:spcBef>
                <a:spcAft>
                  <a:spcPts val="0"/>
                </a:spcAft>
              </a:pPr>
              <a:endParaRPr lang="en-US" sz="1800">
                <a:solidFill>
                  <a:srgbClr val="000000"/>
                </a:solidFill>
                <a:latin typeface="Arial"/>
              </a:endParaRPr>
            </a:p>
          </p:txBody>
        </p:sp>
        <p:sp>
          <p:nvSpPr>
            <p:cNvPr id="34" name="AutoShape 31"/>
            <p:cNvSpPr>
              <a:spLocks noChangeArrowheads="1"/>
            </p:cNvSpPr>
            <p:nvPr/>
          </p:nvSpPr>
          <p:spPr bwMode="auto">
            <a:xfrm rot="10800000">
              <a:off x="5146729" y="5891088"/>
              <a:ext cx="223838" cy="223838"/>
            </a:xfrm>
            <a:custGeom>
              <a:avLst/>
              <a:gdLst>
                <a:gd name="T0" fmla="*/ 2147483647 w 21600"/>
                <a:gd name="T1" fmla="*/ 0 h 21600"/>
                <a:gd name="T2" fmla="*/ 2147483647 w 21600"/>
                <a:gd name="T3" fmla="*/ 2147483647 h 21600"/>
                <a:gd name="T4" fmla="*/ 1553860284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00FF00"/>
            </a:solidFill>
            <a:ln w="9525">
              <a:noFill/>
              <a:miter lim="800000"/>
              <a:headEnd/>
              <a:tailEnd/>
            </a:ln>
          </p:spPr>
          <p:txBody>
            <a:bodyPr rot="10800000" wrap="none" anchor="ctr"/>
            <a:lstStyle/>
            <a:p>
              <a:pPr algn="l" eaLnBrk="1" fontAlgn="auto" hangingPunct="1">
                <a:spcBef>
                  <a:spcPts val="0"/>
                </a:spcBef>
                <a:spcAft>
                  <a:spcPts val="0"/>
                </a:spcAft>
              </a:pPr>
              <a:endParaRPr lang="en-US" sz="1800">
                <a:solidFill>
                  <a:srgbClr val="000000"/>
                </a:solidFill>
                <a:latin typeface="Arial"/>
              </a:endParaRPr>
            </a:p>
          </p:txBody>
        </p:sp>
        <p:sp>
          <p:nvSpPr>
            <p:cNvPr id="35" name="AutoShape 30"/>
            <p:cNvSpPr>
              <a:spLocks noChangeArrowheads="1"/>
            </p:cNvSpPr>
            <p:nvPr/>
          </p:nvSpPr>
          <p:spPr bwMode="auto">
            <a:xfrm rot="21518587" flipV="1">
              <a:off x="4705350" y="5873750"/>
              <a:ext cx="234950" cy="203200"/>
            </a:xfrm>
            <a:custGeom>
              <a:avLst/>
              <a:gdLst>
                <a:gd name="T0" fmla="*/ 2147483647 w 21600"/>
                <a:gd name="T1" fmla="*/ 0 h 21600"/>
                <a:gd name="T2" fmla="*/ 2147483647 w 21600"/>
                <a:gd name="T3" fmla="*/ 2147483647 h 21600"/>
                <a:gd name="T4" fmla="*/ 1884844795 w 21600"/>
                <a:gd name="T5" fmla="*/ 2147483647 h 21600"/>
                <a:gd name="T6" fmla="*/ 2147483647 w 21600"/>
                <a:gd name="T7" fmla="*/ 1739416056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00FF00"/>
            </a:solidFill>
            <a:ln w="9525">
              <a:noFill/>
              <a:miter lim="800000"/>
              <a:headEnd/>
              <a:tailEnd/>
            </a:ln>
          </p:spPr>
          <p:txBody>
            <a:bodyPr rot="10800000" wrap="none" anchor="ctr"/>
            <a:lstStyle/>
            <a:p>
              <a:pPr algn="l" eaLnBrk="1" fontAlgn="auto" hangingPunct="1">
                <a:spcBef>
                  <a:spcPts val="0"/>
                </a:spcBef>
                <a:spcAft>
                  <a:spcPts val="0"/>
                </a:spcAft>
              </a:pPr>
              <a:endParaRPr lang="en-US" sz="1800">
                <a:solidFill>
                  <a:srgbClr val="000000"/>
                </a:solidFill>
                <a:latin typeface="Arial"/>
              </a:endParaRPr>
            </a:p>
          </p:txBody>
        </p:sp>
        <p:sp>
          <p:nvSpPr>
            <p:cNvPr id="36" name="AutoShape 30"/>
            <p:cNvSpPr>
              <a:spLocks noChangeArrowheads="1"/>
            </p:cNvSpPr>
            <p:nvPr/>
          </p:nvSpPr>
          <p:spPr bwMode="auto">
            <a:xfrm rot="5400000" flipV="1">
              <a:off x="4545013" y="3776662"/>
              <a:ext cx="204788" cy="233363"/>
            </a:xfrm>
            <a:custGeom>
              <a:avLst/>
              <a:gdLst>
                <a:gd name="T0" fmla="*/ 2147483647 w 21600"/>
                <a:gd name="T1" fmla="*/ 0 h 21600"/>
                <a:gd name="T2" fmla="*/ 2147483647 w 21600"/>
                <a:gd name="T3" fmla="*/ 2147483647 h 21600"/>
                <a:gd name="T4" fmla="*/ 1086464266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00FF00"/>
            </a:solidFill>
            <a:ln w="9525">
              <a:noFill/>
              <a:miter lim="800000"/>
              <a:headEnd/>
              <a:tailEnd/>
            </a:ln>
          </p:spPr>
          <p:txBody>
            <a:bodyPr rot="10800000" wrap="none" anchor="ctr"/>
            <a:lstStyle/>
            <a:p>
              <a:pPr algn="l" eaLnBrk="1" fontAlgn="auto" hangingPunct="1">
                <a:spcBef>
                  <a:spcPts val="0"/>
                </a:spcBef>
                <a:spcAft>
                  <a:spcPts val="0"/>
                </a:spcAft>
              </a:pPr>
              <a:endParaRPr lang="en-US" sz="1800">
                <a:solidFill>
                  <a:srgbClr val="000000"/>
                </a:solidFill>
                <a:latin typeface="Arial"/>
              </a:endParaRPr>
            </a:p>
          </p:txBody>
        </p:sp>
        <p:sp>
          <p:nvSpPr>
            <p:cNvPr id="37" name="AutoShape 16"/>
            <p:cNvSpPr>
              <a:spLocks noChangeArrowheads="1"/>
            </p:cNvSpPr>
            <p:nvPr/>
          </p:nvSpPr>
          <p:spPr bwMode="auto">
            <a:xfrm rot="5400000">
              <a:off x="5143500" y="5583237"/>
              <a:ext cx="292100" cy="117475"/>
            </a:xfrm>
            <a:prstGeom prst="rightArrow">
              <a:avLst>
                <a:gd name="adj1" fmla="val 50000"/>
                <a:gd name="adj2" fmla="val 62162"/>
              </a:avLst>
            </a:prstGeom>
            <a:solidFill>
              <a:srgbClr val="00FF00"/>
            </a:solidFill>
            <a:ln w="9525" algn="ctr">
              <a:noFill/>
              <a:miter lim="800000"/>
              <a:headEnd/>
              <a:tailEnd/>
            </a:ln>
          </p:spPr>
          <p:txBody>
            <a:bodyPr rot="10800000" vert="eaVert" wrap="none" anchor="ctr"/>
            <a:lstStyle/>
            <a:p>
              <a:pPr eaLnBrk="1" fontAlgn="auto" hangingPunct="1">
                <a:spcBef>
                  <a:spcPts val="0"/>
                </a:spcBef>
                <a:spcAft>
                  <a:spcPts val="0"/>
                </a:spcAft>
              </a:pPr>
              <a:endParaRPr lang="en-US" sz="1800">
                <a:solidFill>
                  <a:srgbClr val="000000"/>
                </a:solidFill>
                <a:latin typeface="Arial"/>
              </a:endParaRPr>
            </a:p>
          </p:txBody>
        </p:sp>
        <p:sp>
          <p:nvSpPr>
            <p:cNvPr id="38" name="AutoShape 17"/>
            <p:cNvSpPr>
              <a:spLocks noChangeArrowheads="1"/>
            </p:cNvSpPr>
            <p:nvPr/>
          </p:nvSpPr>
          <p:spPr bwMode="auto">
            <a:xfrm rot="5400000">
              <a:off x="5144294" y="4999831"/>
              <a:ext cx="290512" cy="117475"/>
            </a:xfrm>
            <a:prstGeom prst="rightArrow">
              <a:avLst>
                <a:gd name="adj1" fmla="val 50000"/>
                <a:gd name="adj2" fmla="val 61824"/>
              </a:avLst>
            </a:prstGeom>
            <a:solidFill>
              <a:srgbClr val="00FF00"/>
            </a:solidFill>
            <a:ln w="9525" algn="ctr">
              <a:noFill/>
              <a:miter lim="800000"/>
              <a:headEnd/>
              <a:tailEnd/>
            </a:ln>
          </p:spPr>
          <p:txBody>
            <a:bodyPr rot="10800000" vert="eaVert" wrap="none" anchor="ctr"/>
            <a:lstStyle/>
            <a:p>
              <a:pPr eaLnBrk="1" fontAlgn="auto" hangingPunct="1">
                <a:spcBef>
                  <a:spcPts val="0"/>
                </a:spcBef>
                <a:spcAft>
                  <a:spcPts val="0"/>
                </a:spcAft>
              </a:pPr>
              <a:endParaRPr lang="en-US" sz="1800">
                <a:solidFill>
                  <a:srgbClr val="000000"/>
                </a:solidFill>
                <a:latin typeface="Arial"/>
              </a:endParaRPr>
            </a:p>
          </p:txBody>
        </p:sp>
        <p:sp>
          <p:nvSpPr>
            <p:cNvPr id="39" name="AutoShape 18"/>
            <p:cNvSpPr>
              <a:spLocks noChangeArrowheads="1"/>
            </p:cNvSpPr>
            <p:nvPr/>
          </p:nvSpPr>
          <p:spPr bwMode="auto">
            <a:xfrm rot="16200000">
              <a:off x="4933993" y="5548202"/>
              <a:ext cx="292100" cy="117475"/>
            </a:xfrm>
            <a:prstGeom prst="rightArrow">
              <a:avLst>
                <a:gd name="adj1" fmla="val 50000"/>
                <a:gd name="adj2" fmla="val 62162"/>
              </a:avLst>
            </a:prstGeom>
            <a:solidFill>
              <a:srgbClr val="00FF00"/>
            </a:solidFill>
            <a:ln w="9525" algn="ctr">
              <a:noFill/>
              <a:miter lim="800000"/>
              <a:headEnd/>
              <a:tailEnd/>
            </a:ln>
          </p:spPr>
          <p:txBody>
            <a:bodyPr vert="eaVert" wrap="none" anchor="ctr"/>
            <a:lstStyle/>
            <a:p>
              <a:pPr eaLnBrk="1" fontAlgn="auto" hangingPunct="1">
                <a:spcBef>
                  <a:spcPts val="0"/>
                </a:spcBef>
                <a:spcAft>
                  <a:spcPts val="0"/>
                </a:spcAft>
              </a:pPr>
              <a:endParaRPr lang="en-US" sz="1800">
                <a:solidFill>
                  <a:srgbClr val="000000"/>
                </a:solidFill>
                <a:latin typeface="Arial"/>
              </a:endParaRPr>
            </a:p>
          </p:txBody>
        </p:sp>
        <p:sp>
          <p:nvSpPr>
            <p:cNvPr id="40" name="AutoShape 19"/>
            <p:cNvSpPr>
              <a:spLocks noChangeArrowheads="1"/>
            </p:cNvSpPr>
            <p:nvPr/>
          </p:nvSpPr>
          <p:spPr bwMode="auto">
            <a:xfrm rot="16200000">
              <a:off x="4937969" y="4793159"/>
              <a:ext cx="292100" cy="117475"/>
            </a:xfrm>
            <a:prstGeom prst="rightArrow">
              <a:avLst>
                <a:gd name="adj1" fmla="val 50000"/>
                <a:gd name="adj2" fmla="val 62162"/>
              </a:avLst>
            </a:prstGeom>
            <a:solidFill>
              <a:srgbClr val="00FF00"/>
            </a:solidFill>
            <a:ln w="9525" algn="ctr">
              <a:noFill/>
              <a:miter lim="800000"/>
              <a:headEnd/>
              <a:tailEnd/>
            </a:ln>
          </p:spPr>
          <p:txBody>
            <a:bodyPr vert="eaVert" wrap="none" anchor="ctr"/>
            <a:lstStyle/>
            <a:p>
              <a:pPr eaLnBrk="1" fontAlgn="auto" hangingPunct="1">
                <a:spcBef>
                  <a:spcPts val="0"/>
                </a:spcBef>
                <a:spcAft>
                  <a:spcPts val="0"/>
                </a:spcAft>
              </a:pPr>
              <a:endParaRPr lang="en-US" sz="1800">
                <a:solidFill>
                  <a:srgbClr val="000000"/>
                </a:solidFill>
                <a:latin typeface="Arial"/>
              </a:endParaRPr>
            </a:p>
          </p:txBody>
        </p:sp>
        <p:sp>
          <p:nvSpPr>
            <p:cNvPr id="41" name="AutoShape 20"/>
            <p:cNvSpPr>
              <a:spLocks noChangeArrowheads="1"/>
            </p:cNvSpPr>
            <p:nvPr/>
          </p:nvSpPr>
          <p:spPr bwMode="auto">
            <a:xfrm rot="16200000">
              <a:off x="4926041" y="3479896"/>
              <a:ext cx="292100" cy="117475"/>
            </a:xfrm>
            <a:prstGeom prst="rightArrow">
              <a:avLst>
                <a:gd name="adj1" fmla="val 50000"/>
                <a:gd name="adj2" fmla="val 62162"/>
              </a:avLst>
            </a:prstGeom>
            <a:solidFill>
              <a:srgbClr val="00FF00"/>
            </a:solidFill>
            <a:ln w="9525" algn="ctr">
              <a:noFill/>
              <a:miter lim="800000"/>
              <a:headEnd/>
              <a:tailEnd/>
            </a:ln>
          </p:spPr>
          <p:txBody>
            <a:bodyPr vert="eaVert" wrap="none" anchor="ctr"/>
            <a:lstStyle/>
            <a:p>
              <a:pPr eaLnBrk="1" fontAlgn="auto" hangingPunct="1">
                <a:spcBef>
                  <a:spcPts val="0"/>
                </a:spcBef>
                <a:spcAft>
                  <a:spcPts val="0"/>
                </a:spcAft>
              </a:pPr>
              <a:endParaRPr lang="en-US" sz="1800">
                <a:solidFill>
                  <a:srgbClr val="000000"/>
                </a:solidFill>
                <a:latin typeface="Arial"/>
              </a:endParaRPr>
            </a:p>
          </p:txBody>
        </p:sp>
        <p:sp>
          <p:nvSpPr>
            <p:cNvPr id="42" name="AutoShape 31"/>
            <p:cNvSpPr>
              <a:spLocks noChangeArrowheads="1"/>
            </p:cNvSpPr>
            <p:nvPr/>
          </p:nvSpPr>
          <p:spPr bwMode="auto">
            <a:xfrm>
              <a:off x="5056187" y="2222500"/>
              <a:ext cx="233362" cy="292100"/>
            </a:xfrm>
            <a:custGeom>
              <a:avLst/>
              <a:gdLst>
                <a:gd name="T0" fmla="*/ 2147483647 w 21600"/>
                <a:gd name="T1" fmla="*/ 0 h 21600"/>
                <a:gd name="T2" fmla="*/ 2147483647 w 21600"/>
                <a:gd name="T3" fmla="*/ 2147483647 h 21600"/>
                <a:gd name="T4" fmla="*/ 1837317480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00FF00"/>
            </a:solidFill>
            <a:ln w="9525">
              <a:noFill/>
              <a:miter lim="800000"/>
              <a:headEnd/>
              <a:tailEnd/>
            </a:ln>
          </p:spPr>
          <p:txBody>
            <a:bodyPr wrap="none" anchor="ctr"/>
            <a:lstStyle/>
            <a:p>
              <a:pPr algn="l" eaLnBrk="1" fontAlgn="auto" hangingPunct="1">
                <a:spcBef>
                  <a:spcPts val="0"/>
                </a:spcBef>
                <a:spcAft>
                  <a:spcPts val="0"/>
                </a:spcAft>
              </a:pPr>
              <a:endParaRPr lang="en-US" sz="1800">
                <a:solidFill>
                  <a:srgbClr val="000000"/>
                </a:solidFill>
                <a:latin typeface="Arial"/>
              </a:endParaRPr>
            </a:p>
          </p:txBody>
        </p:sp>
        <p:sp>
          <p:nvSpPr>
            <p:cNvPr id="43" name="AutoShape 23"/>
            <p:cNvSpPr>
              <a:spLocks noChangeArrowheads="1"/>
            </p:cNvSpPr>
            <p:nvPr/>
          </p:nvSpPr>
          <p:spPr bwMode="auto">
            <a:xfrm rot="16200000">
              <a:off x="4930016" y="4153907"/>
              <a:ext cx="292100" cy="117475"/>
            </a:xfrm>
            <a:prstGeom prst="rightArrow">
              <a:avLst>
                <a:gd name="adj1" fmla="val 50000"/>
                <a:gd name="adj2" fmla="val 62162"/>
              </a:avLst>
            </a:prstGeom>
            <a:solidFill>
              <a:srgbClr val="00FF00"/>
            </a:solidFill>
            <a:ln w="9525" algn="ctr">
              <a:noFill/>
              <a:miter lim="800000"/>
              <a:headEnd/>
              <a:tailEnd/>
            </a:ln>
          </p:spPr>
          <p:txBody>
            <a:bodyPr vert="eaVert" wrap="none" anchor="ctr"/>
            <a:lstStyle/>
            <a:p>
              <a:pPr eaLnBrk="1" fontAlgn="auto" hangingPunct="1">
                <a:spcBef>
                  <a:spcPts val="0"/>
                </a:spcBef>
                <a:spcAft>
                  <a:spcPts val="0"/>
                </a:spcAft>
              </a:pPr>
              <a:endParaRPr lang="en-US" sz="1800">
                <a:solidFill>
                  <a:srgbClr val="000000"/>
                </a:solidFill>
                <a:latin typeface="Arial"/>
              </a:endParaRPr>
            </a:p>
          </p:txBody>
        </p:sp>
      </p:grpSp>
      <p:sp>
        <p:nvSpPr>
          <p:cNvPr id="47" name="TextBox 46"/>
          <p:cNvSpPr txBox="1"/>
          <p:nvPr/>
        </p:nvSpPr>
        <p:spPr>
          <a:xfrm>
            <a:off x="514350" y="2101020"/>
            <a:ext cx="4629150" cy="3754874"/>
          </a:xfrm>
          <a:prstGeom prst="rect">
            <a:avLst/>
          </a:prstGeom>
          <a:noFill/>
        </p:spPr>
        <p:txBody>
          <a:bodyPr wrap="square" rtlCol="0">
            <a:spAutoFit/>
          </a:bodyPr>
          <a:lstStyle/>
          <a:p>
            <a:pPr marL="274320" indent="-274320" algn="l" eaLnBrk="1" fontAlgn="auto" hangingPunct="1">
              <a:spcBef>
                <a:spcPts val="0"/>
              </a:spcBef>
              <a:spcAft>
                <a:spcPts val="0"/>
              </a:spcAft>
              <a:buFont typeface="Arial" pitchFamily="34" charset="0"/>
              <a:buChar char="•"/>
            </a:pPr>
            <a:r>
              <a:rPr lang="en-US" sz="2000" dirty="0">
                <a:solidFill>
                  <a:srgbClr val="FFFFFF"/>
                </a:solidFill>
                <a:latin typeface="Arial"/>
              </a:rPr>
              <a:t>Carbon adsorption with granular activated carbon is generally the most effective means of removing chloramines. </a:t>
            </a:r>
          </a:p>
          <a:p>
            <a:pPr marL="274320" indent="-274320" algn="l" eaLnBrk="1" fontAlgn="auto" hangingPunct="1">
              <a:spcBef>
                <a:spcPts val="1200"/>
              </a:spcBef>
              <a:spcAft>
                <a:spcPts val="0"/>
              </a:spcAft>
              <a:buFont typeface="Arial" pitchFamily="34" charset="0"/>
              <a:buChar char="•"/>
            </a:pPr>
            <a:r>
              <a:rPr lang="en-US" sz="2000" dirty="0">
                <a:solidFill>
                  <a:srgbClr val="FFFFFF"/>
                </a:solidFill>
                <a:latin typeface="Arial"/>
              </a:rPr>
              <a:t>Two beds are connected in series to give a total EBCT of ≥ 10 minutes.</a:t>
            </a:r>
          </a:p>
          <a:p>
            <a:pPr marL="274320" indent="-274320" algn="l" eaLnBrk="1" fontAlgn="auto" hangingPunct="1">
              <a:spcBef>
                <a:spcPts val="1200"/>
              </a:spcBef>
              <a:spcAft>
                <a:spcPts val="0"/>
              </a:spcAft>
              <a:buFont typeface="Arial" pitchFamily="34" charset="0"/>
              <a:buChar char="•"/>
            </a:pPr>
            <a:r>
              <a:rPr lang="en-US" sz="2000" dirty="0">
                <a:solidFill>
                  <a:srgbClr val="FFFFFF"/>
                </a:solidFill>
                <a:latin typeface="Arial"/>
              </a:rPr>
              <a:t>Testing for </a:t>
            </a:r>
            <a:r>
              <a:rPr lang="en-US" sz="2000" dirty="0" err="1">
                <a:solidFill>
                  <a:srgbClr val="FFFFFF"/>
                </a:solidFill>
                <a:latin typeface="Arial"/>
              </a:rPr>
              <a:t>chloramine</a:t>
            </a:r>
            <a:r>
              <a:rPr lang="en-US" sz="2000" dirty="0">
                <a:solidFill>
                  <a:srgbClr val="FFFFFF"/>
                </a:solidFill>
                <a:latin typeface="Arial"/>
              </a:rPr>
              <a:t> between the beds is used to prevent disruptions in operation following unanticipated breakthrough.</a:t>
            </a:r>
          </a:p>
          <a:p>
            <a:pPr algn="l" eaLnBrk="1" fontAlgn="auto" hangingPunct="1">
              <a:spcBef>
                <a:spcPts val="0"/>
              </a:spcBef>
              <a:spcAft>
                <a:spcPts val="0"/>
              </a:spcAft>
            </a:pPr>
            <a:endParaRPr lang="en-US" sz="1800" dirty="0">
              <a:solidFill>
                <a:srgbClr val="000000"/>
              </a:solidFill>
              <a:latin typeface="Arial"/>
            </a:endParaRPr>
          </a:p>
        </p:txBody>
      </p:sp>
      <p:sp>
        <p:nvSpPr>
          <p:cNvPr id="48" name="TextBox 47"/>
          <p:cNvSpPr txBox="1"/>
          <p:nvPr/>
        </p:nvSpPr>
        <p:spPr>
          <a:xfrm>
            <a:off x="5400675" y="5334971"/>
            <a:ext cx="1774845" cy="276999"/>
          </a:xfrm>
          <a:prstGeom prst="rect">
            <a:avLst/>
          </a:prstGeom>
          <a:noFill/>
        </p:spPr>
        <p:txBody>
          <a:bodyPr wrap="none" rtlCol="0">
            <a:spAutoFit/>
          </a:bodyPr>
          <a:lstStyle/>
          <a:p>
            <a:pPr algn="l" eaLnBrk="1" fontAlgn="auto" hangingPunct="1">
              <a:spcBef>
                <a:spcPts val="0"/>
              </a:spcBef>
              <a:spcAft>
                <a:spcPts val="0"/>
              </a:spcAft>
            </a:pPr>
            <a:r>
              <a:rPr lang="en-US" sz="1200" dirty="0">
                <a:solidFill>
                  <a:srgbClr val="FFFFFF"/>
                </a:solidFill>
                <a:latin typeface="Arial"/>
              </a:rPr>
              <a:t>Image courtesy of FMS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r>
              <a:rPr lang="en-US" sz="2800" b="1" dirty="0"/>
              <a:t>REMOVAL OF CHLORAMINE BY CARBON</a:t>
            </a:r>
            <a:endParaRPr lang="en-US" dirty="0"/>
          </a:p>
        </p:txBody>
      </p:sp>
      <p:pic>
        <p:nvPicPr>
          <p:cNvPr id="56323" name="Picture 3"/>
          <p:cNvPicPr>
            <a:picLocks noChangeAspect="1" noChangeArrowheads="1"/>
          </p:cNvPicPr>
          <p:nvPr/>
        </p:nvPicPr>
        <p:blipFill>
          <a:blip r:embed="rId3" cstate="print"/>
          <a:srcRect/>
          <a:stretch>
            <a:fillRect/>
          </a:stretch>
        </p:blipFill>
        <p:spPr bwMode="auto">
          <a:xfrm>
            <a:off x="1536703" y="1957389"/>
            <a:ext cx="7170738" cy="3881437"/>
          </a:xfrm>
          <a:prstGeom prst="rect">
            <a:avLst/>
          </a:prstGeom>
          <a:noFill/>
          <a:ln w="9525">
            <a:noFill/>
            <a:miter lim="800000"/>
            <a:headEnd/>
            <a:tailEnd/>
          </a:ln>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r>
              <a:rPr lang="en-US" sz="2800" b="1" dirty="0"/>
              <a:t>CARBON REMOVES CHLORAMINE VIA AN OXIDATION REACTION</a:t>
            </a:r>
          </a:p>
        </p:txBody>
      </p:sp>
      <p:sp>
        <p:nvSpPr>
          <p:cNvPr id="57347" name="Rectangle 3"/>
          <p:cNvSpPr>
            <a:spLocks noGrp="1" noChangeArrowheads="1"/>
          </p:cNvSpPr>
          <p:nvPr>
            <p:ph type="body" idx="1"/>
          </p:nvPr>
        </p:nvSpPr>
        <p:spPr/>
        <p:txBody>
          <a:bodyPr/>
          <a:lstStyle/>
          <a:p>
            <a:pPr marL="365760" indent="-365760">
              <a:buSzPct val="85000"/>
              <a:buFont typeface="Wingdings" pitchFamily="2" charset="2"/>
              <a:buChar char="Ø"/>
            </a:pPr>
            <a:r>
              <a:rPr lang="en-US" sz="2200" dirty="0">
                <a:solidFill>
                  <a:schemeClr val="bg1"/>
                </a:solidFill>
              </a:rPr>
              <a:t>Two reactions take place at the carbon surface:</a:t>
            </a:r>
          </a:p>
          <a:p>
            <a:pPr lvl="1"/>
            <a:r>
              <a:rPr lang="en-US" sz="2200" dirty="0"/>
              <a:t>C* + NH</a:t>
            </a:r>
            <a:r>
              <a:rPr lang="en-US" sz="2200" baseline="-25000" dirty="0"/>
              <a:t>2</a:t>
            </a:r>
            <a:r>
              <a:rPr lang="en-US" sz="2200" dirty="0"/>
              <a:t>Cl + H</a:t>
            </a:r>
            <a:r>
              <a:rPr lang="en-US" sz="2200" baseline="-25000" dirty="0"/>
              <a:t>2</a:t>
            </a:r>
            <a:r>
              <a:rPr lang="en-US" sz="2200" dirty="0"/>
              <a:t>O </a:t>
            </a:r>
            <a:r>
              <a:rPr lang="en-US" sz="2200" dirty="0">
                <a:cs typeface="Arial" charset="0"/>
              </a:rPr>
              <a:t>→ NH</a:t>
            </a:r>
            <a:r>
              <a:rPr lang="en-US" sz="2200" baseline="-25000" dirty="0">
                <a:cs typeface="Arial" charset="0"/>
              </a:rPr>
              <a:t>3</a:t>
            </a:r>
            <a:r>
              <a:rPr lang="en-US" sz="2200" dirty="0">
                <a:cs typeface="Arial" charset="0"/>
              </a:rPr>
              <a:t> + H</a:t>
            </a:r>
            <a:r>
              <a:rPr lang="en-US" sz="2200" baseline="30000" dirty="0">
                <a:cs typeface="Arial" charset="0"/>
              </a:rPr>
              <a:t>+</a:t>
            </a:r>
            <a:r>
              <a:rPr lang="en-US" sz="2200" dirty="0">
                <a:cs typeface="Arial" charset="0"/>
              </a:rPr>
              <a:t> + </a:t>
            </a:r>
            <a:r>
              <a:rPr lang="en-US" sz="2200" dirty="0" err="1">
                <a:cs typeface="Arial" charset="0"/>
              </a:rPr>
              <a:t>Cl</a:t>
            </a:r>
            <a:r>
              <a:rPr lang="en-US" sz="2200" baseline="30000" dirty="0">
                <a:cs typeface="Arial" charset="0"/>
              </a:rPr>
              <a:t>-</a:t>
            </a:r>
            <a:r>
              <a:rPr lang="en-US" sz="2200" dirty="0">
                <a:cs typeface="Arial" charset="0"/>
              </a:rPr>
              <a:t> + CO*</a:t>
            </a:r>
          </a:p>
          <a:p>
            <a:pPr lvl="1"/>
            <a:r>
              <a:rPr lang="en-US" sz="2200" dirty="0"/>
              <a:t>CO* + 2NH</a:t>
            </a:r>
            <a:r>
              <a:rPr lang="en-US" sz="2200" baseline="-25000" dirty="0"/>
              <a:t>2</a:t>
            </a:r>
            <a:r>
              <a:rPr lang="en-US" sz="2200" dirty="0"/>
              <a:t>Cl </a:t>
            </a:r>
            <a:r>
              <a:rPr lang="en-US" sz="2200" dirty="0">
                <a:cs typeface="Arial" charset="0"/>
              </a:rPr>
              <a:t>→ N</a:t>
            </a:r>
            <a:r>
              <a:rPr lang="en-US" sz="2200" baseline="-25000" dirty="0">
                <a:cs typeface="Arial" charset="0"/>
              </a:rPr>
              <a:t>2</a:t>
            </a:r>
            <a:r>
              <a:rPr lang="en-US" sz="2200" dirty="0">
                <a:cs typeface="Arial" charset="0"/>
              </a:rPr>
              <a:t> + H</a:t>
            </a:r>
            <a:r>
              <a:rPr lang="en-US" sz="2200" baseline="-25000" dirty="0">
                <a:cs typeface="Arial" charset="0"/>
              </a:rPr>
              <a:t>2</a:t>
            </a:r>
            <a:r>
              <a:rPr lang="en-US" sz="2200" dirty="0">
                <a:cs typeface="Arial" charset="0"/>
              </a:rPr>
              <a:t>O + 2H</a:t>
            </a:r>
            <a:r>
              <a:rPr lang="en-US" sz="2200" baseline="30000" dirty="0">
                <a:cs typeface="Arial" charset="0"/>
              </a:rPr>
              <a:t>+</a:t>
            </a:r>
            <a:r>
              <a:rPr lang="en-US" sz="2200" dirty="0">
                <a:cs typeface="Arial" charset="0"/>
              </a:rPr>
              <a:t> + 2Cl</a:t>
            </a:r>
            <a:r>
              <a:rPr lang="en-US" sz="2200" baseline="30000" dirty="0">
                <a:cs typeface="Arial" charset="0"/>
              </a:rPr>
              <a:t>-</a:t>
            </a:r>
            <a:r>
              <a:rPr lang="en-US" sz="2200" dirty="0">
                <a:cs typeface="Arial" charset="0"/>
              </a:rPr>
              <a:t> + C*</a:t>
            </a:r>
          </a:p>
          <a:p>
            <a:pPr marL="365760" indent="-365760">
              <a:spcBef>
                <a:spcPts val="3000"/>
              </a:spcBef>
              <a:buSzPct val="85000"/>
              <a:buFont typeface="Wingdings" pitchFamily="2" charset="2"/>
              <a:buChar char="Ø"/>
            </a:pPr>
            <a:r>
              <a:rPr lang="en-US" sz="2200" dirty="0">
                <a:solidFill>
                  <a:schemeClr val="bg1"/>
                </a:solidFill>
                <a:cs typeface="Arial" charset="0"/>
              </a:rPr>
              <a:t>The reaction rate for </a:t>
            </a:r>
            <a:r>
              <a:rPr lang="en-US" sz="2200" dirty="0" err="1">
                <a:solidFill>
                  <a:schemeClr val="bg1"/>
                </a:solidFill>
                <a:cs typeface="Arial" charset="0"/>
              </a:rPr>
              <a:t>monochloramine</a:t>
            </a:r>
            <a:r>
              <a:rPr lang="en-US" sz="2200" dirty="0">
                <a:solidFill>
                  <a:schemeClr val="bg1"/>
                </a:solidFill>
                <a:cs typeface="Arial" charset="0"/>
              </a:rPr>
              <a:t> oxidation of carbon is much slower than the rate for oxidation by </a:t>
            </a:r>
            <a:r>
              <a:rPr lang="en-US" sz="2200" dirty="0" err="1">
                <a:solidFill>
                  <a:schemeClr val="bg1"/>
                </a:solidFill>
                <a:cs typeface="Arial" charset="0"/>
              </a:rPr>
              <a:t>hypochlorous</a:t>
            </a:r>
            <a:r>
              <a:rPr lang="en-US" sz="2200" dirty="0">
                <a:solidFill>
                  <a:schemeClr val="bg1"/>
                </a:solidFill>
                <a:cs typeface="Arial" charset="0"/>
              </a:rPr>
              <a:t> acid/hypochlorite ion.</a:t>
            </a:r>
          </a:p>
          <a:p>
            <a:pPr marL="365760" indent="-365760">
              <a:spcBef>
                <a:spcPts val="3000"/>
              </a:spcBef>
              <a:buSzPct val="85000"/>
              <a:buFont typeface="Wingdings" pitchFamily="2" charset="2"/>
              <a:buChar char="Ø"/>
            </a:pPr>
            <a:r>
              <a:rPr lang="en-US" sz="2200" dirty="0">
                <a:solidFill>
                  <a:schemeClr val="bg1"/>
                </a:solidFill>
                <a:cs typeface="Arial" charset="0"/>
              </a:rPr>
              <a:t>Catalytic carbon is carbon that has been modified to have more surface reaction sites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a:t>EFFECT OF pH ON CHLORAMINE REMOVAL</a:t>
            </a:r>
          </a:p>
        </p:txBody>
      </p:sp>
      <p:sp>
        <p:nvSpPr>
          <p:cNvPr id="4" name="TextBox 3"/>
          <p:cNvSpPr txBox="1"/>
          <p:nvPr/>
        </p:nvSpPr>
        <p:spPr>
          <a:xfrm>
            <a:off x="257175" y="6249365"/>
            <a:ext cx="3594702" cy="307777"/>
          </a:xfrm>
          <a:prstGeom prst="rect">
            <a:avLst/>
          </a:prstGeom>
          <a:noFill/>
        </p:spPr>
        <p:txBody>
          <a:bodyPr wrap="none" rtlCol="0">
            <a:spAutoFit/>
          </a:bodyPr>
          <a:lstStyle/>
          <a:p>
            <a:pPr algn="l" eaLnBrk="1" fontAlgn="auto" hangingPunct="1">
              <a:spcBef>
                <a:spcPts val="0"/>
              </a:spcBef>
              <a:spcAft>
                <a:spcPts val="0"/>
              </a:spcAft>
            </a:pPr>
            <a:r>
              <a:rPr lang="en-US" sz="1400" dirty="0" err="1">
                <a:solidFill>
                  <a:srgbClr val="FFFFFF"/>
                </a:solidFill>
                <a:latin typeface="Arial"/>
              </a:rPr>
              <a:t>Fairey</a:t>
            </a:r>
            <a:r>
              <a:rPr lang="en-US" sz="1400" dirty="0">
                <a:solidFill>
                  <a:srgbClr val="FFFFFF"/>
                </a:solidFill>
                <a:latin typeface="Arial"/>
              </a:rPr>
              <a:t> JL, et al. </a:t>
            </a:r>
            <a:r>
              <a:rPr lang="en-US" sz="1400" i="1" dirty="0">
                <a:solidFill>
                  <a:srgbClr val="FFFFFF"/>
                </a:solidFill>
                <a:latin typeface="Arial"/>
              </a:rPr>
              <a:t>J AWWA </a:t>
            </a:r>
            <a:r>
              <a:rPr lang="en-US" sz="1400" dirty="0">
                <a:solidFill>
                  <a:srgbClr val="FFFFFF"/>
                </a:solidFill>
                <a:latin typeface="Arial"/>
              </a:rPr>
              <a:t>99:110-120, 2007</a:t>
            </a:r>
          </a:p>
        </p:txBody>
      </p:sp>
      <p:graphicFrame>
        <p:nvGraphicFramePr>
          <p:cNvPr id="18435" name="Object 3"/>
          <p:cNvGraphicFramePr>
            <a:graphicFrameLocks noChangeAspect="1"/>
          </p:cNvGraphicFramePr>
          <p:nvPr/>
        </p:nvGraphicFramePr>
        <p:xfrm>
          <a:off x="1371600" y="1353968"/>
          <a:ext cx="7499151" cy="4665833"/>
        </p:xfrm>
        <a:graphic>
          <a:graphicData uri="http://schemas.openxmlformats.org/presentationml/2006/ole">
            <mc:AlternateContent xmlns:mc="http://schemas.openxmlformats.org/markup-compatibility/2006">
              <mc:Choice xmlns:v="urn:schemas-microsoft-com:vml" Requires="v">
                <p:oleObj spid="_x0000_s230402" name="SPW 11.0 Graph" r:id="rId3" imgW="6931800" imgH="4850640" progId="">
                  <p:embed/>
                </p:oleObj>
              </mc:Choice>
              <mc:Fallback>
                <p:oleObj name="SPW 11.0 Graph" r:id="rId3" imgW="6931800" imgH="4850640" progId="">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1600" y="1353968"/>
                        <a:ext cx="7499151" cy="46658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a:t>EFFECT OF NATURAL ORGANIC MATERIAL ON CHLORAMINE REMOVAL</a:t>
            </a:r>
          </a:p>
        </p:txBody>
      </p:sp>
      <p:graphicFrame>
        <p:nvGraphicFramePr>
          <p:cNvPr id="19458" name="Object 2"/>
          <p:cNvGraphicFramePr>
            <a:graphicFrameLocks noChangeAspect="1"/>
          </p:cNvGraphicFramePr>
          <p:nvPr/>
        </p:nvGraphicFramePr>
        <p:xfrm>
          <a:off x="1543498" y="1676404"/>
          <a:ext cx="7047309" cy="4536547"/>
        </p:xfrm>
        <a:graphic>
          <a:graphicData uri="http://schemas.openxmlformats.org/presentationml/2006/ole">
            <mc:AlternateContent xmlns:mc="http://schemas.openxmlformats.org/markup-compatibility/2006">
              <mc:Choice xmlns:v="urn:schemas-microsoft-com:vml" Requires="v">
                <p:oleObj spid="_x0000_s231426" name="SPW 11.0 Graph" r:id="rId3" imgW="6890400" imgH="4989240" progId="">
                  <p:embed/>
                </p:oleObj>
              </mc:Choice>
              <mc:Fallback>
                <p:oleObj name="SPW 11.0 Graph" r:id="rId3" imgW="6890400" imgH="4989240" progId="">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3498" y="1676404"/>
                        <a:ext cx="7047309" cy="45365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 name="TextBox 3"/>
          <p:cNvSpPr txBox="1"/>
          <p:nvPr/>
        </p:nvSpPr>
        <p:spPr>
          <a:xfrm>
            <a:off x="171450" y="6322586"/>
            <a:ext cx="5857244" cy="307777"/>
          </a:xfrm>
          <a:prstGeom prst="rect">
            <a:avLst/>
          </a:prstGeom>
          <a:noFill/>
        </p:spPr>
        <p:txBody>
          <a:bodyPr wrap="none" rtlCol="0">
            <a:spAutoFit/>
          </a:bodyPr>
          <a:lstStyle/>
          <a:p>
            <a:pPr algn="l" eaLnBrk="1" fontAlgn="auto" hangingPunct="1">
              <a:spcBef>
                <a:spcPts val="0"/>
              </a:spcBef>
              <a:spcAft>
                <a:spcPts val="0"/>
              </a:spcAft>
            </a:pPr>
            <a:r>
              <a:rPr lang="en-US" sz="1400" dirty="0">
                <a:solidFill>
                  <a:srgbClr val="FFFFFF"/>
                </a:solidFill>
                <a:latin typeface="Arial"/>
              </a:rPr>
              <a:t>Adapted from: </a:t>
            </a:r>
            <a:r>
              <a:rPr lang="en-US" sz="1400" dirty="0" err="1">
                <a:solidFill>
                  <a:srgbClr val="FFFFFF"/>
                </a:solidFill>
                <a:latin typeface="Arial"/>
              </a:rPr>
              <a:t>Fairey</a:t>
            </a:r>
            <a:r>
              <a:rPr lang="en-US" sz="1400" dirty="0">
                <a:solidFill>
                  <a:srgbClr val="FFFFFF"/>
                </a:solidFill>
                <a:latin typeface="Arial"/>
              </a:rPr>
              <a:t> JL, et al. </a:t>
            </a:r>
            <a:r>
              <a:rPr lang="en-US" sz="1400" i="1" dirty="0">
                <a:solidFill>
                  <a:srgbClr val="FFFFFF"/>
                </a:solidFill>
                <a:latin typeface="Arial"/>
              </a:rPr>
              <a:t>Environ </a:t>
            </a:r>
            <a:r>
              <a:rPr lang="en-US" sz="1400" i="1" dirty="0" err="1">
                <a:solidFill>
                  <a:srgbClr val="FFFFFF"/>
                </a:solidFill>
                <a:latin typeface="Arial"/>
              </a:rPr>
              <a:t>Sci</a:t>
            </a:r>
            <a:r>
              <a:rPr lang="en-US" sz="1400" i="1" dirty="0">
                <a:solidFill>
                  <a:srgbClr val="FFFFFF"/>
                </a:solidFill>
                <a:latin typeface="Arial"/>
              </a:rPr>
              <a:t> </a:t>
            </a:r>
            <a:r>
              <a:rPr lang="en-US" sz="1400" i="1" dirty="0" err="1">
                <a:solidFill>
                  <a:srgbClr val="FFFFFF"/>
                </a:solidFill>
                <a:latin typeface="Arial"/>
              </a:rPr>
              <a:t>Technol</a:t>
            </a:r>
            <a:r>
              <a:rPr lang="en-US" sz="1400" i="1" dirty="0">
                <a:solidFill>
                  <a:srgbClr val="FFFFFF"/>
                </a:solidFill>
                <a:latin typeface="Arial"/>
              </a:rPr>
              <a:t> </a:t>
            </a:r>
            <a:r>
              <a:rPr lang="en-US" sz="1400" dirty="0">
                <a:solidFill>
                  <a:srgbClr val="FFFFFF"/>
                </a:solidFill>
                <a:latin typeface="Arial"/>
              </a:rPr>
              <a:t>40:4268-4273, 2006</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2"/>
          <p:cNvSpPr>
            <a:spLocks noGrp="1" noChangeArrowheads="1"/>
          </p:cNvSpPr>
          <p:nvPr>
            <p:ph type="title"/>
          </p:nvPr>
        </p:nvSpPr>
        <p:spPr>
          <a:xfrm>
            <a:off x="771525" y="1066800"/>
            <a:ext cx="8743950" cy="1143000"/>
          </a:xfrm>
        </p:spPr>
        <p:txBody>
          <a:bodyPr/>
          <a:lstStyle/>
          <a:p>
            <a:r>
              <a:rPr lang="en-US" sz="2800" b="1"/>
              <a:t>WHAT CAN REDUCE THE EFFECTIVENESS OF CHLORAMINE REMOVAL BY CARBON?</a:t>
            </a:r>
          </a:p>
        </p:txBody>
      </p:sp>
      <p:sp>
        <p:nvSpPr>
          <p:cNvPr id="217091" name="Rectangle 3"/>
          <p:cNvSpPr>
            <a:spLocks noGrp="1" noChangeArrowheads="1"/>
          </p:cNvSpPr>
          <p:nvPr>
            <p:ph type="body" idx="1"/>
          </p:nvPr>
        </p:nvSpPr>
        <p:spPr>
          <a:xfrm>
            <a:off x="771525" y="2438400"/>
            <a:ext cx="8743950" cy="3657600"/>
          </a:xfrm>
        </p:spPr>
        <p:txBody>
          <a:bodyPr/>
          <a:lstStyle/>
          <a:p>
            <a:pPr marL="365760" indent="-365760">
              <a:buSzPct val="85000"/>
              <a:buFont typeface="Wingdings" pitchFamily="2" charset="2"/>
              <a:buChar char="Ø"/>
            </a:pPr>
            <a:r>
              <a:rPr lang="en-US" sz="2400" dirty="0">
                <a:solidFill>
                  <a:schemeClr val="bg1"/>
                </a:solidFill>
              </a:rPr>
              <a:t>Substances that prevent </a:t>
            </a:r>
            <a:r>
              <a:rPr lang="en-US" sz="2400" dirty="0" err="1">
                <a:solidFill>
                  <a:schemeClr val="bg1"/>
                </a:solidFill>
              </a:rPr>
              <a:t>monochloramine</a:t>
            </a:r>
            <a:r>
              <a:rPr lang="en-US" sz="2400" dirty="0">
                <a:solidFill>
                  <a:schemeClr val="bg1"/>
                </a:solidFill>
              </a:rPr>
              <a:t> from reaching the reactive sites on the carbon surface.</a:t>
            </a:r>
          </a:p>
          <a:p>
            <a:pPr lvl="1"/>
            <a:r>
              <a:rPr lang="en-US" dirty="0"/>
              <a:t>Corrosion inhibitors, such as orthophosphate.</a:t>
            </a:r>
          </a:p>
          <a:p>
            <a:pPr lvl="1"/>
            <a:r>
              <a:rPr lang="en-US" dirty="0"/>
              <a:t>Organic material in the water.</a:t>
            </a:r>
          </a:p>
          <a:p>
            <a:pPr marL="365760" indent="-365760">
              <a:spcBef>
                <a:spcPts val="1200"/>
              </a:spcBef>
              <a:buSzPct val="85000"/>
              <a:buFont typeface="Wingdings" pitchFamily="2" charset="2"/>
              <a:buChar char="Ø"/>
            </a:pPr>
            <a:r>
              <a:rPr lang="en-US" sz="2400" dirty="0">
                <a:solidFill>
                  <a:schemeClr val="bg1"/>
                </a:solidFill>
              </a:rPr>
              <a:t>Conditions that slow the rate of reaction.</a:t>
            </a:r>
          </a:p>
          <a:p>
            <a:pPr lvl="1"/>
            <a:r>
              <a:rPr lang="en-US" dirty="0"/>
              <a:t>Low temperature.</a:t>
            </a:r>
          </a:p>
          <a:p>
            <a:pPr lvl="1"/>
            <a:r>
              <a:rPr lang="en-US" dirty="0"/>
              <a:t>High </a:t>
            </a:r>
            <a:r>
              <a:rPr lang="en-US" dirty="0" err="1"/>
              <a:t>pH.</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1709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7091">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17091">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709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7091">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17091">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1709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7090" grpId="0"/>
      <p:bldP spid="217091"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771525" y="1143000"/>
            <a:ext cx="8743950" cy="1143000"/>
          </a:xfrm>
        </p:spPr>
        <p:txBody>
          <a:bodyPr/>
          <a:lstStyle/>
          <a:p>
            <a:r>
              <a:rPr lang="en-US" sz="2800" b="1" dirty="0"/>
              <a:t>WHAT ARE THE OPTIONS WHEN CARBON PROVIDES INADEQUATE CHLORAMINE REMOVAL?</a:t>
            </a:r>
          </a:p>
        </p:txBody>
      </p:sp>
      <p:sp>
        <p:nvSpPr>
          <p:cNvPr id="59395" name="Rectangle 3"/>
          <p:cNvSpPr>
            <a:spLocks noGrp="1" noChangeArrowheads="1"/>
          </p:cNvSpPr>
          <p:nvPr>
            <p:ph type="body" idx="1"/>
          </p:nvPr>
        </p:nvSpPr>
        <p:spPr>
          <a:xfrm>
            <a:off x="1257766" y="2514600"/>
            <a:ext cx="7724775" cy="3276600"/>
          </a:xfrm>
        </p:spPr>
        <p:txBody>
          <a:bodyPr/>
          <a:lstStyle/>
          <a:p>
            <a:pPr marL="365760" indent="-365760">
              <a:buSzPct val="85000"/>
              <a:buFont typeface="Wingdings" pitchFamily="2" charset="2"/>
              <a:buChar char="Ø"/>
            </a:pPr>
            <a:r>
              <a:rPr lang="en-US" dirty="0">
                <a:solidFill>
                  <a:schemeClr val="bg1"/>
                </a:solidFill>
              </a:rPr>
              <a:t>Remove substances that mask reactive sites.</a:t>
            </a:r>
          </a:p>
          <a:p>
            <a:pPr marL="365760" indent="-365760">
              <a:spcBef>
                <a:spcPts val="2400"/>
              </a:spcBef>
              <a:buSzPct val="85000"/>
              <a:buFont typeface="Wingdings" pitchFamily="2" charset="2"/>
              <a:buChar char="Ø"/>
            </a:pPr>
            <a:r>
              <a:rPr lang="en-US" dirty="0">
                <a:solidFill>
                  <a:schemeClr val="bg1"/>
                </a:solidFill>
              </a:rPr>
              <a:t>Adjust the temperature and pH for optimal carbon performance</a:t>
            </a:r>
          </a:p>
          <a:p>
            <a:pPr marL="365760" indent="-365760">
              <a:spcBef>
                <a:spcPts val="2400"/>
              </a:spcBef>
              <a:buSzPct val="85000"/>
              <a:buFont typeface="Wingdings" pitchFamily="2" charset="2"/>
              <a:buChar char="Ø"/>
            </a:pPr>
            <a:r>
              <a:rPr lang="en-US" dirty="0">
                <a:solidFill>
                  <a:schemeClr val="bg1"/>
                </a:solidFill>
              </a:rPr>
              <a:t>Use alternative methods of removal</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771525" y="228600"/>
            <a:ext cx="8743950" cy="1143000"/>
          </a:xfrm>
        </p:spPr>
        <p:txBody>
          <a:bodyPr/>
          <a:lstStyle/>
          <a:p>
            <a:r>
              <a:rPr lang="en-US" sz="2800" b="1"/>
              <a:t>ALTERNATIVES AND SUPPLEMENTS TO CARBON ADSORPTION</a:t>
            </a:r>
          </a:p>
        </p:txBody>
      </p:sp>
      <p:sp>
        <p:nvSpPr>
          <p:cNvPr id="60419" name="Rectangle 3"/>
          <p:cNvSpPr>
            <a:spLocks noGrp="1" noChangeArrowheads="1"/>
          </p:cNvSpPr>
          <p:nvPr>
            <p:ph type="body" idx="1"/>
          </p:nvPr>
        </p:nvSpPr>
        <p:spPr>
          <a:xfrm>
            <a:off x="750888" y="1676400"/>
            <a:ext cx="8743950" cy="4953000"/>
          </a:xfrm>
        </p:spPr>
        <p:txBody>
          <a:bodyPr/>
          <a:lstStyle/>
          <a:p>
            <a:pPr>
              <a:lnSpc>
                <a:spcPct val="90000"/>
              </a:lnSpc>
              <a:buSzPct val="85000"/>
              <a:buFont typeface="Wingdings" pitchFamily="2" charset="2"/>
              <a:buChar char="Ø"/>
            </a:pPr>
            <a:r>
              <a:rPr lang="en-US" sz="2000" b="1" dirty="0">
                <a:solidFill>
                  <a:srgbClr val="FFFF66"/>
                </a:solidFill>
              </a:rPr>
              <a:t>ANION EXCHANGE RESINS (ORGANIC SCAVENGER)</a:t>
            </a:r>
          </a:p>
          <a:p>
            <a:pPr lvl="1">
              <a:lnSpc>
                <a:spcPct val="90000"/>
              </a:lnSpc>
              <a:spcBef>
                <a:spcPct val="40000"/>
              </a:spcBef>
              <a:buSzPct val="140000"/>
            </a:pPr>
            <a:r>
              <a:rPr lang="en-US" sz="2000" dirty="0"/>
              <a:t>Remove organic matter and other substances that may foul carbon.</a:t>
            </a:r>
          </a:p>
          <a:p>
            <a:pPr>
              <a:lnSpc>
                <a:spcPct val="90000"/>
              </a:lnSpc>
              <a:spcBef>
                <a:spcPct val="50000"/>
              </a:spcBef>
              <a:buSzPct val="85000"/>
              <a:buFont typeface="Wingdings" pitchFamily="2" charset="2"/>
              <a:buChar char="Ø"/>
            </a:pPr>
            <a:r>
              <a:rPr lang="en-US" sz="2000" b="1" dirty="0">
                <a:solidFill>
                  <a:srgbClr val="FFFF66"/>
                </a:solidFill>
              </a:rPr>
              <a:t>CHEMICAL INJECTION SYSTEMS</a:t>
            </a:r>
          </a:p>
          <a:p>
            <a:pPr lvl="1">
              <a:lnSpc>
                <a:spcPct val="90000"/>
              </a:lnSpc>
              <a:spcBef>
                <a:spcPts val="600"/>
              </a:spcBef>
              <a:buSzPct val="140000"/>
            </a:pPr>
            <a:r>
              <a:rPr lang="en-US" sz="2000" dirty="0"/>
              <a:t>pH adjustment for optimal carbon adsorption.</a:t>
            </a:r>
          </a:p>
          <a:p>
            <a:pPr lvl="1">
              <a:lnSpc>
                <a:spcPct val="90000"/>
              </a:lnSpc>
              <a:spcBef>
                <a:spcPts val="600"/>
              </a:spcBef>
              <a:buSzPct val="140000"/>
            </a:pPr>
            <a:r>
              <a:rPr lang="en-US" sz="2000" dirty="0"/>
              <a:t>Sodium </a:t>
            </a:r>
            <a:r>
              <a:rPr lang="en-US" sz="2000" dirty="0" err="1"/>
              <a:t>bisulphite</a:t>
            </a:r>
            <a:r>
              <a:rPr lang="en-US" sz="2000" dirty="0"/>
              <a:t> reduces chlorine species to chloride.</a:t>
            </a:r>
          </a:p>
          <a:p>
            <a:pPr>
              <a:lnSpc>
                <a:spcPct val="90000"/>
              </a:lnSpc>
              <a:spcBef>
                <a:spcPct val="50000"/>
              </a:spcBef>
              <a:buSzPct val="85000"/>
              <a:buFont typeface="Wingdings" pitchFamily="2" charset="2"/>
              <a:buChar char="Ø"/>
            </a:pPr>
            <a:r>
              <a:rPr lang="en-US" sz="2000" b="1" dirty="0">
                <a:solidFill>
                  <a:srgbClr val="FFFF66"/>
                </a:solidFill>
              </a:rPr>
              <a:t>REDOX ALLOY MEDIA (KDF RESIN)</a:t>
            </a:r>
          </a:p>
          <a:p>
            <a:pPr lvl="1">
              <a:lnSpc>
                <a:spcPct val="90000"/>
              </a:lnSpc>
              <a:spcBef>
                <a:spcPts val="600"/>
              </a:spcBef>
              <a:buSzPct val="140000"/>
            </a:pPr>
            <a:r>
              <a:rPr lang="en-US" sz="2000" dirty="0"/>
              <a:t>Copper/zinc alloys that reduce chlorine species to chloride.</a:t>
            </a:r>
          </a:p>
          <a:p>
            <a:pPr lvl="1">
              <a:lnSpc>
                <a:spcPct val="90000"/>
              </a:lnSpc>
              <a:spcBef>
                <a:spcPts val="600"/>
              </a:spcBef>
              <a:buSzPct val="140000"/>
            </a:pPr>
            <a:r>
              <a:rPr lang="en-US" sz="2000" dirty="0"/>
              <a:t>Limited pH range.</a:t>
            </a:r>
          </a:p>
          <a:p>
            <a:pPr lvl="1">
              <a:lnSpc>
                <a:spcPct val="90000"/>
              </a:lnSpc>
              <a:spcBef>
                <a:spcPts val="600"/>
              </a:spcBef>
              <a:buSzPct val="140000"/>
            </a:pPr>
            <a:r>
              <a:rPr lang="en-US" sz="2000" dirty="0"/>
              <a:t>Not effective with orthophosphate and polyphosphate.</a:t>
            </a:r>
            <a:r>
              <a:rPr lang="en-US" sz="1800" b="1" dirty="0">
                <a:solidFill>
                  <a:srgbClr val="66FFFF"/>
                </a:solidFill>
              </a:rPr>
              <a:t> </a:t>
            </a:r>
          </a:p>
          <a:p>
            <a:pPr>
              <a:lnSpc>
                <a:spcPct val="90000"/>
              </a:lnSpc>
              <a:spcBef>
                <a:spcPct val="50000"/>
              </a:spcBef>
              <a:buSzPct val="85000"/>
              <a:buFont typeface="Wingdings" pitchFamily="2" charset="2"/>
              <a:buChar char="Ø"/>
            </a:pPr>
            <a:r>
              <a:rPr lang="en-US" sz="2000" b="1" dirty="0">
                <a:solidFill>
                  <a:srgbClr val="FFFF66"/>
                </a:solidFill>
              </a:rPr>
              <a:t>ULTRAVIOLET IRRADIATION</a:t>
            </a:r>
          </a:p>
          <a:p>
            <a:pPr lvl="1">
              <a:lnSpc>
                <a:spcPct val="90000"/>
              </a:lnSpc>
              <a:spcBef>
                <a:spcPts val="600"/>
              </a:spcBef>
              <a:buSzPct val="140000"/>
            </a:pPr>
            <a:r>
              <a:rPr lang="en-US" sz="2000" dirty="0"/>
              <a:t>Converts chlorine species to chloride (254 nm).</a:t>
            </a:r>
          </a:p>
          <a:p>
            <a:pPr lvl="1">
              <a:lnSpc>
                <a:spcPct val="90000"/>
              </a:lnSpc>
              <a:spcBef>
                <a:spcPts val="600"/>
              </a:spcBef>
              <a:buSzPct val="140000"/>
            </a:pPr>
            <a:r>
              <a:rPr lang="en-US" sz="2000" dirty="0"/>
              <a:t>Breaks down organic species (185 nm).</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2"/>
          <p:cNvSpPr>
            <a:spLocks noGrp="1" noChangeArrowheads="1"/>
          </p:cNvSpPr>
          <p:nvPr>
            <p:ph type="title"/>
          </p:nvPr>
        </p:nvSpPr>
        <p:spPr>
          <a:xfrm>
            <a:off x="771525" y="228600"/>
            <a:ext cx="8743950" cy="1143000"/>
          </a:xfrm>
        </p:spPr>
        <p:txBody>
          <a:bodyPr/>
          <a:lstStyle/>
          <a:p>
            <a:r>
              <a:rPr lang="en-US" sz="2800" b="1"/>
              <a:t>ALTERNATIVES AND SUPPLEMENTS TO CARBON ADSORPTION</a:t>
            </a:r>
          </a:p>
        </p:txBody>
      </p:sp>
      <p:sp>
        <p:nvSpPr>
          <p:cNvPr id="265219" name="Rectangle 3"/>
          <p:cNvSpPr>
            <a:spLocks noGrp="1" noChangeArrowheads="1"/>
          </p:cNvSpPr>
          <p:nvPr>
            <p:ph type="body" idx="1"/>
          </p:nvPr>
        </p:nvSpPr>
        <p:spPr>
          <a:xfrm>
            <a:off x="750888" y="1676400"/>
            <a:ext cx="8743950" cy="4953000"/>
          </a:xfrm>
        </p:spPr>
        <p:txBody>
          <a:bodyPr/>
          <a:lstStyle/>
          <a:p>
            <a:pPr>
              <a:lnSpc>
                <a:spcPct val="90000"/>
              </a:lnSpc>
              <a:buSzPct val="85000"/>
              <a:buFont typeface="Wingdings" pitchFamily="2" charset="2"/>
              <a:buChar char="Ø"/>
            </a:pPr>
            <a:r>
              <a:rPr lang="en-US" sz="2000" b="1" dirty="0">
                <a:solidFill>
                  <a:srgbClr val="FFFF66"/>
                </a:solidFill>
              </a:rPr>
              <a:t>ANION EXCHANGE RESINS (ORGANIC SCAVENGER)</a:t>
            </a:r>
          </a:p>
          <a:p>
            <a:pPr lvl="1">
              <a:lnSpc>
                <a:spcPct val="90000"/>
              </a:lnSpc>
              <a:spcBef>
                <a:spcPct val="40000"/>
              </a:spcBef>
              <a:buSzPct val="140000"/>
            </a:pPr>
            <a:r>
              <a:rPr lang="en-US" sz="2000" dirty="0"/>
              <a:t>Remove organic matter and other substances that may foul carbon.</a:t>
            </a:r>
          </a:p>
          <a:p>
            <a:pPr>
              <a:lnSpc>
                <a:spcPct val="90000"/>
              </a:lnSpc>
              <a:spcBef>
                <a:spcPct val="50000"/>
              </a:spcBef>
              <a:buSzPct val="85000"/>
              <a:buFont typeface="Wingdings" pitchFamily="2" charset="2"/>
              <a:buChar char="Ø"/>
            </a:pPr>
            <a:r>
              <a:rPr lang="en-US" sz="2000" b="1" dirty="0">
                <a:solidFill>
                  <a:srgbClr val="FFFF66"/>
                </a:solidFill>
              </a:rPr>
              <a:t>CHEMICAL INJECTION SYSTEMS</a:t>
            </a:r>
          </a:p>
          <a:p>
            <a:pPr lvl="1">
              <a:lnSpc>
                <a:spcPct val="90000"/>
              </a:lnSpc>
              <a:spcBef>
                <a:spcPts val="600"/>
              </a:spcBef>
              <a:buSzPct val="140000"/>
            </a:pPr>
            <a:r>
              <a:rPr lang="en-US" sz="2000" dirty="0"/>
              <a:t>pH adjustment for optimal carbon adsorption.</a:t>
            </a:r>
          </a:p>
          <a:p>
            <a:pPr lvl="1">
              <a:lnSpc>
                <a:spcPct val="90000"/>
              </a:lnSpc>
              <a:spcBef>
                <a:spcPts val="600"/>
              </a:spcBef>
              <a:buSzPct val="140000"/>
            </a:pPr>
            <a:r>
              <a:rPr lang="en-US" sz="2000" dirty="0"/>
              <a:t>Sodium </a:t>
            </a:r>
            <a:r>
              <a:rPr lang="en-US" sz="2000" dirty="0" err="1"/>
              <a:t>bisulphite</a:t>
            </a:r>
            <a:r>
              <a:rPr lang="en-US" sz="2000" dirty="0"/>
              <a:t> reduces chlorine species to chloride.</a:t>
            </a:r>
          </a:p>
          <a:p>
            <a:pPr>
              <a:lnSpc>
                <a:spcPct val="90000"/>
              </a:lnSpc>
              <a:spcBef>
                <a:spcPct val="50000"/>
              </a:spcBef>
              <a:buSzPct val="85000"/>
              <a:buFont typeface="Wingdings" pitchFamily="2" charset="2"/>
              <a:buChar char="Ø"/>
            </a:pPr>
            <a:r>
              <a:rPr lang="en-US" sz="2000" b="1" dirty="0">
                <a:solidFill>
                  <a:srgbClr val="808080"/>
                </a:solidFill>
              </a:rPr>
              <a:t>REDOX ALLOY MEDIA (KDF RESIN)</a:t>
            </a:r>
          </a:p>
          <a:p>
            <a:pPr lvl="1">
              <a:lnSpc>
                <a:spcPct val="90000"/>
              </a:lnSpc>
              <a:spcBef>
                <a:spcPts val="600"/>
              </a:spcBef>
              <a:buSzPct val="140000"/>
            </a:pPr>
            <a:r>
              <a:rPr lang="en-US" sz="2000" dirty="0">
                <a:solidFill>
                  <a:srgbClr val="808080"/>
                </a:solidFill>
              </a:rPr>
              <a:t>Copper/zinc alloys that reduce chlorine species to chloride.</a:t>
            </a:r>
          </a:p>
          <a:p>
            <a:pPr lvl="1">
              <a:lnSpc>
                <a:spcPct val="90000"/>
              </a:lnSpc>
              <a:spcBef>
                <a:spcPts val="600"/>
              </a:spcBef>
              <a:buSzPct val="140000"/>
            </a:pPr>
            <a:r>
              <a:rPr lang="en-US" sz="2000" dirty="0">
                <a:solidFill>
                  <a:srgbClr val="808080"/>
                </a:solidFill>
              </a:rPr>
              <a:t>Limited pH range.</a:t>
            </a:r>
          </a:p>
          <a:p>
            <a:pPr lvl="1">
              <a:lnSpc>
                <a:spcPct val="90000"/>
              </a:lnSpc>
              <a:spcBef>
                <a:spcPts val="600"/>
              </a:spcBef>
              <a:buSzPct val="140000"/>
            </a:pPr>
            <a:r>
              <a:rPr lang="en-US" sz="2000" dirty="0">
                <a:solidFill>
                  <a:srgbClr val="808080"/>
                </a:solidFill>
              </a:rPr>
              <a:t>Not effective with orthophosphate and polyphosphate.</a:t>
            </a:r>
            <a:r>
              <a:rPr lang="en-US" sz="1800" b="1" dirty="0">
                <a:solidFill>
                  <a:schemeClr val="hlink"/>
                </a:solidFill>
              </a:rPr>
              <a:t> </a:t>
            </a:r>
          </a:p>
          <a:p>
            <a:pPr>
              <a:lnSpc>
                <a:spcPct val="90000"/>
              </a:lnSpc>
              <a:spcBef>
                <a:spcPct val="50000"/>
              </a:spcBef>
              <a:buSzPct val="85000"/>
              <a:buFont typeface="Wingdings" pitchFamily="2" charset="2"/>
              <a:buChar char="Ø"/>
            </a:pPr>
            <a:r>
              <a:rPr lang="en-US" sz="2000" b="1" dirty="0">
                <a:solidFill>
                  <a:srgbClr val="FFFF66"/>
                </a:solidFill>
              </a:rPr>
              <a:t>ULTRAVIOLET IRRADIATION</a:t>
            </a:r>
          </a:p>
          <a:p>
            <a:pPr lvl="1">
              <a:lnSpc>
                <a:spcPct val="90000"/>
              </a:lnSpc>
              <a:spcBef>
                <a:spcPts val="600"/>
              </a:spcBef>
              <a:buSzPct val="140000"/>
            </a:pPr>
            <a:r>
              <a:rPr lang="en-US" sz="2000" dirty="0"/>
              <a:t>Converts chlorine species to chloride (254 nm).</a:t>
            </a:r>
          </a:p>
          <a:p>
            <a:pPr lvl="1">
              <a:lnSpc>
                <a:spcPct val="90000"/>
              </a:lnSpc>
              <a:spcBef>
                <a:spcPts val="600"/>
              </a:spcBef>
              <a:buSzPct val="140000"/>
            </a:pPr>
            <a:r>
              <a:rPr lang="en-US" sz="2000" dirty="0"/>
              <a:t>Breaks down organic species (185 nm).</a:t>
            </a:r>
          </a:p>
        </p:txBody>
      </p:sp>
      <p:pic>
        <p:nvPicPr>
          <p:cNvPr id="265220" name="Picture 4" descr="MCj04414980000[1]"/>
          <p:cNvPicPr>
            <a:picLocks noChangeAspect="1" noChangeArrowheads="1"/>
          </p:cNvPicPr>
          <p:nvPr/>
        </p:nvPicPr>
        <p:blipFill>
          <a:blip r:embed="rId3" cstate="print"/>
          <a:srcRect/>
          <a:stretch>
            <a:fillRect/>
          </a:stretch>
        </p:blipFill>
        <p:spPr bwMode="auto">
          <a:xfrm>
            <a:off x="7886700" y="5486400"/>
            <a:ext cx="1285875" cy="10668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652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65219">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65219">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65219">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5219">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65219">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65219">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65219">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65219">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65219">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65219">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65219">
                                            <p:txEl>
                                              <p:pRg st="10" end="1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65219">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652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5218" grpId="0"/>
      <p:bldP spid="265219" grpId="0" build="p"/>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r>
              <a:rPr lang="en-US" sz="2800" b="1" dirty="0"/>
              <a:t>INJECTION SYSTEMS</a:t>
            </a:r>
          </a:p>
        </p:txBody>
      </p:sp>
      <p:sp>
        <p:nvSpPr>
          <p:cNvPr id="62467" name="Rectangle 3"/>
          <p:cNvSpPr>
            <a:spLocks noGrp="1" noChangeArrowheads="1"/>
          </p:cNvSpPr>
          <p:nvPr>
            <p:ph type="body" idx="1"/>
          </p:nvPr>
        </p:nvSpPr>
        <p:spPr/>
        <p:txBody>
          <a:bodyPr/>
          <a:lstStyle/>
          <a:p>
            <a:pPr marL="365760" indent="-365760">
              <a:spcBef>
                <a:spcPts val="1800"/>
              </a:spcBef>
              <a:buSzPct val="85000"/>
              <a:buFont typeface="Wingdings" pitchFamily="2" charset="2"/>
              <a:buChar char="Ø"/>
            </a:pPr>
            <a:r>
              <a:rPr lang="en-US" sz="2400" b="1" dirty="0">
                <a:solidFill>
                  <a:srgbClr val="FFFF66"/>
                </a:solidFill>
              </a:rPr>
              <a:t>CONTROL THE RATE OF INJECTION</a:t>
            </a:r>
          </a:p>
          <a:p>
            <a:pPr lvl="1">
              <a:spcBef>
                <a:spcPts val="600"/>
              </a:spcBef>
              <a:buSzPct val="140000"/>
            </a:pPr>
            <a:r>
              <a:rPr lang="en-US" sz="2200" dirty="0"/>
              <a:t>Acid injection can be controlled by pH</a:t>
            </a:r>
          </a:p>
          <a:p>
            <a:pPr lvl="1">
              <a:spcBef>
                <a:spcPts val="600"/>
              </a:spcBef>
              <a:buSzPct val="140000"/>
            </a:pPr>
            <a:r>
              <a:rPr lang="en-US" sz="2200" dirty="0" err="1"/>
              <a:t>Bisulfite</a:t>
            </a:r>
            <a:r>
              <a:rPr lang="en-US" sz="2200" dirty="0"/>
              <a:t> injection can be controlled by oxidation- reduction potential (ORP)</a:t>
            </a:r>
          </a:p>
          <a:p>
            <a:pPr marL="365760" indent="-365760">
              <a:spcBef>
                <a:spcPts val="1800"/>
              </a:spcBef>
              <a:buSzPct val="85000"/>
              <a:buFont typeface="Wingdings" pitchFamily="2" charset="2"/>
              <a:buChar char="Ø"/>
            </a:pPr>
            <a:r>
              <a:rPr lang="en-US" sz="2400" b="1" dirty="0">
                <a:solidFill>
                  <a:srgbClr val="FFFF66"/>
                </a:solidFill>
              </a:rPr>
              <a:t>FOR ACID INJECTION</a:t>
            </a:r>
          </a:p>
          <a:p>
            <a:pPr lvl="1">
              <a:spcBef>
                <a:spcPts val="600"/>
              </a:spcBef>
              <a:buSzPct val="140000"/>
            </a:pPr>
            <a:r>
              <a:rPr lang="en-US" sz="2200" dirty="0"/>
              <a:t>Use a mineral acid</a:t>
            </a:r>
          </a:p>
          <a:p>
            <a:pPr lvl="1">
              <a:spcBef>
                <a:spcPts val="600"/>
              </a:spcBef>
              <a:buSzPct val="140000"/>
            </a:pPr>
            <a:r>
              <a:rPr lang="en-US" sz="2200" dirty="0"/>
              <a:t>Select a target pH consistent with proper operation of other purification processes</a:t>
            </a:r>
          </a:p>
          <a:p>
            <a:pPr lvl="1">
              <a:buSzPct val="140000"/>
            </a:pPr>
            <a:endParaRPr lang="en-US" sz="2200"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771525" y="363538"/>
            <a:ext cx="8743950" cy="1143000"/>
          </a:xfrm>
        </p:spPr>
        <p:txBody>
          <a:bodyPr/>
          <a:lstStyle/>
          <a:p>
            <a:r>
              <a:rPr lang="en-US" sz="2800" b="1"/>
              <a:t>EFFECT OF pH ON FLUORIDE REMOVAL</a:t>
            </a:r>
          </a:p>
        </p:txBody>
      </p:sp>
      <p:graphicFrame>
        <p:nvGraphicFramePr>
          <p:cNvPr id="223235" name="Group 3"/>
          <p:cNvGraphicFramePr>
            <a:graphicFrameLocks noGrp="1"/>
          </p:cNvGraphicFramePr>
          <p:nvPr>
            <p:ph type="tbl" idx="1"/>
          </p:nvPr>
        </p:nvGraphicFramePr>
        <p:xfrm>
          <a:off x="838200" y="1447800"/>
          <a:ext cx="8229600" cy="4937760"/>
        </p:xfrm>
        <a:graphic>
          <a:graphicData uri="http://schemas.openxmlformats.org/drawingml/2006/table">
            <a:tbl>
              <a:tblPr/>
              <a:tblGrid>
                <a:gridCol w="1457325">
                  <a:extLst>
                    <a:ext uri="{9D8B030D-6E8A-4147-A177-3AD203B41FA5}">
                      <a16:colId xmlns:a16="http://schemas.microsoft.com/office/drawing/2014/main" val="20000"/>
                    </a:ext>
                  </a:extLst>
                </a:gridCol>
                <a:gridCol w="981075">
                  <a:extLst>
                    <a:ext uri="{9D8B030D-6E8A-4147-A177-3AD203B41FA5}">
                      <a16:colId xmlns:a16="http://schemas.microsoft.com/office/drawing/2014/main" val="20001"/>
                    </a:ext>
                  </a:extLst>
                </a:gridCol>
                <a:gridCol w="1371600">
                  <a:extLst>
                    <a:ext uri="{9D8B030D-6E8A-4147-A177-3AD203B41FA5}">
                      <a16:colId xmlns:a16="http://schemas.microsoft.com/office/drawing/2014/main" val="20002"/>
                    </a:ext>
                  </a:extLst>
                </a:gridCol>
                <a:gridCol w="1371600">
                  <a:extLst>
                    <a:ext uri="{9D8B030D-6E8A-4147-A177-3AD203B41FA5}">
                      <a16:colId xmlns:a16="http://schemas.microsoft.com/office/drawing/2014/main" val="20003"/>
                    </a:ext>
                  </a:extLst>
                </a:gridCol>
                <a:gridCol w="1447800">
                  <a:extLst>
                    <a:ext uri="{9D8B030D-6E8A-4147-A177-3AD203B41FA5}">
                      <a16:colId xmlns:a16="http://schemas.microsoft.com/office/drawing/2014/main" val="20004"/>
                    </a:ext>
                  </a:extLst>
                </a:gridCol>
                <a:gridCol w="1600200">
                  <a:extLst>
                    <a:ext uri="{9D8B030D-6E8A-4147-A177-3AD203B41FA5}">
                      <a16:colId xmlns:a16="http://schemas.microsoft.com/office/drawing/2014/main" val="20005"/>
                    </a:ext>
                  </a:extLst>
                </a:gridCol>
              </a:tblGrid>
              <a:tr h="315913">
                <a:tc rowSpan="2">
                  <a:txBody>
                    <a:bodyPr/>
                    <a:lstStyle/>
                    <a:p>
                      <a:pPr marL="0" marR="0" lvl="0" indent="0" algn="l" defTabSz="914400" rtl="0" eaLnBrk="0" fontAlgn="base" latinLnBrk="0" hangingPunct="0">
                        <a:lnSpc>
                          <a:spcPct val="100000"/>
                        </a:lnSpc>
                        <a:spcBef>
                          <a:spcPct val="20000"/>
                        </a:spcBef>
                        <a:spcAft>
                          <a:spcPct val="0"/>
                        </a:spcAft>
                        <a:buClrTx/>
                        <a:buSzTx/>
                        <a:buFont typeface="Wingdings" pitchFamily="2" charset="2"/>
                        <a:buNone/>
                        <a:tabLst/>
                      </a:pPr>
                      <a:r>
                        <a:rPr kumimoji="0" lang="en-US" sz="1800" b="0" i="0" u="none" strike="noStrike" cap="none" normalizeH="0" baseline="0">
                          <a:ln>
                            <a:noFill/>
                          </a:ln>
                          <a:solidFill>
                            <a:schemeClr val="bg1"/>
                          </a:solidFill>
                          <a:effectLst/>
                          <a:latin typeface="Arial" charset="0"/>
                        </a:rPr>
                        <a:t>DATE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r>
                        <a:rPr kumimoji="0" lang="en-US" sz="1800" b="0" i="0" u="none" strike="noStrike" cap="none" normalizeH="0" baseline="0">
                          <a:ln>
                            <a:noFill/>
                          </a:ln>
                          <a:solidFill>
                            <a:schemeClr val="bg1"/>
                          </a:solidFill>
                          <a:effectLst/>
                          <a:latin typeface="Arial" charset="0"/>
                        </a:rPr>
                        <a:t>pH</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r>
                        <a:rPr kumimoji="0" lang="en-US" sz="1800" b="0" i="0" u="none" strike="noStrike" cap="none" normalizeH="0" baseline="0">
                          <a:ln>
                            <a:noFill/>
                          </a:ln>
                          <a:solidFill>
                            <a:schemeClr val="bg1"/>
                          </a:solidFill>
                          <a:effectLst/>
                          <a:latin typeface="Arial" charset="0"/>
                        </a:rPr>
                        <a:t>FLUORIDE (mg/L)</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rowSpan="2">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r>
                        <a:rPr kumimoji="0" lang="en-US" sz="1800" b="0" i="0" u="none" strike="noStrike" cap="none" normalizeH="0" baseline="0">
                          <a:ln>
                            <a:noFill/>
                          </a:ln>
                          <a:solidFill>
                            <a:schemeClr val="bg1"/>
                          </a:solidFill>
                          <a:effectLst/>
                          <a:latin typeface="Arial" charset="0"/>
                        </a:rPr>
                        <a:t>RO REJECTION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17500">
                <a:tc vMerge="1">
                  <a:txBody>
                    <a:bodyPr/>
                    <a:lstStyle/>
                    <a:p>
                      <a:endParaRPr lang="en-US"/>
                    </a:p>
                  </a:txBody>
                  <a:tcPr/>
                </a:tc>
                <a:tc vMerge="1">
                  <a:txBody>
                    <a:bodyPr/>
                    <a:lstStyle/>
                    <a:p>
                      <a:endParaRPr lang="en-US"/>
                    </a:p>
                  </a:txBody>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r>
                        <a:rPr kumimoji="0" lang="en-US" sz="1800" b="0" i="0" u="none" strike="noStrike" cap="none" normalizeH="0" baseline="0">
                          <a:ln>
                            <a:noFill/>
                          </a:ln>
                          <a:solidFill>
                            <a:schemeClr val="bg1"/>
                          </a:solidFill>
                          <a:effectLst/>
                          <a:latin typeface="Arial" charset="0"/>
                        </a:rPr>
                        <a:t>FEED</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r>
                        <a:rPr kumimoji="0" lang="en-US" sz="1800" b="0" i="0" u="none" strike="noStrike" cap="none" normalizeH="0" baseline="0">
                          <a:ln>
                            <a:noFill/>
                          </a:ln>
                          <a:solidFill>
                            <a:schemeClr val="bg1"/>
                          </a:solidFill>
                          <a:effectLst/>
                          <a:latin typeface="Arial" charset="0"/>
                        </a:rPr>
                        <a:t>POST-HCl</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r>
                        <a:rPr kumimoji="0" lang="en-US" sz="1800" b="0" i="0" u="none" strike="noStrike" cap="none" normalizeH="0" baseline="0">
                          <a:ln>
                            <a:noFill/>
                          </a:ln>
                          <a:solidFill>
                            <a:schemeClr val="bg1"/>
                          </a:solidFill>
                          <a:effectLst/>
                          <a:latin typeface="Arial" charset="0"/>
                        </a:rPr>
                        <a:t>PRODUCT</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noFill/>
                  </a:tcPr>
                </a:tc>
                <a:tc vMerge="1">
                  <a:txBody>
                    <a:bodyPr/>
                    <a:lstStyle/>
                    <a:p>
                      <a:endParaRPr lang="en-US"/>
                    </a:p>
                  </a:txBody>
                  <a:tcPr/>
                </a:tc>
                <a:extLst>
                  <a:ext uri="{0D108BD9-81ED-4DB2-BD59-A6C34878D82A}">
                    <a16:rowId xmlns:a16="http://schemas.microsoft.com/office/drawing/2014/main" val="10001"/>
                  </a:ext>
                </a:extLst>
              </a:tr>
              <a:tr h="315913">
                <a:tc>
                  <a:txBody>
                    <a:bodyPr/>
                    <a:lstStyle/>
                    <a:p>
                      <a:pPr marL="0" marR="0" lvl="0" indent="0" algn="l" defTabSz="914400" rtl="0" eaLnBrk="0" fontAlgn="base" latinLnBrk="0" hangingPunct="0">
                        <a:lnSpc>
                          <a:spcPct val="100000"/>
                        </a:lnSpc>
                        <a:spcBef>
                          <a:spcPct val="20000"/>
                        </a:spcBef>
                        <a:spcAft>
                          <a:spcPct val="0"/>
                        </a:spcAft>
                        <a:buClrTx/>
                        <a:buSzTx/>
                        <a:buFont typeface="Wingdings" pitchFamily="2" charset="2"/>
                        <a:buNone/>
                        <a:tabLst/>
                      </a:pPr>
                      <a:r>
                        <a:rPr kumimoji="0" lang="en-US" sz="1800" b="0" i="0" u="none" strike="noStrike" cap="none" normalizeH="0" baseline="0">
                          <a:ln>
                            <a:noFill/>
                          </a:ln>
                          <a:solidFill>
                            <a:schemeClr val="bg1"/>
                          </a:solidFill>
                          <a:effectLst/>
                          <a:latin typeface="Arial" charset="0"/>
                        </a:rPr>
                        <a:t>JAN 02</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r>
                        <a:rPr kumimoji="0" lang="en-US" sz="1800" b="0" i="0" u="none" strike="noStrike" cap="none" normalizeH="0" baseline="0">
                          <a:ln>
                            <a:noFill/>
                          </a:ln>
                          <a:solidFill>
                            <a:schemeClr val="bg1"/>
                          </a:solidFill>
                          <a:effectLst/>
                          <a:latin typeface="Arial" charset="0"/>
                        </a:rPr>
                        <a:t>10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r>
                        <a:rPr kumimoji="0" lang="en-US" sz="1800" b="0" i="0" u="none" strike="noStrike" cap="none" normalizeH="0" baseline="0">
                          <a:ln>
                            <a:noFill/>
                          </a:ln>
                          <a:solidFill>
                            <a:schemeClr val="bg1"/>
                          </a:solidFill>
                          <a:effectLst/>
                          <a:latin typeface="Arial" charset="0"/>
                        </a:rPr>
                        <a:t>0.79</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endParaRPr kumimoji="0" lang="en-US" sz="1800" b="0" i="0" u="none" strike="noStrike" cap="none" normalizeH="0" baseline="0">
                        <a:ln>
                          <a:noFill/>
                        </a:ln>
                        <a:solidFill>
                          <a:schemeClr val="bg1"/>
                        </a:solidFill>
                        <a:effectLst/>
                        <a:latin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r>
                        <a:rPr kumimoji="0" lang="en-US" sz="1800" b="0" i="0" u="none" strike="noStrike" cap="none" normalizeH="0" baseline="0">
                          <a:ln>
                            <a:noFill/>
                          </a:ln>
                          <a:solidFill>
                            <a:schemeClr val="bg1"/>
                          </a:solidFill>
                          <a:effectLst/>
                          <a:latin typeface="Arial" charset="0"/>
                        </a:rPr>
                        <a:t>0.005</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r>
                        <a:rPr kumimoji="0" lang="en-US" sz="1800" b="0" i="0" u="none" strike="noStrike" cap="none" normalizeH="0" baseline="0">
                          <a:ln>
                            <a:noFill/>
                          </a:ln>
                          <a:solidFill>
                            <a:schemeClr val="bg1"/>
                          </a:solidFill>
                          <a:effectLst/>
                          <a:latin typeface="Arial" charset="0"/>
                        </a:rPr>
                        <a:t>99</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17500">
                <a:tc gridSpan="6">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r>
                        <a:rPr kumimoji="0" lang="en-US" sz="1800" b="0" i="0" u="none" strike="noStrike" cap="none" normalizeH="0" baseline="0">
                          <a:ln>
                            <a:noFill/>
                          </a:ln>
                          <a:solidFill>
                            <a:schemeClr val="bg1"/>
                          </a:solidFill>
                          <a:effectLst/>
                          <a:latin typeface="Arial" charset="0"/>
                        </a:rPr>
                        <a:t>HCl INJECTOR INSTALLED IN PRE-TREATMENT</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3"/>
                  </a:ext>
                </a:extLst>
              </a:tr>
              <a:tr h="315913">
                <a:tc>
                  <a:txBody>
                    <a:bodyPr/>
                    <a:lstStyle/>
                    <a:p>
                      <a:pPr marL="0" marR="0" lvl="0" indent="0" algn="l" defTabSz="914400" rtl="0" eaLnBrk="0" fontAlgn="base" latinLnBrk="0" hangingPunct="0">
                        <a:lnSpc>
                          <a:spcPct val="100000"/>
                        </a:lnSpc>
                        <a:spcBef>
                          <a:spcPct val="20000"/>
                        </a:spcBef>
                        <a:spcAft>
                          <a:spcPct val="0"/>
                        </a:spcAft>
                        <a:buClrTx/>
                        <a:buSzTx/>
                        <a:buFont typeface="Wingdings" pitchFamily="2" charset="2"/>
                        <a:buNone/>
                        <a:tabLst/>
                      </a:pPr>
                      <a:r>
                        <a:rPr kumimoji="0" lang="en-US" sz="1800" b="0" i="0" u="none" strike="noStrike" cap="none" normalizeH="0" baseline="0">
                          <a:ln>
                            <a:noFill/>
                          </a:ln>
                          <a:solidFill>
                            <a:schemeClr val="bg1"/>
                          </a:solidFill>
                          <a:effectLst/>
                          <a:latin typeface="Arial" charset="0"/>
                        </a:rPr>
                        <a:t>MAR 02</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r>
                        <a:rPr kumimoji="0" lang="en-US" sz="1800" b="0" i="0" u="none" strike="noStrike" cap="none" normalizeH="0" baseline="0">
                          <a:ln>
                            <a:noFill/>
                          </a:ln>
                          <a:solidFill>
                            <a:schemeClr val="bg1"/>
                          </a:solidFill>
                          <a:effectLst/>
                          <a:latin typeface="Arial" charset="0"/>
                        </a:rPr>
                        <a:t>7</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r>
                        <a:rPr kumimoji="0" lang="en-US" sz="1800" b="0" i="0" u="none" strike="noStrike" cap="none" normalizeH="0" baseline="0">
                          <a:ln>
                            <a:noFill/>
                          </a:ln>
                          <a:solidFill>
                            <a:schemeClr val="bg1"/>
                          </a:solidFill>
                          <a:effectLst/>
                          <a:latin typeface="Arial" charset="0"/>
                        </a:rPr>
                        <a:t>0.79</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r>
                        <a:rPr kumimoji="0" lang="en-US" sz="1800" b="0" i="0" u="none" strike="noStrike" cap="none" normalizeH="0" baseline="0">
                          <a:ln>
                            <a:noFill/>
                          </a:ln>
                          <a:solidFill>
                            <a:schemeClr val="bg1"/>
                          </a:solidFill>
                          <a:effectLst/>
                          <a:latin typeface="Arial" charset="0"/>
                        </a:rPr>
                        <a:t>0.77</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r>
                        <a:rPr kumimoji="0" lang="en-US" sz="1800" b="0" i="0" u="none" strike="noStrike" cap="none" normalizeH="0" baseline="0">
                          <a:ln>
                            <a:noFill/>
                          </a:ln>
                          <a:solidFill>
                            <a:schemeClr val="bg1"/>
                          </a:solidFill>
                          <a:effectLst/>
                          <a:latin typeface="Arial" charset="0"/>
                        </a:rPr>
                        <a:t>0.011</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r>
                        <a:rPr kumimoji="0" lang="en-US" sz="1800" b="0" i="0" u="none" strike="noStrike" cap="none" normalizeH="0" baseline="0">
                          <a:ln>
                            <a:noFill/>
                          </a:ln>
                          <a:solidFill>
                            <a:schemeClr val="bg1"/>
                          </a:solidFill>
                          <a:effectLst/>
                          <a:latin typeface="Arial" charset="0"/>
                        </a:rPr>
                        <a:t>99</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15913">
                <a:tc>
                  <a:txBody>
                    <a:bodyPr/>
                    <a:lstStyle/>
                    <a:p>
                      <a:pPr marL="0" marR="0" lvl="0" indent="0" algn="l" defTabSz="914400" rtl="0" eaLnBrk="0" fontAlgn="base" latinLnBrk="0" hangingPunct="0">
                        <a:lnSpc>
                          <a:spcPct val="100000"/>
                        </a:lnSpc>
                        <a:spcBef>
                          <a:spcPct val="20000"/>
                        </a:spcBef>
                        <a:spcAft>
                          <a:spcPct val="0"/>
                        </a:spcAft>
                        <a:buClrTx/>
                        <a:buSzTx/>
                        <a:buFont typeface="Wingdings" pitchFamily="2" charset="2"/>
                        <a:buNone/>
                        <a:tabLst/>
                      </a:pPr>
                      <a:r>
                        <a:rPr kumimoji="0" lang="en-US" sz="1800" b="0" i="0" u="none" strike="noStrike" cap="none" normalizeH="0" baseline="0">
                          <a:ln>
                            <a:noFill/>
                          </a:ln>
                          <a:solidFill>
                            <a:schemeClr val="bg1"/>
                          </a:solidFill>
                          <a:effectLst/>
                          <a:latin typeface="Arial" charset="0"/>
                        </a:rPr>
                        <a:t>APR 02</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endParaRPr kumimoji="0" lang="en-US" sz="1800" b="0" i="0" u="none" strike="noStrike" cap="none" normalizeH="0" baseline="0">
                        <a:ln>
                          <a:noFill/>
                        </a:ln>
                        <a:solidFill>
                          <a:schemeClr val="bg1"/>
                        </a:solidFill>
                        <a:effectLst/>
                        <a:latin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r>
                        <a:rPr kumimoji="0" lang="en-US" sz="1800" b="0" i="0" u="none" strike="noStrike" cap="none" normalizeH="0" baseline="0">
                          <a:ln>
                            <a:noFill/>
                          </a:ln>
                          <a:solidFill>
                            <a:schemeClr val="bg1"/>
                          </a:solidFill>
                          <a:effectLst/>
                          <a:latin typeface="Arial" charset="0"/>
                        </a:rPr>
                        <a:t>0.76</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r>
                        <a:rPr kumimoji="0" lang="en-US" sz="1800" b="0" i="0" u="none" strike="noStrike" cap="none" normalizeH="0" baseline="0">
                          <a:ln>
                            <a:noFill/>
                          </a:ln>
                          <a:solidFill>
                            <a:schemeClr val="bg1"/>
                          </a:solidFill>
                          <a:effectLst/>
                          <a:latin typeface="Arial" charset="0"/>
                        </a:rPr>
                        <a:t>0.76</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r>
                        <a:rPr kumimoji="0" lang="en-US" sz="1800" b="0" i="0" u="none" strike="noStrike" cap="none" normalizeH="0" baseline="0">
                          <a:ln>
                            <a:noFill/>
                          </a:ln>
                          <a:solidFill>
                            <a:schemeClr val="bg1"/>
                          </a:solidFill>
                          <a:effectLst/>
                          <a:latin typeface="Arial" charset="0"/>
                        </a:rPr>
                        <a:t>0.015</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r>
                        <a:rPr kumimoji="0" lang="en-US" sz="1800" b="0" i="0" u="none" strike="noStrike" cap="none" normalizeH="0" baseline="0">
                          <a:ln>
                            <a:noFill/>
                          </a:ln>
                          <a:solidFill>
                            <a:schemeClr val="bg1"/>
                          </a:solidFill>
                          <a:effectLst/>
                          <a:latin typeface="Arial" charset="0"/>
                        </a:rPr>
                        <a:t>98</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15913">
                <a:tc>
                  <a:txBody>
                    <a:bodyPr/>
                    <a:lstStyle/>
                    <a:p>
                      <a:pPr marL="0" marR="0" lvl="0" indent="0" algn="l" defTabSz="914400" rtl="0" eaLnBrk="0" fontAlgn="base" latinLnBrk="0" hangingPunct="0">
                        <a:lnSpc>
                          <a:spcPct val="100000"/>
                        </a:lnSpc>
                        <a:spcBef>
                          <a:spcPct val="20000"/>
                        </a:spcBef>
                        <a:spcAft>
                          <a:spcPct val="0"/>
                        </a:spcAft>
                        <a:buClrTx/>
                        <a:buSzTx/>
                        <a:buFont typeface="Wingdings" pitchFamily="2" charset="2"/>
                        <a:buNone/>
                        <a:tabLst/>
                      </a:pPr>
                      <a:r>
                        <a:rPr kumimoji="0" lang="en-US" sz="1800" b="0" i="0" u="none" strike="noStrike" cap="none" normalizeH="0" baseline="0">
                          <a:ln>
                            <a:noFill/>
                          </a:ln>
                          <a:solidFill>
                            <a:schemeClr val="bg1"/>
                          </a:solidFill>
                          <a:effectLst/>
                          <a:latin typeface="Arial" charset="0"/>
                        </a:rPr>
                        <a:t>JUL 02</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endParaRPr kumimoji="0" lang="en-US" sz="1800" b="0" i="0" u="none" strike="noStrike" cap="none" normalizeH="0" baseline="0">
                        <a:ln>
                          <a:noFill/>
                        </a:ln>
                        <a:solidFill>
                          <a:schemeClr val="bg1"/>
                        </a:solidFill>
                        <a:effectLst/>
                        <a:latin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r>
                        <a:rPr kumimoji="0" lang="en-US" sz="1800" b="0" i="0" u="none" strike="noStrike" cap="none" normalizeH="0" baseline="0">
                          <a:ln>
                            <a:noFill/>
                          </a:ln>
                          <a:solidFill>
                            <a:schemeClr val="bg1"/>
                          </a:solidFill>
                          <a:effectLst/>
                          <a:latin typeface="Arial" charset="0"/>
                        </a:rPr>
                        <a:t>0.81</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endParaRPr kumimoji="0" lang="en-US" sz="1800" b="0" i="0" u="none" strike="noStrike" cap="none" normalizeH="0" baseline="0">
                        <a:ln>
                          <a:noFill/>
                        </a:ln>
                        <a:solidFill>
                          <a:schemeClr val="bg1"/>
                        </a:solidFill>
                        <a:effectLst/>
                        <a:latin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r>
                        <a:rPr kumimoji="0" lang="en-US" sz="1800" b="0" i="0" u="none" strike="noStrike" cap="none" normalizeH="0" baseline="0">
                          <a:ln>
                            <a:noFill/>
                          </a:ln>
                          <a:solidFill>
                            <a:schemeClr val="bg1"/>
                          </a:solidFill>
                          <a:effectLst/>
                          <a:latin typeface="Arial" charset="0"/>
                        </a:rPr>
                        <a:t>0.005</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r>
                        <a:rPr kumimoji="0" lang="en-US" sz="1800" b="0" i="0" u="none" strike="noStrike" cap="none" normalizeH="0" baseline="0">
                          <a:ln>
                            <a:noFill/>
                          </a:ln>
                          <a:solidFill>
                            <a:schemeClr val="bg1"/>
                          </a:solidFill>
                          <a:effectLst/>
                          <a:latin typeface="Arial" charset="0"/>
                        </a:rPr>
                        <a:t>99</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17500">
                <a:tc>
                  <a:txBody>
                    <a:bodyPr/>
                    <a:lstStyle/>
                    <a:p>
                      <a:pPr marL="0" marR="0" lvl="0" indent="0" algn="l" defTabSz="914400" rtl="0" eaLnBrk="0" fontAlgn="base" latinLnBrk="0" hangingPunct="0">
                        <a:lnSpc>
                          <a:spcPct val="100000"/>
                        </a:lnSpc>
                        <a:spcBef>
                          <a:spcPct val="20000"/>
                        </a:spcBef>
                        <a:spcAft>
                          <a:spcPct val="0"/>
                        </a:spcAft>
                        <a:buClrTx/>
                        <a:buSzTx/>
                        <a:buFont typeface="Wingdings" pitchFamily="2" charset="2"/>
                        <a:buNone/>
                        <a:tabLst/>
                      </a:pPr>
                      <a:r>
                        <a:rPr kumimoji="0" lang="en-US" sz="1800" b="0" i="0" u="none" strike="noStrike" cap="none" normalizeH="0" baseline="0">
                          <a:ln>
                            <a:noFill/>
                          </a:ln>
                          <a:solidFill>
                            <a:schemeClr val="bg1"/>
                          </a:solidFill>
                          <a:effectLst/>
                          <a:latin typeface="Arial" charset="0"/>
                        </a:rPr>
                        <a:t>OCT 02</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endParaRPr kumimoji="0" lang="en-US" sz="1800" b="0" i="0" u="none" strike="noStrike" cap="none" normalizeH="0" baseline="0">
                        <a:ln>
                          <a:noFill/>
                        </a:ln>
                        <a:solidFill>
                          <a:schemeClr val="bg1"/>
                        </a:solidFill>
                        <a:effectLst/>
                        <a:latin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r>
                        <a:rPr kumimoji="0" lang="en-US" sz="1800" b="0" i="0" u="none" strike="noStrike" cap="none" normalizeH="0" baseline="0">
                          <a:ln>
                            <a:noFill/>
                          </a:ln>
                          <a:solidFill>
                            <a:schemeClr val="bg1"/>
                          </a:solidFill>
                          <a:effectLst/>
                          <a:latin typeface="Arial" charset="0"/>
                        </a:rPr>
                        <a:t>0.86</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r>
                        <a:rPr kumimoji="0" lang="en-US" sz="1800" b="0" i="0" u="none" strike="noStrike" cap="none" normalizeH="0" baseline="0">
                          <a:ln>
                            <a:noFill/>
                          </a:ln>
                          <a:solidFill>
                            <a:schemeClr val="bg1"/>
                          </a:solidFill>
                          <a:effectLst/>
                          <a:latin typeface="Arial" charset="0"/>
                        </a:rPr>
                        <a:t>0.81</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r>
                        <a:rPr kumimoji="0" lang="en-US" sz="1800" b="1" i="0" u="none" strike="noStrike" cap="none" normalizeH="0" baseline="0">
                          <a:ln>
                            <a:noFill/>
                          </a:ln>
                          <a:solidFill>
                            <a:schemeClr val="tx1"/>
                          </a:solidFill>
                          <a:effectLst/>
                          <a:latin typeface="Arial" charset="0"/>
                        </a:rPr>
                        <a:t>0.073</a:t>
                      </a:r>
                    </a:p>
                  </a:txBody>
                  <a:tcPr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r>
                        <a:rPr kumimoji="0" lang="en-US" sz="1800" b="1" i="0" u="none" strike="noStrike" cap="none" normalizeH="0" baseline="0">
                          <a:ln>
                            <a:noFill/>
                          </a:ln>
                          <a:solidFill>
                            <a:schemeClr val="tx1"/>
                          </a:solidFill>
                          <a:effectLst/>
                          <a:latin typeface="Arial" charset="0"/>
                        </a:rPr>
                        <a:t>91</a:t>
                      </a:r>
                    </a:p>
                  </a:txBody>
                  <a:tcPr horzOverflow="overflow">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7"/>
                  </a:ext>
                </a:extLst>
              </a:tr>
              <a:tr h="315913">
                <a:tc>
                  <a:txBody>
                    <a:bodyPr/>
                    <a:lstStyle/>
                    <a:p>
                      <a:pPr marL="0" marR="0" lvl="0" indent="0" algn="l" defTabSz="914400" rtl="0" eaLnBrk="0" fontAlgn="base" latinLnBrk="0" hangingPunct="0">
                        <a:lnSpc>
                          <a:spcPct val="100000"/>
                        </a:lnSpc>
                        <a:spcBef>
                          <a:spcPct val="20000"/>
                        </a:spcBef>
                        <a:spcAft>
                          <a:spcPct val="0"/>
                        </a:spcAft>
                        <a:buClrTx/>
                        <a:buSzTx/>
                        <a:buFont typeface="Wingdings" pitchFamily="2" charset="2"/>
                        <a:buNone/>
                        <a:tabLst/>
                      </a:pPr>
                      <a:r>
                        <a:rPr kumimoji="0" lang="en-US" sz="1800" b="0" i="0" u="none" strike="noStrike" cap="none" normalizeH="0" baseline="0">
                          <a:ln>
                            <a:noFill/>
                          </a:ln>
                          <a:solidFill>
                            <a:schemeClr val="bg1"/>
                          </a:solidFill>
                          <a:effectLst/>
                          <a:latin typeface="Arial" charset="0"/>
                        </a:rPr>
                        <a:t>JAN 02</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r>
                        <a:rPr kumimoji="0" lang="en-US" sz="1800" b="0" i="0" u="none" strike="noStrike" cap="none" normalizeH="0" baseline="0">
                          <a:ln>
                            <a:noFill/>
                          </a:ln>
                          <a:solidFill>
                            <a:schemeClr val="tx1"/>
                          </a:solidFill>
                          <a:effectLst/>
                          <a:latin typeface="Arial" charset="0"/>
                        </a:rPr>
                        <a:t>6</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r>
                        <a:rPr kumimoji="0" lang="en-US" sz="1800" b="0" i="0" u="none" strike="noStrike" cap="none" normalizeH="0" baseline="0">
                          <a:ln>
                            <a:noFill/>
                          </a:ln>
                          <a:solidFill>
                            <a:schemeClr val="bg1"/>
                          </a:solidFill>
                          <a:effectLst/>
                          <a:latin typeface="Arial" charset="0"/>
                        </a:rPr>
                        <a:t>0.85</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r>
                        <a:rPr kumimoji="0" lang="en-US" sz="1800" b="0" i="0" u="none" strike="noStrike" cap="none" normalizeH="0" baseline="0">
                          <a:ln>
                            <a:noFill/>
                          </a:ln>
                          <a:solidFill>
                            <a:schemeClr val="bg1"/>
                          </a:solidFill>
                          <a:effectLst/>
                          <a:latin typeface="Arial" charset="0"/>
                        </a:rPr>
                        <a:t>0.88</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r>
                        <a:rPr kumimoji="0" lang="en-US" sz="1800" b="1" i="0" u="none" strike="noStrike" cap="none" normalizeH="0" baseline="0">
                          <a:ln>
                            <a:noFill/>
                          </a:ln>
                          <a:solidFill>
                            <a:schemeClr val="tx1"/>
                          </a:solidFill>
                          <a:effectLst/>
                          <a:latin typeface="Arial" charset="0"/>
                        </a:rPr>
                        <a:t>0.884</a:t>
                      </a:r>
                    </a:p>
                  </a:txBody>
                  <a:tcPr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r>
                        <a:rPr kumimoji="0" lang="en-US" sz="1800" b="1" i="0" u="none" strike="noStrike" cap="none" normalizeH="0" baseline="0">
                          <a:ln>
                            <a:noFill/>
                          </a:ln>
                          <a:solidFill>
                            <a:schemeClr val="tx1"/>
                          </a:solidFill>
                          <a:effectLst/>
                          <a:latin typeface="Arial"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8"/>
                  </a:ext>
                </a:extLst>
              </a:tr>
              <a:tr h="315913">
                <a:tc gridSpan="6">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r>
                        <a:rPr kumimoji="0" lang="en-US" sz="1800" b="0" i="0" u="none" strike="noStrike" cap="none" normalizeH="0" baseline="0">
                          <a:ln>
                            <a:noFill/>
                          </a:ln>
                          <a:solidFill>
                            <a:schemeClr val="bg1"/>
                          </a:solidFill>
                          <a:effectLst/>
                          <a:latin typeface="Arial" charset="0"/>
                        </a:rPr>
                        <a:t>NEW RO MEMBRANES INSTALLED</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9"/>
                  </a:ext>
                </a:extLst>
              </a:tr>
              <a:tr h="317500">
                <a:tc>
                  <a:txBody>
                    <a:bodyPr/>
                    <a:lstStyle/>
                    <a:p>
                      <a:pPr marL="0" marR="0" lvl="0" indent="0" algn="l" defTabSz="914400" rtl="0" eaLnBrk="0" fontAlgn="base" latinLnBrk="0" hangingPunct="0">
                        <a:lnSpc>
                          <a:spcPct val="100000"/>
                        </a:lnSpc>
                        <a:spcBef>
                          <a:spcPct val="20000"/>
                        </a:spcBef>
                        <a:spcAft>
                          <a:spcPct val="0"/>
                        </a:spcAft>
                        <a:buClrTx/>
                        <a:buSzTx/>
                        <a:buFont typeface="Wingdings" pitchFamily="2" charset="2"/>
                        <a:buNone/>
                        <a:tabLst/>
                      </a:pPr>
                      <a:r>
                        <a:rPr kumimoji="0" lang="en-US" sz="1800" b="0" i="0" u="none" strike="noStrike" cap="none" normalizeH="0" baseline="0">
                          <a:ln>
                            <a:noFill/>
                          </a:ln>
                          <a:solidFill>
                            <a:schemeClr val="bg1"/>
                          </a:solidFill>
                          <a:effectLst/>
                          <a:latin typeface="Arial" charset="0"/>
                        </a:rPr>
                        <a:t>FEB 02</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r>
                        <a:rPr kumimoji="0" lang="en-US" sz="1800" b="0" i="0" u="none" strike="noStrike" cap="none" normalizeH="0" baseline="0">
                          <a:ln>
                            <a:noFill/>
                          </a:ln>
                          <a:solidFill>
                            <a:schemeClr val="tx1"/>
                          </a:solidFill>
                          <a:effectLst/>
                          <a:latin typeface="Arial" charset="0"/>
                        </a:rPr>
                        <a:t>6</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r>
                        <a:rPr kumimoji="0" lang="en-US" sz="1800" b="0" i="0" u="none" strike="noStrike" cap="none" normalizeH="0" baseline="0">
                          <a:ln>
                            <a:noFill/>
                          </a:ln>
                          <a:solidFill>
                            <a:schemeClr val="bg1"/>
                          </a:solidFill>
                          <a:effectLst/>
                          <a:latin typeface="Arial" charset="0"/>
                        </a:rPr>
                        <a:t>0.81</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r>
                        <a:rPr kumimoji="0" lang="en-US" sz="1800" b="0" i="0" u="none" strike="noStrike" cap="none" normalizeH="0" baseline="0">
                          <a:ln>
                            <a:noFill/>
                          </a:ln>
                          <a:solidFill>
                            <a:schemeClr val="bg1"/>
                          </a:solidFill>
                          <a:effectLst/>
                          <a:latin typeface="Arial" charset="0"/>
                        </a:rPr>
                        <a:t>0.81</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r>
                        <a:rPr kumimoji="0" lang="en-US" sz="1800" b="1" i="0" u="none" strike="noStrike" cap="none" normalizeH="0" baseline="0">
                          <a:ln>
                            <a:noFill/>
                          </a:ln>
                          <a:solidFill>
                            <a:schemeClr val="tx1"/>
                          </a:solidFill>
                          <a:effectLst/>
                          <a:latin typeface="Arial" charset="0"/>
                        </a:rPr>
                        <a:t>0.158</a:t>
                      </a:r>
                    </a:p>
                  </a:txBody>
                  <a:tcPr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r>
                        <a:rPr kumimoji="0" lang="en-US" sz="1800" b="1" i="0" u="none" strike="noStrike" cap="none" normalizeH="0" baseline="0">
                          <a:ln>
                            <a:noFill/>
                          </a:ln>
                          <a:solidFill>
                            <a:schemeClr val="tx1"/>
                          </a:solidFill>
                          <a:effectLst/>
                          <a:latin typeface="Arial" charset="0"/>
                        </a:rPr>
                        <a:t>80</a:t>
                      </a:r>
                    </a:p>
                  </a:txBody>
                  <a:tcPr horzOverflow="overflow">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10"/>
                  </a:ext>
                </a:extLst>
              </a:tr>
              <a:tr h="315913">
                <a:tc>
                  <a:txBody>
                    <a:bodyPr/>
                    <a:lstStyle/>
                    <a:p>
                      <a:pPr marL="0" marR="0" lvl="0" indent="0" algn="l" defTabSz="914400" rtl="0" eaLnBrk="0" fontAlgn="base" latinLnBrk="0" hangingPunct="0">
                        <a:lnSpc>
                          <a:spcPct val="100000"/>
                        </a:lnSpc>
                        <a:spcBef>
                          <a:spcPct val="20000"/>
                        </a:spcBef>
                        <a:spcAft>
                          <a:spcPct val="0"/>
                        </a:spcAft>
                        <a:buClrTx/>
                        <a:buSzTx/>
                        <a:buFont typeface="Wingdings" pitchFamily="2" charset="2"/>
                        <a:buNone/>
                        <a:tabLst/>
                      </a:pPr>
                      <a:r>
                        <a:rPr kumimoji="0" lang="en-US" sz="1800" b="0" i="0" u="none" strike="noStrike" cap="none" normalizeH="0" baseline="0">
                          <a:ln>
                            <a:noFill/>
                          </a:ln>
                          <a:solidFill>
                            <a:schemeClr val="bg1"/>
                          </a:solidFill>
                          <a:effectLst/>
                          <a:latin typeface="Arial" charset="0"/>
                        </a:rPr>
                        <a:t>FEB 02</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r>
                        <a:rPr kumimoji="0" lang="en-US" sz="1800" b="0" i="0" u="none" strike="noStrike" cap="none" normalizeH="0" baseline="0">
                          <a:ln>
                            <a:noFill/>
                          </a:ln>
                          <a:solidFill>
                            <a:schemeClr val="bg1"/>
                          </a:solidFill>
                          <a:effectLst/>
                          <a:latin typeface="Arial" charset="0"/>
                        </a:rPr>
                        <a:t>10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r>
                        <a:rPr kumimoji="0" lang="en-US" sz="1800" b="0" i="0" u="none" strike="noStrike" cap="none" normalizeH="0" baseline="0">
                          <a:ln>
                            <a:noFill/>
                          </a:ln>
                          <a:solidFill>
                            <a:schemeClr val="bg1"/>
                          </a:solidFill>
                          <a:effectLst/>
                          <a:latin typeface="Arial" charset="0"/>
                        </a:rPr>
                        <a:t>0.90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r>
                        <a:rPr kumimoji="0" lang="en-US" sz="1800" b="0" i="0" u="none" strike="noStrike" cap="none" normalizeH="0" baseline="0">
                          <a:ln>
                            <a:noFill/>
                          </a:ln>
                          <a:solidFill>
                            <a:schemeClr val="bg1"/>
                          </a:solidFill>
                          <a:effectLst/>
                          <a:latin typeface="Arial" charset="0"/>
                        </a:rPr>
                        <a:t>0.85</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r>
                        <a:rPr kumimoji="0" lang="en-US" sz="1800" b="0" i="0" u="none" strike="noStrike" cap="none" normalizeH="0" baseline="0">
                          <a:ln>
                            <a:noFill/>
                          </a:ln>
                          <a:solidFill>
                            <a:schemeClr val="bg1"/>
                          </a:solidFill>
                          <a:effectLst/>
                          <a:latin typeface="Arial" charset="0"/>
                        </a:rPr>
                        <a:t>0.005</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r>
                        <a:rPr kumimoji="0" lang="en-US" sz="1800" b="0" i="0" u="none" strike="noStrike" cap="none" normalizeH="0" baseline="0">
                          <a:ln>
                            <a:noFill/>
                          </a:ln>
                          <a:solidFill>
                            <a:schemeClr val="bg1"/>
                          </a:solidFill>
                          <a:effectLst/>
                          <a:latin typeface="Arial" charset="0"/>
                        </a:rPr>
                        <a:t>96</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317500">
                <a:tc>
                  <a:txBody>
                    <a:bodyPr/>
                    <a:lstStyle/>
                    <a:p>
                      <a:pPr marL="0" marR="0" lvl="0" indent="0" algn="l" defTabSz="914400" rtl="0" eaLnBrk="0" fontAlgn="base" latinLnBrk="0" hangingPunct="0">
                        <a:lnSpc>
                          <a:spcPct val="100000"/>
                        </a:lnSpc>
                        <a:spcBef>
                          <a:spcPct val="20000"/>
                        </a:spcBef>
                        <a:spcAft>
                          <a:spcPct val="0"/>
                        </a:spcAft>
                        <a:buClrTx/>
                        <a:buSzTx/>
                        <a:buFont typeface="Wingdings" pitchFamily="2" charset="2"/>
                        <a:buNone/>
                        <a:tabLst/>
                      </a:pPr>
                      <a:r>
                        <a:rPr kumimoji="0" lang="en-US" sz="1800" b="0" i="0" u="none" strike="noStrike" cap="none" normalizeH="0" baseline="0">
                          <a:ln>
                            <a:noFill/>
                          </a:ln>
                          <a:solidFill>
                            <a:schemeClr val="bg1"/>
                          </a:solidFill>
                          <a:effectLst/>
                          <a:latin typeface="Arial" charset="0"/>
                        </a:rPr>
                        <a:t>MAR 02</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r>
                        <a:rPr kumimoji="0" lang="en-US" sz="1800" b="0" i="0" u="none" strike="noStrike" cap="none" normalizeH="0" baseline="0">
                          <a:ln>
                            <a:noFill/>
                          </a:ln>
                          <a:solidFill>
                            <a:schemeClr val="bg1"/>
                          </a:solidFill>
                          <a:effectLst/>
                          <a:latin typeface="Arial" charset="0"/>
                        </a:rPr>
                        <a:t>8</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r>
                        <a:rPr kumimoji="0" lang="en-US" sz="1800" b="0" i="0" u="none" strike="noStrike" cap="none" normalizeH="0" baseline="0">
                          <a:ln>
                            <a:noFill/>
                          </a:ln>
                          <a:solidFill>
                            <a:schemeClr val="bg1"/>
                          </a:solidFill>
                          <a:effectLst/>
                          <a:latin typeface="Arial" charset="0"/>
                        </a:rPr>
                        <a:t>0.86</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r>
                        <a:rPr kumimoji="0" lang="en-US" sz="1800" b="0" i="0" u="none" strike="noStrike" cap="none" normalizeH="0" baseline="0">
                          <a:ln>
                            <a:noFill/>
                          </a:ln>
                          <a:solidFill>
                            <a:schemeClr val="bg1"/>
                          </a:solidFill>
                          <a:effectLst/>
                          <a:latin typeface="Arial" charset="0"/>
                        </a:rPr>
                        <a:t>0.87</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r>
                        <a:rPr kumimoji="0" lang="en-US" sz="1800" b="0" i="0" u="none" strike="noStrike" cap="none" normalizeH="0" baseline="0">
                          <a:ln>
                            <a:noFill/>
                          </a:ln>
                          <a:solidFill>
                            <a:schemeClr val="bg1"/>
                          </a:solidFill>
                          <a:effectLst/>
                          <a:latin typeface="Arial" charset="0"/>
                        </a:rPr>
                        <a:t>&lt; 0.01</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Wingdings" pitchFamily="2" charset="2"/>
                        <a:buNone/>
                        <a:tabLst/>
                      </a:pPr>
                      <a:r>
                        <a:rPr kumimoji="0" lang="en-US" sz="1800" b="0" i="0" u="none" strike="noStrike" cap="none" normalizeH="0" baseline="0">
                          <a:ln>
                            <a:noFill/>
                          </a:ln>
                          <a:solidFill>
                            <a:schemeClr val="bg1"/>
                          </a:solidFill>
                          <a:effectLst/>
                          <a:latin typeface="Arial" charset="0"/>
                        </a:rPr>
                        <a:t>99</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r>
              <a:rPr lang="en-US" sz="2800" b="1"/>
              <a:t>EFFECT OF pH ON ALUMINUM IN WATER</a:t>
            </a:r>
            <a:endParaRPr lang="en-US"/>
          </a:p>
        </p:txBody>
      </p:sp>
      <p:pic>
        <p:nvPicPr>
          <p:cNvPr id="64515" name="Picture 3"/>
          <p:cNvPicPr>
            <a:picLocks noChangeAspect="1" noChangeArrowheads="1"/>
          </p:cNvPicPr>
          <p:nvPr/>
        </p:nvPicPr>
        <p:blipFill>
          <a:blip r:embed="rId2" cstate="print"/>
          <a:srcRect/>
          <a:stretch>
            <a:fillRect/>
          </a:stretch>
        </p:blipFill>
        <p:spPr bwMode="auto">
          <a:xfrm>
            <a:off x="1576388" y="869958"/>
            <a:ext cx="7113587" cy="5476875"/>
          </a:xfrm>
          <a:prstGeom prst="rect">
            <a:avLst/>
          </a:prstGeom>
          <a:noFill/>
          <a:ln w="25400">
            <a:noFill/>
            <a:miter lim="800000"/>
            <a:headEnd/>
            <a:tailEnd/>
          </a:ln>
        </p:spPr>
      </p:pic>
      <p:sp>
        <p:nvSpPr>
          <p:cNvPr id="64516" name="Text Box 4"/>
          <p:cNvSpPr txBox="1">
            <a:spLocks noChangeArrowheads="1"/>
          </p:cNvSpPr>
          <p:nvPr/>
        </p:nvSpPr>
        <p:spPr bwMode="auto">
          <a:xfrm>
            <a:off x="432494" y="6168397"/>
            <a:ext cx="4344459" cy="307777"/>
          </a:xfrm>
          <a:prstGeom prst="rect">
            <a:avLst/>
          </a:prstGeom>
          <a:noFill/>
          <a:ln w="9525">
            <a:noFill/>
            <a:miter lim="800000"/>
            <a:headEnd/>
            <a:tailEnd/>
          </a:ln>
        </p:spPr>
        <p:txBody>
          <a:bodyPr wrap="none">
            <a:spAutoFit/>
          </a:bodyPr>
          <a:lstStyle/>
          <a:p>
            <a:pPr algn="l"/>
            <a:r>
              <a:rPr lang="en-US" sz="1400">
                <a:solidFill>
                  <a:srgbClr val="FFFFFF"/>
                </a:solidFill>
                <a:latin typeface="Arial"/>
              </a:rPr>
              <a:t>Parkinson IS et al. </a:t>
            </a:r>
            <a:r>
              <a:rPr lang="en-US" sz="1400" i="1">
                <a:solidFill>
                  <a:srgbClr val="FFFFFF"/>
                </a:solidFill>
                <a:latin typeface="Arial"/>
              </a:rPr>
              <a:t>J Clin Pathol</a:t>
            </a:r>
            <a:r>
              <a:rPr lang="en-US" sz="1400">
                <a:solidFill>
                  <a:srgbClr val="FFFFFF"/>
                </a:solidFill>
                <a:latin typeface="Arial"/>
              </a:rPr>
              <a:t> 34:1285-1294, 1981</a:t>
            </a:r>
            <a:endParaRPr lang="en-US">
              <a:solidFill>
                <a:srgbClr val="000000"/>
              </a:solidFill>
              <a:latin typeface="Times New Roman" pitchFamily="18" charset="0"/>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r>
              <a:rPr lang="en-US" sz="2800" b="1" dirty="0"/>
              <a:t>TESTING FOR TOTAL CHLORINE</a:t>
            </a:r>
          </a:p>
        </p:txBody>
      </p:sp>
      <p:sp>
        <p:nvSpPr>
          <p:cNvPr id="68611" name="Rectangle 3"/>
          <p:cNvSpPr>
            <a:spLocks noGrp="1" noChangeArrowheads="1"/>
          </p:cNvSpPr>
          <p:nvPr>
            <p:ph type="body" idx="1"/>
          </p:nvPr>
        </p:nvSpPr>
        <p:spPr>
          <a:xfrm>
            <a:off x="771525" y="1981200"/>
            <a:ext cx="8743950" cy="4495800"/>
          </a:xfrm>
        </p:spPr>
        <p:txBody>
          <a:bodyPr/>
          <a:lstStyle/>
          <a:p>
            <a:pPr marL="365760" indent="-365760">
              <a:spcBef>
                <a:spcPts val="600"/>
              </a:spcBef>
              <a:buSzPct val="85000"/>
              <a:buFont typeface="Wingdings" pitchFamily="2" charset="2"/>
              <a:buChar char="Ø"/>
            </a:pPr>
            <a:r>
              <a:rPr lang="en-US" sz="2400" i="1" dirty="0">
                <a:solidFill>
                  <a:schemeClr val="bg1"/>
                </a:solidFill>
              </a:rPr>
              <a:t>N</a:t>
            </a:r>
            <a:r>
              <a:rPr lang="en-US" sz="2400" dirty="0">
                <a:solidFill>
                  <a:schemeClr val="bg1"/>
                </a:solidFill>
              </a:rPr>
              <a:t>-chloramines (organic chloramines) will test positive in DPD-based assays.</a:t>
            </a:r>
          </a:p>
          <a:p>
            <a:pPr marL="365760" indent="-365760">
              <a:spcBef>
                <a:spcPts val="600"/>
              </a:spcBef>
              <a:buSzPct val="85000"/>
              <a:buFont typeface="Wingdings" pitchFamily="2" charset="2"/>
              <a:buChar char="Ø"/>
            </a:pPr>
            <a:r>
              <a:rPr lang="en-US" sz="2400" dirty="0">
                <a:solidFill>
                  <a:schemeClr val="bg1"/>
                </a:solidFill>
              </a:rPr>
              <a:t>Other oxidizing agents (e.g., permanganate) will test positive in DPD- and MTK-based assays.</a:t>
            </a:r>
          </a:p>
          <a:p>
            <a:pPr marL="365760" indent="-365760">
              <a:spcBef>
                <a:spcPts val="600"/>
              </a:spcBef>
              <a:buSzPct val="85000"/>
              <a:buFont typeface="Wingdings" pitchFamily="2" charset="2"/>
              <a:buChar char="Ø"/>
            </a:pPr>
            <a:r>
              <a:rPr lang="en-US" sz="2400" dirty="0">
                <a:solidFill>
                  <a:schemeClr val="bg1"/>
                </a:solidFill>
              </a:rPr>
              <a:t>Manganese oxides interfere with DPD-based assays, but not MTK-based assays</a:t>
            </a:r>
          </a:p>
          <a:p>
            <a:pPr marL="731520" lvl="1" indent="-274320">
              <a:spcBef>
                <a:spcPct val="100000"/>
              </a:spcBef>
            </a:pPr>
            <a:r>
              <a:rPr lang="en-US" i="1" dirty="0"/>
              <a:t>N</a:t>
            </a:r>
            <a:r>
              <a:rPr lang="en-US" dirty="0"/>
              <a:t>-chloramines and permanganate are rejected by reverse osmosis.</a:t>
            </a:r>
          </a:p>
          <a:p>
            <a:pPr marL="731520" lvl="1" indent="-274320"/>
            <a:r>
              <a:rPr lang="en-US" dirty="0"/>
              <a:t>If you suspect interference in the DPD assay, measure total chlorine after the RO.</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r>
              <a:rPr lang="en-US" sz="2800" b="1"/>
              <a:t>CHLORAMINE REMOVAL</a:t>
            </a:r>
          </a:p>
        </p:txBody>
      </p:sp>
      <p:sp>
        <p:nvSpPr>
          <p:cNvPr id="69635" name="Rectangle 3"/>
          <p:cNvSpPr>
            <a:spLocks noGrp="1" noChangeArrowheads="1"/>
          </p:cNvSpPr>
          <p:nvPr>
            <p:ph type="body" idx="1"/>
          </p:nvPr>
        </p:nvSpPr>
        <p:spPr/>
        <p:txBody>
          <a:bodyPr/>
          <a:lstStyle/>
          <a:p>
            <a:pPr>
              <a:spcBef>
                <a:spcPct val="50000"/>
              </a:spcBef>
              <a:buSzPct val="140000"/>
              <a:buFontTx/>
              <a:buChar char="•"/>
            </a:pPr>
            <a:r>
              <a:rPr lang="en-US" sz="2400">
                <a:solidFill>
                  <a:schemeClr val="bg1"/>
                </a:solidFill>
              </a:rPr>
              <a:t>Levels in municipal water are a moving target.</a:t>
            </a:r>
          </a:p>
          <a:p>
            <a:pPr>
              <a:spcBef>
                <a:spcPct val="50000"/>
              </a:spcBef>
              <a:buSzPct val="140000"/>
              <a:buFontTx/>
              <a:buChar char="•"/>
            </a:pPr>
            <a:r>
              <a:rPr lang="en-US" sz="2400">
                <a:solidFill>
                  <a:schemeClr val="bg1"/>
                </a:solidFill>
              </a:rPr>
              <a:t>Establish communications with your water provider.</a:t>
            </a:r>
          </a:p>
          <a:p>
            <a:pPr>
              <a:spcBef>
                <a:spcPct val="50000"/>
              </a:spcBef>
              <a:buSzPct val="140000"/>
              <a:buFontTx/>
              <a:buChar char="•"/>
            </a:pPr>
            <a:r>
              <a:rPr lang="en-US" sz="2400">
                <a:solidFill>
                  <a:schemeClr val="bg1"/>
                </a:solidFill>
              </a:rPr>
              <a:t>Other changes in municipal water may impact on the ability of carbon to remove chloramine.</a:t>
            </a:r>
          </a:p>
          <a:p>
            <a:pPr>
              <a:spcBef>
                <a:spcPct val="50000"/>
              </a:spcBef>
              <a:buSzPct val="140000"/>
              <a:buFontTx/>
              <a:buChar char="•"/>
            </a:pPr>
            <a:r>
              <a:rPr lang="en-US" sz="2400">
                <a:solidFill>
                  <a:schemeClr val="bg1"/>
                </a:solidFill>
              </a:rPr>
              <a:t>When installing an alternative means for chloramine removal, think how it will impact the rest of the treatment system.</a:t>
            </a:r>
          </a:p>
          <a:p>
            <a:pPr>
              <a:spcBef>
                <a:spcPct val="50000"/>
              </a:spcBef>
              <a:buSzPct val="140000"/>
              <a:buFontTx/>
              <a:buChar char="•"/>
            </a:pPr>
            <a:r>
              <a:rPr lang="en-US" sz="2400">
                <a:solidFill>
                  <a:schemeClr val="bg1"/>
                </a:solidFill>
              </a:rPr>
              <a:t>If there is unexpected breakthrough, think about possible interferences with the chloramine assay.</a:t>
            </a:r>
          </a:p>
          <a:p>
            <a:endParaRPr lang="en-US" sz="2400">
              <a:solidFill>
                <a:schemeClr val="bg1"/>
              </a:solidFill>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p:cNvSpPr>
            <a:spLocks noGrp="1" noChangeArrowheads="1"/>
          </p:cNvSpPr>
          <p:nvPr>
            <p:ph type="ctrTitle"/>
          </p:nvPr>
        </p:nvSpPr>
        <p:spPr>
          <a:xfrm>
            <a:off x="600076" y="457199"/>
            <a:ext cx="9112250" cy="4143376"/>
          </a:xfrm>
          <a:noFill/>
          <a:ln/>
        </p:spPr>
        <p:txBody>
          <a:bodyPr lIns="0" tIns="571297" rIns="0" bIns="0"/>
          <a:lstStyle/>
          <a:p>
            <a:pPr>
              <a:lnSpc>
                <a:spcPct val="150000"/>
              </a:lnSpc>
              <a:spcBef>
                <a:spcPts val="0"/>
              </a:spcBef>
            </a:pPr>
            <a:br>
              <a:rPr lang="en-US" sz="4000" dirty="0">
                <a:solidFill>
                  <a:srgbClr val="FFFF37"/>
                </a:solidFill>
                <a:latin typeface="Verdana" pitchFamily="34" charset="0"/>
              </a:rPr>
            </a:br>
            <a:br>
              <a:rPr lang="en-US" sz="4000" dirty="0">
                <a:solidFill>
                  <a:srgbClr val="FFFF37"/>
                </a:solidFill>
                <a:latin typeface="Verdana" pitchFamily="34" charset="0"/>
              </a:rPr>
            </a:br>
            <a:br>
              <a:rPr lang="en-US" sz="4000" dirty="0">
                <a:solidFill>
                  <a:srgbClr val="FFFF37"/>
                </a:solidFill>
                <a:latin typeface="Verdana" pitchFamily="34" charset="0"/>
              </a:rPr>
            </a:br>
            <a:br>
              <a:rPr lang="en-US" sz="4000" dirty="0">
                <a:solidFill>
                  <a:srgbClr val="FFFF37"/>
                </a:solidFill>
                <a:latin typeface="Verdana" pitchFamily="34" charset="0"/>
              </a:rPr>
            </a:br>
            <a:r>
              <a:rPr lang="en-US" sz="4800" dirty="0">
                <a:solidFill>
                  <a:srgbClr val="FFFF37"/>
                </a:solidFill>
                <a:latin typeface="Verdana" pitchFamily="34" charset="0"/>
              </a:rPr>
              <a:t>Panel of Pioneers:</a:t>
            </a:r>
            <a:br>
              <a:rPr lang="en-US" sz="4800" dirty="0">
                <a:solidFill>
                  <a:srgbClr val="FFFF37"/>
                </a:solidFill>
                <a:latin typeface="Verdana" pitchFamily="34" charset="0"/>
              </a:rPr>
            </a:br>
            <a:r>
              <a:rPr lang="en-US" sz="4400" dirty="0">
                <a:solidFill>
                  <a:srgbClr val="FFFF37"/>
                </a:solidFill>
                <a:latin typeface="Verdana" pitchFamily="34" charset="0"/>
              </a:rPr>
              <a:t>Perspective</a:t>
            </a:r>
            <a:br>
              <a:rPr lang="en-US" sz="4400" dirty="0">
                <a:solidFill>
                  <a:srgbClr val="FFFF37"/>
                </a:solidFill>
                <a:latin typeface="Verdana" pitchFamily="34" charset="0"/>
              </a:rPr>
            </a:br>
            <a:r>
              <a:rPr lang="en-US" sz="4000" dirty="0">
                <a:solidFill>
                  <a:srgbClr val="FFFF37"/>
                </a:solidFill>
                <a:latin typeface="Verdana" pitchFamily="34" charset="0"/>
              </a:rPr>
              <a:t>and</a:t>
            </a:r>
            <a:br>
              <a:rPr lang="en-US" sz="4400" dirty="0">
                <a:solidFill>
                  <a:srgbClr val="FFFF37"/>
                </a:solidFill>
                <a:latin typeface="Verdana" pitchFamily="34" charset="0"/>
              </a:rPr>
            </a:br>
            <a:r>
              <a:rPr lang="en-US" sz="4400" dirty="0">
                <a:solidFill>
                  <a:srgbClr val="FFFF37"/>
                </a:solidFill>
                <a:latin typeface="Verdana" pitchFamily="34" charset="0"/>
              </a:rPr>
              <a:t>Predictions</a:t>
            </a:r>
            <a:br>
              <a:rPr lang="en-US" sz="4000" dirty="0">
                <a:solidFill>
                  <a:srgbClr val="FFFF37"/>
                </a:solidFill>
                <a:latin typeface="Verdana" pitchFamily="34" charset="0"/>
              </a:rPr>
            </a:br>
            <a:br>
              <a:rPr lang="en-US" sz="4000" dirty="0">
                <a:solidFill>
                  <a:srgbClr val="FFFF37"/>
                </a:solidFill>
                <a:latin typeface="Verdana" pitchFamily="34" charset="0"/>
              </a:rPr>
            </a:br>
            <a:br>
              <a:rPr lang="en-US" sz="4000" dirty="0">
                <a:solidFill>
                  <a:srgbClr val="FFFF37"/>
                </a:solidFill>
                <a:latin typeface="Verdana" pitchFamily="34" charset="0"/>
              </a:rPr>
            </a:br>
            <a:br>
              <a:rPr lang="en-US" sz="4000" dirty="0">
                <a:solidFill>
                  <a:srgbClr val="FFFF37"/>
                </a:solidFill>
                <a:latin typeface="Verdana" pitchFamily="34" charset="0"/>
              </a:rPr>
            </a:br>
            <a:r>
              <a:rPr lang="en-US" sz="4000" dirty="0">
                <a:solidFill>
                  <a:srgbClr val="FFFF37"/>
                </a:solidFill>
                <a:latin typeface="Verdana" pitchFamily="34" charset="0"/>
              </a:rPr>
              <a:t> </a:t>
            </a:r>
            <a:br>
              <a:rPr lang="en-US" sz="3600" dirty="0">
                <a:solidFill>
                  <a:srgbClr val="FFFF37"/>
                </a:solidFill>
                <a:latin typeface="Verdana" pitchFamily="34" charset="0"/>
              </a:rPr>
            </a:br>
            <a:endParaRPr lang="en-US" sz="3600" dirty="0">
              <a:solidFill>
                <a:srgbClr val="FFFF37"/>
              </a:solidFill>
              <a:latin typeface="Verdana" pitchFamily="34" charset="0"/>
            </a:endParaRPr>
          </a:p>
        </p:txBody>
      </p:sp>
      <p:sp>
        <p:nvSpPr>
          <p:cNvPr id="25" name="TextBox 24"/>
          <p:cNvSpPr txBox="1"/>
          <p:nvPr/>
        </p:nvSpPr>
        <p:spPr>
          <a:xfrm>
            <a:off x="3910619" y="4853772"/>
            <a:ext cx="2397587" cy="523220"/>
          </a:xfrm>
          <a:prstGeom prst="rect">
            <a:avLst/>
          </a:prstGeom>
          <a:noFill/>
        </p:spPr>
        <p:txBody>
          <a:bodyPr wrap="square" rtlCol="0">
            <a:spAutoFit/>
          </a:bodyPr>
          <a:lstStyle/>
          <a:p>
            <a:r>
              <a:rPr lang="en-US" sz="2800" i="1" dirty="0">
                <a:latin typeface="Verdana" pitchFamily="34" charset="0"/>
              </a:rPr>
              <a:t>Speakers:</a:t>
            </a:r>
            <a:r>
              <a:rPr lang="en-US" sz="2800" dirty="0">
                <a:latin typeface="Verdana" pitchFamily="34" charset="0"/>
              </a:rPr>
              <a:t> </a:t>
            </a:r>
          </a:p>
        </p:txBody>
      </p:sp>
      <p:sp>
        <p:nvSpPr>
          <p:cNvPr id="7" name="TextBox 6"/>
          <p:cNvSpPr txBox="1"/>
          <p:nvPr/>
        </p:nvSpPr>
        <p:spPr>
          <a:xfrm>
            <a:off x="1228725" y="5426060"/>
            <a:ext cx="8058150" cy="523220"/>
          </a:xfrm>
          <a:prstGeom prst="rect">
            <a:avLst/>
          </a:prstGeom>
          <a:noFill/>
        </p:spPr>
        <p:txBody>
          <a:bodyPr wrap="square" rtlCol="0">
            <a:spAutoFit/>
          </a:bodyPr>
          <a:lstStyle/>
          <a:p>
            <a:pPr algn="l"/>
            <a:r>
              <a:rPr lang="en-US" sz="2800" dirty="0">
                <a:latin typeface="Verdana" pitchFamily="34" charset="0"/>
              </a:rPr>
              <a:t>V. Taaffe,  J. Maltais,  G. Rovegno,  R. Ward</a:t>
            </a:r>
          </a:p>
        </p:txBody>
      </p:sp>
      <p:pic>
        <p:nvPicPr>
          <p:cNvPr id="185346" name="Picture 2" descr="C:\Documents and Settings\RPCUser\My Documents\My Pictures\Microsoft Clip Organizer\pe01563_.wmf"/>
          <p:cNvPicPr>
            <a:picLocks noChangeAspect="1" noChangeArrowheads="1"/>
          </p:cNvPicPr>
          <p:nvPr/>
        </p:nvPicPr>
        <p:blipFill>
          <a:blip r:embed="rId3" cstate="print"/>
          <a:srcRect/>
          <a:stretch>
            <a:fillRect/>
          </a:stretch>
        </p:blipFill>
        <p:spPr bwMode="auto">
          <a:xfrm>
            <a:off x="736208" y="1469757"/>
            <a:ext cx="1678380" cy="2134179"/>
          </a:xfrm>
          <a:prstGeom prst="rect">
            <a:avLst/>
          </a:prstGeom>
          <a:noFill/>
        </p:spPr>
      </p:pic>
      <p:grpSp>
        <p:nvGrpSpPr>
          <p:cNvPr id="2" name="Group 94"/>
          <p:cNvGrpSpPr/>
          <p:nvPr/>
        </p:nvGrpSpPr>
        <p:grpSpPr>
          <a:xfrm>
            <a:off x="7786692" y="3114675"/>
            <a:ext cx="1685925" cy="2085974"/>
            <a:chOff x="5400675" y="342900"/>
            <a:chExt cx="4043363" cy="4857751"/>
          </a:xfrm>
        </p:grpSpPr>
        <p:grpSp>
          <p:nvGrpSpPr>
            <p:cNvPr id="3" name="Group 92"/>
            <p:cNvGrpSpPr/>
            <p:nvPr/>
          </p:nvGrpSpPr>
          <p:grpSpPr>
            <a:xfrm>
              <a:off x="5400675" y="342900"/>
              <a:ext cx="4043363" cy="4857751"/>
              <a:chOff x="5486400" y="-44021"/>
              <a:chExt cx="4471989" cy="5873321"/>
            </a:xfrm>
          </p:grpSpPr>
          <p:grpSp>
            <p:nvGrpSpPr>
              <p:cNvPr id="4" name="Group 47"/>
              <p:cNvGrpSpPr>
                <a:grpSpLocks noChangeAspect="1"/>
              </p:cNvGrpSpPr>
              <p:nvPr/>
            </p:nvGrpSpPr>
            <p:grpSpPr bwMode="auto">
              <a:xfrm>
                <a:off x="5486400" y="-44021"/>
                <a:ext cx="4471989" cy="5873321"/>
                <a:chOff x="5184" y="2104"/>
                <a:chExt cx="801" cy="1052"/>
              </a:xfrm>
            </p:grpSpPr>
            <p:sp>
              <p:nvSpPr>
                <p:cNvPr id="185390" name="AutoShape 46"/>
                <p:cNvSpPr>
                  <a:spLocks noChangeAspect="1" noChangeArrowheads="1" noTextEdit="1"/>
                </p:cNvSpPr>
                <p:nvPr/>
              </p:nvSpPr>
              <p:spPr bwMode="auto">
                <a:xfrm>
                  <a:off x="5184" y="2104"/>
                  <a:ext cx="801" cy="1052"/>
                </a:xfrm>
                <a:prstGeom prst="rect">
                  <a:avLst/>
                </a:prstGeom>
                <a:solidFill>
                  <a:schemeClr val="bg1">
                    <a:lumMod val="75000"/>
                  </a:schemeClr>
                </a:solidFill>
                <a:ln w="88900" cap="sq" cmpd="sng" algn="ctr">
                  <a:noFill/>
                  <a:prstDash val="solid"/>
                  <a:miter lim="800000"/>
                  <a:headEnd type="none" w="med" len="med"/>
                  <a:tailEnd type="none" w="med" len="med"/>
                </a:ln>
                <a:effectLst>
                  <a:outerShdw dist="18000" dir="5400000" algn="tl" rotWithShape="0">
                    <a:srgbClr val="000000">
                      <a:alpha val="39999"/>
                    </a:srgbClr>
                  </a:outerShdw>
                </a:effectLst>
              </p:spPr>
              <p:txBody>
                <a:bodyPr vert="horz" wrap="square" lIns="0" tIns="0" rIns="0" bIns="0" numCol="1" anchor="t" anchorCtr="0" compatLnSpc="1">
                  <a:prstTxWarp prst="textNoShape">
                    <a:avLst/>
                  </a:prstTxWarp>
                </a:bodyPr>
                <a:lstStyle/>
                <a:p>
                  <a:endParaRPr lang="en-US"/>
                </a:p>
              </p:txBody>
            </p:sp>
            <p:sp>
              <p:nvSpPr>
                <p:cNvPr id="185392" name="Rectangle 48"/>
                <p:cNvSpPr>
                  <a:spLocks noChangeArrowheads="1"/>
                </p:cNvSpPr>
                <p:nvPr/>
              </p:nvSpPr>
              <p:spPr bwMode="auto">
                <a:xfrm>
                  <a:off x="5184" y="2104"/>
                  <a:ext cx="801" cy="993"/>
                </a:xfrm>
                <a:prstGeom prst="rect">
                  <a:avLst/>
                </a:prstGeom>
                <a:solidFill>
                  <a:srgbClr val="A6E9F0"/>
                </a:solidFill>
                <a:ln w="9525">
                  <a:noFill/>
                  <a:miter lim="800000"/>
                  <a:headEnd/>
                  <a:tailEnd/>
                </a:ln>
              </p:spPr>
              <p:txBody>
                <a:bodyPr vert="horz" wrap="square" lIns="0" tIns="0" rIns="0" bIns="0" numCol="1" anchor="t" anchorCtr="0" compatLnSpc="1">
                  <a:prstTxWarp prst="textNoShape">
                    <a:avLst/>
                  </a:prstTxWarp>
                </a:bodyPr>
                <a:lstStyle/>
                <a:p>
                  <a:endParaRPr lang="en-US"/>
                </a:p>
              </p:txBody>
            </p:sp>
            <p:sp>
              <p:nvSpPr>
                <p:cNvPr id="185393" name="Freeform 49"/>
                <p:cNvSpPr>
                  <a:spLocks/>
                </p:cNvSpPr>
                <p:nvPr/>
              </p:nvSpPr>
              <p:spPr bwMode="auto">
                <a:xfrm>
                  <a:off x="5238" y="2319"/>
                  <a:ext cx="677" cy="772"/>
                </a:xfrm>
                <a:custGeom>
                  <a:avLst/>
                  <a:gdLst/>
                  <a:ahLst/>
                  <a:cxnLst>
                    <a:cxn ang="0">
                      <a:pos x="608" y="1502"/>
                    </a:cxn>
                    <a:cxn ang="0">
                      <a:pos x="523" y="1472"/>
                    </a:cxn>
                    <a:cxn ang="0">
                      <a:pos x="445" y="1438"/>
                    </a:cxn>
                    <a:cxn ang="0">
                      <a:pos x="373" y="1401"/>
                    </a:cxn>
                    <a:cxn ang="0">
                      <a:pos x="307" y="1360"/>
                    </a:cxn>
                    <a:cxn ang="0">
                      <a:pos x="247" y="1316"/>
                    </a:cxn>
                    <a:cxn ang="0">
                      <a:pos x="194" y="1270"/>
                    </a:cxn>
                    <a:cxn ang="0">
                      <a:pos x="147" y="1222"/>
                    </a:cxn>
                    <a:cxn ang="0">
                      <a:pos x="105" y="1171"/>
                    </a:cxn>
                    <a:cxn ang="0">
                      <a:pos x="72" y="1119"/>
                    </a:cxn>
                    <a:cxn ang="0">
                      <a:pos x="44" y="1066"/>
                    </a:cxn>
                    <a:cxn ang="0">
                      <a:pos x="23" y="1011"/>
                    </a:cxn>
                    <a:cxn ang="0">
                      <a:pos x="8" y="957"/>
                    </a:cxn>
                    <a:cxn ang="0">
                      <a:pos x="1" y="903"/>
                    </a:cxn>
                    <a:cxn ang="0">
                      <a:pos x="0" y="848"/>
                    </a:cxn>
                    <a:cxn ang="0">
                      <a:pos x="6" y="794"/>
                    </a:cxn>
                    <a:cxn ang="0">
                      <a:pos x="19" y="737"/>
                    </a:cxn>
                    <a:cxn ang="0">
                      <a:pos x="43" y="682"/>
                    </a:cxn>
                    <a:cxn ang="0">
                      <a:pos x="75" y="633"/>
                    </a:cxn>
                    <a:cxn ang="0">
                      <a:pos x="117" y="591"/>
                    </a:cxn>
                    <a:cxn ang="0">
                      <a:pos x="169" y="555"/>
                    </a:cxn>
                    <a:cxn ang="0">
                      <a:pos x="232" y="525"/>
                    </a:cxn>
                    <a:cxn ang="0">
                      <a:pos x="307" y="503"/>
                    </a:cxn>
                    <a:cxn ang="0">
                      <a:pos x="395" y="486"/>
                    </a:cxn>
                    <a:cxn ang="0">
                      <a:pos x="489" y="474"/>
                    </a:cxn>
                    <a:cxn ang="0">
                      <a:pos x="558" y="451"/>
                    </a:cxn>
                    <a:cxn ang="0">
                      <a:pos x="602" y="417"/>
                    </a:cxn>
                    <a:cxn ang="0">
                      <a:pos x="630" y="372"/>
                    </a:cxn>
                    <a:cxn ang="0">
                      <a:pos x="647" y="317"/>
                    </a:cxn>
                    <a:cxn ang="0">
                      <a:pos x="663" y="251"/>
                    </a:cxn>
                    <a:cxn ang="0">
                      <a:pos x="684" y="178"/>
                    </a:cxn>
                    <a:cxn ang="0">
                      <a:pos x="719" y="96"/>
                    </a:cxn>
                    <a:cxn ang="0">
                      <a:pos x="774" y="19"/>
                    </a:cxn>
                    <a:cxn ang="0">
                      <a:pos x="850" y="0"/>
                    </a:cxn>
                    <a:cxn ang="0">
                      <a:pos x="939" y="36"/>
                    </a:cxn>
                    <a:cxn ang="0">
                      <a:pos x="1034" y="116"/>
                    </a:cxn>
                    <a:cxn ang="0">
                      <a:pos x="1129" y="230"/>
                    </a:cxn>
                    <a:cxn ang="0">
                      <a:pos x="1215" y="366"/>
                    </a:cxn>
                    <a:cxn ang="0">
                      <a:pos x="1286" y="514"/>
                    </a:cxn>
                    <a:cxn ang="0">
                      <a:pos x="1333" y="664"/>
                    </a:cxn>
                    <a:cxn ang="0">
                      <a:pos x="1349" y="773"/>
                    </a:cxn>
                    <a:cxn ang="0">
                      <a:pos x="1352" y="850"/>
                    </a:cxn>
                    <a:cxn ang="0">
                      <a:pos x="1350" y="929"/>
                    </a:cxn>
                    <a:cxn ang="0">
                      <a:pos x="1343" y="1007"/>
                    </a:cxn>
                    <a:cxn ang="0">
                      <a:pos x="1329" y="1085"/>
                    </a:cxn>
                    <a:cxn ang="0">
                      <a:pos x="1308" y="1161"/>
                    </a:cxn>
                    <a:cxn ang="0">
                      <a:pos x="1282" y="1234"/>
                    </a:cxn>
                    <a:cxn ang="0">
                      <a:pos x="1248" y="1302"/>
                    </a:cxn>
                    <a:cxn ang="0">
                      <a:pos x="1207" y="1363"/>
                    </a:cxn>
                    <a:cxn ang="0">
                      <a:pos x="1158" y="1419"/>
                    </a:cxn>
                    <a:cxn ang="0">
                      <a:pos x="1103" y="1465"/>
                    </a:cxn>
                    <a:cxn ang="0">
                      <a:pos x="1039" y="1502"/>
                    </a:cxn>
                    <a:cxn ang="0">
                      <a:pos x="969" y="1527"/>
                    </a:cxn>
                    <a:cxn ang="0">
                      <a:pos x="889" y="1541"/>
                    </a:cxn>
                    <a:cxn ang="0">
                      <a:pos x="800" y="1542"/>
                    </a:cxn>
                    <a:cxn ang="0">
                      <a:pos x="704" y="1527"/>
                    </a:cxn>
                  </a:cxnLst>
                  <a:rect l="0" t="0" r="r" b="b"/>
                  <a:pathLst>
                    <a:path w="1352" h="1543">
                      <a:moveTo>
                        <a:pt x="652" y="1515"/>
                      </a:moveTo>
                      <a:lnTo>
                        <a:pt x="608" y="1502"/>
                      </a:lnTo>
                      <a:lnTo>
                        <a:pt x="565" y="1487"/>
                      </a:lnTo>
                      <a:lnTo>
                        <a:pt x="523" y="1472"/>
                      </a:lnTo>
                      <a:lnTo>
                        <a:pt x="483" y="1456"/>
                      </a:lnTo>
                      <a:lnTo>
                        <a:pt x="445" y="1438"/>
                      </a:lnTo>
                      <a:lnTo>
                        <a:pt x="408" y="1420"/>
                      </a:lnTo>
                      <a:lnTo>
                        <a:pt x="373" y="1401"/>
                      </a:lnTo>
                      <a:lnTo>
                        <a:pt x="339" y="1381"/>
                      </a:lnTo>
                      <a:lnTo>
                        <a:pt x="307" y="1360"/>
                      </a:lnTo>
                      <a:lnTo>
                        <a:pt x="276" y="1339"/>
                      </a:lnTo>
                      <a:lnTo>
                        <a:pt x="247" y="1316"/>
                      </a:lnTo>
                      <a:lnTo>
                        <a:pt x="219" y="1293"/>
                      </a:lnTo>
                      <a:lnTo>
                        <a:pt x="194" y="1270"/>
                      </a:lnTo>
                      <a:lnTo>
                        <a:pt x="169" y="1246"/>
                      </a:lnTo>
                      <a:lnTo>
                        <a:pt x="147" y="1222"/>
                      </a:lnTo>
                      <a:lnTo>
                        <a:pt x="126" y="1196"/>
                      </a:lnTo>
                      <a:lnTo>
                        <a:pt x="105" y="1171"/>
                      </a:lnTo>
                      <a:lnTo>
                        <a:pt x="88" y="1145"/>
                      </a:lnTo>
                      <a:lnTo>
                        <a:pt x="72" y="1119"/>
                      </a:lnTo>
                      <a:lnTo>
                        <a:pt x="57" y="1092"/>
                      </a:lnTo>
                      <a:lnTo>
                        <a:pt x="44" y="1066"/>
                      </a:lnTo>
                      <a:lnTo>
                        <a:pt x="33" y="1039"/>
                      </a:lnTo>
                      <a:lnTo>
                        <a:pt x="23" y="1011"/>
                      </a:lnTo>
                      <a:lnTo>
                        <a:pt x="15" y="985"/>
                      </a:lnTo>
                      <a:lnTo>
                        <a:pt x="8" y="957"/>
                      </a:lnTo>
                      <a:lnTo>
                        <a:pt x="4" y="929"/>
                      </a:lnTo>
                      <a:lnTo>
                        <a:pt x="1" y="903"/>
                      </a:lnTo>
                      <a:lnTo>
                        <a:pt x="0" y="875"/>
                      </a:lnTo>
                      <a:lnTo>
                        <a:pt x="0" y="848"/>
                      </a:lnTo>
                      <a:lnTo>
                        <a:pt x="2" y="821"/>
                      </a:lnTo>
                      <a:lnTo>
                        <a:pt x="6" y="794"/>
                      </a:lnTo>
                      <a:lnTo>
                        <a:pt x="11" y="767"/>
                      </a:lnTo>
                      <a:lnTo>
                        <a:pt x="19" y="737"/>
                      </a:lnTo>
                      <a:lnTo>
                        <a:pt x="31" y="709"/>
                      </a:lnTo>
                      <a:lnTo>
                        <a:pt x="43" y="682"/>
                      </a:lnTo>
                      <a:lnTo>
                        <a:pt x="57" y="656"/>
                      </a:lnTo>
                      <a:lnTo>
                        <a:pt x="75" y="633"/>
                      </a:lnTo>
                      <a:lnTo>
                        <a:pt x="94" y="611"/>
                      </a:lnTo>
                      <a:lnTo>
                        <a:pt x="117" y="591"/>
                      </a:lnTo>
                      <a:lnTo>
                        <a:pt x="141" y="571"/>
                      </a:lnTo>
                      <a:lnTo>
                        <a:pt x="169" y="555"/>
                      </a:lnTo>
                      <a:lnTo>
                        <a:pt x="199" y="539"/>
                      </a:lnTo>
                      <a:lnTo>
                        <a:pt x="232" y="525"/>
                      </a:lnTo>
                      <a:lnTo>
                        <a:pt x="268" y="513"/>
                      </a:lnTo>
                      <a:lnTo>
                        <a:pt x="307" y="503"/>
                      </a:lnTo>
                      <a:lnTo>
                        <a:pt x="349" y="493"/>
                      </a:lnTo>
                      <a:lnTo>
                        <a:pt x="395" y="486"/>
                      </a:lnTo>
                      <a:lnTo>
                        <a:pt x="443" y="480"/>
                      </a:lnTo>
                      <a:lnTo>
                        <a:pt x="489" y="474"/>
                      </a:lnTo>
                      <a:lnTo>
                        <a:pt x="527" y="464"/>
                      </a:lnTo>
                      <a:lnTo>
                        <a:pt x="558" y="451"/>
                      </a:lnTo>
                      <a:lnTo>
                        <a:pt x="583" y="436"/>
                      </a:lnTo>
                      <a:lnTo>
                        <a:pt x="602" y="417"/>
                      </a:lnTo>
                      <a:lnTo>
                        <a:pt x="618" y="396"/>
                      </a:lnTo>
                      <a:lnTo>
                        <a:pt x="630" y="372"/>
                      </a:lnTo>
                      <a:lnTo>
                        <a:pt x="639" y="346"/>
                      </a:lnTo>
                      <a:lnTo>
                        <a:pt x="647" y="317"/>
                      </a:lnTo>
                      <a:lnTo>
                        <a:pt x="655" y="285"/>
                      </a:lnTo>
                      <a:lnTo>
                        <a:pt x="663" y="251"/>
                      </a:lnTo>
                      <a:lnTo>
                        <a:pt x="672" y="216"/>
                      </a:lnTo>
                      <a:lnTo>
                        <a:pt x="684" y="178"/>
                      </a:lnTo>
                      <a:lnTo>
                        <a:pt x="700" y="138"/>
                      </a:lnTo>
                      <a:lnTo>
                        <a:pt x="719" y="96"/>
                      </a:lnTo>
                      <a:lnTo>
                        <a:pt x="744" y="53"/>
                      </a:lnTo>
                      <a:lnTo>
                        <a:pt x="774" y="19"/>
                      </a:lnTo>
                      <a:lnTo>
                        <a:pt x="810" y="2"/>
                      </a:lnTo>
                      <a:lnTo>
                        <a:pt x="850" y="0"/>
                      </a:lnTo>
                      <a:lnTo>
                        <a:pt x="893" y="11"/>
                      </a:lnTo>
                      <a:lnTo>
                        <a:pt x="939" y="36"/>
                      </a:lnTo>
                      <a:lnTo>
                        <a:pt x="986" y="71"/>
                      </a:lnTo>
                      <a:lnTo>
                        <a:pt x="1034" y="116"/>
                      </a:lnTo>
                      <a:lnTo>
                        <a:pt x="1081" y="169"/>
                      </a:lnTo>
                      <a:lnTo>
                        <a:pt x="1129" y="230"/>
                      </a:lnTo>
                      <a:lnTo>
                        <a:pt x="1173" y="295"/>
                      </a:lnTo>
                      <a:lnTo>
                        <a:pt x="1215" y="366"/>
                      </a:lnTo>
                      <a:lnTo>
                        <a:pt x="1253" y="439"/>
                      </a:lnTo>
                      <a:lnTo>
                        <a:pt x="1286" y="514"/>
                      </a:lnTo>
                      <a:lnTo>
                        <a:pt x="1312" y="590"/>
                      </a:lnTo>
                      <a:lnTo>
                        <a:pt x="1333" y="664"/>
                      </a:lnTo>
                      <a:lnTo>
                        <a:pt x="1345" y="735"/>
                      </a:lnTo>
                      <a:lnTo>
                        <a:pt x="1349" y="773"/>
                      </a:lnTo>
                      <a:lnTo>
                        <a:pt x="1351" y="811"/>
                      </a:lnTo>
                      <a:lnTo>
                        <a:pt x="1352" y="850"/>
                      </a:lnTo>
                      <a:lnTo>
                        <a:pt x="1352" y="889"/>
                      </a:lnTo>
                      <a:lnTo>
                        <a:pt x="1350" y="929"/>
                      </a:lnTo>
                      <a:lnTo>
                        <a:pt x="1347" y="968"/>
                      </a:lnTo>
                      <a:lnTo>
                        <a:pt x="1343" y="1007"/>
                      </a:lnTo>
                      <a:lnTo>
                        <a:pt x="1336" y="1047"/>
                      </a:lnTo>
                      <a:lnTo>
                        <a:pt x="1329" y="1085"/>
                      </a:lnTo>
                      <a:lnTo>
                        <a:pt x="1320" y="1124"/>
                      </a:lnTo>
                      <a:lnTo>
                        <a:pt x="1308" y="1161"/>
                      </a:lnTo>
                      <a:lnTo>
                        <a:pt x="1296" y="1198"/>
                      </a:lnTo>
                      <a:lnTo>
                        <a:pt x="1282" y="1234"/>
                      </a:lnTo>
                      <a:lnTo>
                        <a:pt x="1265" y="1269"/>
                      </a:lnTo>
                      <a:lnTo>
                        <a:pt x="1248" y="1302"/>
                      </a:lnTo>
                      <a:lnTo>
                        <a:pt x="1228" y="1333"/>
                      </a:lnTo>
                      <a:lnTo>
                        <a:pt x="1207" y="1363"/>
                      </a:lnTo>
                      <a:lnTo>
                        <a:pt x="1183" y="1392"/>
                      </a:lnTo>
                      <a:lnTo>
                        <a:pt x="1158" y="1419"/>
                      </a:lnTo>
                      <a:lnTo>
                        <a:pt x="1132" y="1442"/>
                      </a:lnTo>
                      <a:lnTo>
                        <a:pt x="1103" y="1465"/>
                      </a:lnTo>
                      <a:lnTo>
                        <a:pt x="1072" y="1484"/>
                      </a:lnTo>
                      <a:lnTo>
                        <a:pt x="1039" y="1502"/>
                      </a:lnTo>
                      <a:lnTo>
                        <a:pt x="1004" y="1516"/>
                      </a:lnTo>
                      <a:lnTo>
                        <a:pt x="969" y="1527"/>
                      </a:lnTo>
                      <a:lnTo>
                        <a:pt x="930" y="1536"/>
                      </a:lnTo>
                      <a:lnTo>
                        <a:pt x="889" y="1541"/>
                      </a:lnTo>
                      <a:lnTo>
                        <a:pt x="845" y="1543"/>
                      </a:lnTo>
                      <a:lnTo>
                        <a:pt x="800" y="1542"/>
                      </a:lnTo>
                      <a:lnTo>
                        <a:pt x="753" y="1537"/>
                      </a:lnTo>
                      <a:lnTo>
                        <a:pt x="704" y="1527"/>
                      </a:lnTo>
                      <a:lnTo>
                        <a:pt x="652" y="1515"/>
                      </a:lnTo>
                      <a:close/>
                    </a:path>
                  </a:pathLst>
                </a:custGeom>
                <a:solidFill>
                  <a:srgbClr val="A55F13"/>
                </a:solidFill>
                <a:ln w="9525">
                  <a:noFill/>
                  <a:round/>
                  <a:headEnd/>
                  <a:tailEnd/>
                </a:ln>
              </p:spPr>
              <p:txBody>
                <a:bodyPr vert="horz" wrap="square" lIns="0" tIns="0" rIns="0" bIns="0" numCol="1" anchor="t" anchorCtr="0" compatLnSpc="1">
                  <a:prstTxWarp prst="textNoShape">
                    <a:avLst/>
                  </a:prstTxWarp>
                </a:bodyPr>
                <a:lstStyle/>
                <a:p>
                  <a:endParaRPr lang="en-US"/>
                </a:p>
              </p:txBody>
            </p:sp>
            <p:sp>
              <p:nvSpPr>
                <p:cNvPr id="185394" name="Freeform 50"/>
                <p:cNvSpPr>
                  <a:spLocks/>
                </p:cNvSpPr>
                <p:nvPr/>
              </p:nvSpPr>
              <p:spPr bwMode="auto">
                <a:xfrm>
                  <a:off x="5407" y="2655"/>
                  <a:ext cx="368" cy="450"/>
                </a:xfrm>
                <a:custGeom>
                  <a:avLst/>
                  <a:gdLst/>
                  <a:ahLst/>
                  <a:cxnLst>
                    <a:cxn ang="0">
                      <a:pos x="405" y="898"/>
                    </a:cxn>
                    <a:cxn ang="0">
                      <a:pos x="477" y="880"/>
                    </a:cxn>
                    <a:cxn ang="0">
                      <a:pos x="542" y="846"/>
                    </a:cxn>
                    <a:cxn ang="0">
                      <a:pos x="601" y="798"/>
                    </a:cxn>
                    <a:cxn ang="0">
                      <a:pos x="651" y="736"/>
                    </a:cxn>
                    <a:cxn ang="0">
                      <a:pos x="691" y="664"/>
                    </a:cxn>
                    <a:cxn ang="0">
                      <a:pos x="719" y="583"/>
                    </a:cxn>
                    <a:cxn ang="0">
                      <a:pos x="733" y="495"/>
                    </a:cxn>
                    <a:cxn ang="0">
                      <a:pos x="733" y="403"/>
                    </a:cxn>
                    <a:cxn ang="0">
                      <a:pos x="719" y="316"/>
                    </a:cxn>
                    <a:cxn ang="0">
                      <a:pos x="691" y="235"/>
                    </a:cxn>
                    <a:cxn ang="0">
                      <a:pos x="651" y="163"/>
                    </a:cxn>
                    <a:cxn ang="0">
                      <a:pos x="601" y="102"/>
                    </a:cxn>
                    <a:cxn ang="0">
                      <a:pos x="542" y="54"/>
                    </a:cxn>
                    <a:cxn ang="0">
                      <a:pos x="477" y="20"/>
                    </a:cxn>
                    <a:cxn ang="0">
                      <a:pos x="405" y="2"/>
                    </a:cxn>
                    <a:cxn ang="0">
                      <a:pos x="331" y="2"/>
                    </a:cxn>
                    <a:cxn ang="0">
                      <a:pos x="259" y="20"/>
                    </a:cxn>
                    <a:cxn ang="0">
                      <a:pos x="193" y="54"/>
                    </a:cxn>
                    <a:cxn ang="0">
                      <a:pos x="135" y="102"/>
                    </a:cxn>
                    <a:cxn ang="0">
                      <a:pos x="85" y="163"/>
                    </a:cxn>
                    <a:cxn ang="0">
                      <a:pos x="45" y="235"/>
                    </a:cxn>
                    <a:cxn ang="0">
                      <a:pos x="17" y="316"/>
                    </a:cxn>
                    <a:cxn ang="0">
                      <a:pos x="2" y="403"/>
                    </a:cxn>
                    <a:cxn ang="0">
                      <a:pos x="2" y="495"/>
                    </a:cxn>
                    <a:cxn ang="0">
                      <a:pos x="17" y="583"/>
                    </a:cxn>
                    <a:cxn ang="0">
                      <a:pos x="45" y="664"/>
                    </a:cxn>
                    <a:cxn ang="0">
                      <a:pos x="85" y="736"/>
                    </a:cxn>
                    <a:cxn ang="0">
                      <a:pos x="135" y="798"/>
                    </a:cxn>
                    <a:cxn ang="0">
                      <a:pos x="193" y="846"/>
                    </a:cxn>
                    <a:cxn ang="0">
                      <a:pos x="259" y="880"/>
                    </a:cxn>
                    <a:cxn ang="0">
                      <a:pos x="331" y="898"/>
                    </a:cxn>
                  </a:cxnLst>
                  <a:rect l="0" t="0" r="r" b="b"/>
                  <a:pathLst>
                    <a:path w="735" h="900">
                      <a:moveTo>
                        <a:pt x="368" y="900"/>
                      </a:moveTo>
                      <a:lnTo>
                        <a:pt x="405" y="898"/>
                      </a:lnTo>
                      <a:lnTo>
                        <a:pt x="442" y="891"/>
                      </a:lnTo>
                      <a:lnTo>
                        <a:pt x="477" y="880"/>
                      </a:lnTo>
                      <a:lnTo>
                        <a:pt x="510" y="865"/>
                      </a:lnTo>
                      <a:lnTo>
                        <a:pt x="542" y="846"/>
                      </a:lnTo>
                      <a:lnTo>
                        <a:pt x="573" y="824"/>
                      </a:lnTo>
                      <a:lnTo>
                        <a:pt x="601" y="798"/>
                      </a:lnTo>
                      <a:lnTo>
                        <a:pt x="627" y="768"/>
                      </a:lnTo>
                      <a:lnTo>
                        <a:pt x="651" y="736"/>
                      </a:lnTo>
                      <a:lnTo>
                        <a:pt x="673" y="701"/>
                      </a:lnTo>
                      <a:lnTo>
                        <a:pt x="691" y="664"/>
                      </a:lnTo>
                      <a:lnTo>
                        <a:pt x="706" y="624"/>
                      </a:lnTo>
                      <a:lnTo>
                        <a:pt x="719" y="583"/>
                      </a:lnTo>
                      <a:lnTo>
                        <a:pt x="728" y="540"/>
                      </a:lnTo>
                      <a:lnTo>
                        <a:pt x="733" y="495"/>
                      </a:lnTo>
                      <a:lnTo>
                        <a:pt x="735" y="449"/>
                      </a:lnTo>
                      <a:lnTo>
                        <a:pt x="733" y="403"/>
                      </a:lnTo>
                      <a:lnTo>
                        <a:pt x="728" y="359"/>
                      </a:lnTo>
                      <a:lnTo>
                        <a:pt x="719" y="316"/>
                      </a:lnTo>
                      <a:lnTo>
                        <a:pt x="706" y="274"/>
                      </a:lnTo>
                      <a:lnTo>
                        <a:pt x="691" y="235"/>
                      </a:lnTo>
                      <a:lnTo>
                        <a:pt x="673" y="198"/>
                      </a:lnTo>
                      <a:lnTo>
                        <a:pt x="651" y="163"/>
                      </a:lnTo>
                      <a:lnTo>
                        <a:pt x="627" y="131"/>
                      </a:lnTo>
                      <a:lnTo>
                        <a:pt x="601" y="102"/>
                      </a:lnTo>
                      <a:lnTo>
                        <a:pt x="573" y="77"/>
                      </a:lnTo>
                      <a:lnTo>
                        <a:pt x="542" y="54"/>
                      </a:lnTo>
                      <a:lnTo>
                        <a:pt x="510" y="35"/>
                      </a:lnTo>
                      <a:lnTo>
                        <a:pt x="477" y="20"/>
                      </a:lnTo>
                      <a:lnTo>
                        <a:pt x="442" y="9"/>
                      </a:lnTo>
                      <a:lnTo>
                        <a:pt x="405" y="2"/>
                      </a:lnTo>
                      <a:lnTo>
                        <a:pt x="368" y="0"/>
                      </a:lnTo>
                      <a:lnTo>
                        <a:pt x="331" y="2"/>
                      </a:lnTo>
                      <a:lnTo>
                        <a:pt x="294" y="9"/>
                      </a:lnTo>
                      <a:lnTo>
                        <a:pt x="259" y="20"/>
                      </a:lnTo>
                      <a:lnTo>
                        <a:pt x="225" y="35"/>
                      </a:lnTo>
                      <a:lnTo>
                        <a:pt x="193" y="54"/>
                      </a:lnTo>
                      <a:lnTo>
                        <a:pt x="163" y="77"/>
                      </a:lnTo>
                      <a:lnTo>
                        <a:pt x="135" y="102"/>
                      </a:lnTo>
                      <a:lnTo>
                        <a:pt x="108" y="131"/>
                      </a:lnTo>
                      <a:lnTo>
                        <a:pt x="85" y="163"/>
                      </a:lnTo>
                      <a:lnTo>
                        <a:pt x="63" y="198"/>
                      </a:lnTo>
                      <a:lnTo>
                        <a:pt x="45" y="235"/>
                      </a:lnTo>
                      <a:lnTo>
                        <a:pt x="29" y="274"/>
                      </a:lnTo>
                      <a:lnTo>
                        <a:pt x="17" y="316"/>
                      </a:lnTo>
                      <a:lnTo>
                        <a:pt x="8" y="359"/>
                      </a:lnTo>
                      <a:lnTo>
                        <a:pt x="2" y="403"/>
                      </a:lnTo>
                      <a:lnTo>
                        <a:pt x="0" y="449"/>
                      </a:lnTo>
                      <a:lnTo>
                        <a:pt x="2" y="495"/>
                      </a:lnTo>
                      <a:lnTo>
                        <a:pt x="8" y="540"/>
                      </a:lnTo>
                      <a:lnTo>
                        <a:pt x="17" y="583"/>
                      </a:lnTo>
                      <a:lnTo>
                        <a:pt x="29" y="624"/>
                      </a:lnTo>
                      <a:lnTo>
                        <a:pt x="45" y="664"/>
                      </a:lnTo>
                      <a:lnTo>
                        <a:pt x="63" y="701"/>
                      </a:lnTo>
                      <a:lnTo>
                        <a:pt x="85" y="736"/>
                      </a:lnTo>
                      <a:lnTo>
                        <a:pt x="108" y="768"/>
                      </a:lnTo>
                      <a:lnTo>
                        <a:pt x="135" y="798"/>
                      </a:lnTo>
                      <a:lnTo>
                        <a:pt x="163" y="824"/>
                      </a:lnTo>
                      <a:lnTo>
                        <a:pt x="193" y="846"/>
                      </a:lnTo>
                      <a:lnTo>
                        <a:pt x="225" y="865"/>
                      </a:lnTo>
                      <a:lnTo>
                        <a:pt x="259" y="880"/>
                      </a:lnTo>
                      <a:lnTo>
                        <a:pt x="294" y="891"/>
                      </a:lnTo>
                      <a:lnTo>
                        <a:pt x="331" y="898"/>
                      </a:lnTo>
                      <a:lnTo>
                        <a:pt x="368" y="900"/>
                      </a:lnTo>
                      <a:close/>
                    </a:path>
                  </a:pathLst>
                </a:custGeom>
                <a:solidFill>
                  <a:srgbClr val="FFFFFF"/>
                </a:solidFill>
                <a:ln w="9525">
                  <a:noFill/>
                  <a:round/>
                  <a:headEnd/>
                  <a:tailEnd/>
                </a:ln>
              </p:spPr>
              <p:txBody>
                <a:bodyPr vert="horz" wrap="square" lIns="0" tIns="0" rIns="0" bIns="0" numCol="1" anchor="t" anchorCtr="0" compatLnSpc="1">
                  <a:prstTxWarp prst="textNoShape">
                    <a:avLst/>
                  </a:prstTxWarp>
                </a:bodyPr>
                <a:lstStyle/>
                <a:p>
                  <a:endParaRPr lang="en-US"/>
                </a:p>
              </p:txBody>
            </p:sp>
            <p:sp>
              <p:nvSpPr>
                <p:cNvPr id="185395" name="Freeform 51"/>
                <p:cNvSpPr>
                  <a:spLocks/>
                </p:cNvSpPr>
                <p:nvPr/>
              </p:nvSpPr>
              <p:spPr bwMode="auto">
                <a:xfrm>
                  <a:off x="5581" y="2715"/>
                  <a:ext cx="193" cy="390"/>
                </a:xfrm>
                <a:custGeom>
                  <a:avLst/>
                  <a:gdLst/>
                  <a:ahLst/>
                  <a:cxnLst>
                    <a:cxn ang="0">
                      <a:pos x="204" y="0"/>
                    </a:cxn>
                    <a:cxn ang="0">
                      <a:pos x="206" y="2"/>
                    </a:cxn>
                    <a:cxn ang="0">
                      <a:pos x="213" y="8"/>
                    </a:cxn>
                    <a:cxn ang="0">
                      <a:pos x="222" y="21"/>
                    </a:cxn>
                    <a:cxn ang="0">
                      <a:pos x="232" y="44"/>
                    </a:cxn>
                    <a:cxn ang="0">
                      <a:pos x="245" y="79"/>
                    </a:cxn>
                    <a:cxn ang="0">
                      <a:pos x="255" y="127"/>
                    </a:cxn>
                    <a:cxn ang="0">
                      <a:pos x="264" y="192"/>
                    </a:cxn>
                    <a:cxn ang="0">
                      <a:pos x="270" y="274"/>
                    </a:cxn>
                    <a:cxn ang="0">
                      <a:pos x="270" y="314"/>
                    </a:cxn>
                    <a:cxn ang="0">
                      <a:pos x="266" y="353"/>
                    </a:cxn>
                    <a:cxn ang="0">
                      <a:pos x="259" y="392"/>
                    </a:cxn>
                    <a:cxn ang="0">
                      <a:pos x="249" y="430"/>
                    </a:cxn>
                    <a:cxn ang="0">
                      <a:pos x="235" y="467"/>
                    </a:cxn>
                    <a:cxn ang="0">
                      <a:pos x="220" y="503"/>
                    </a:cxn>
                    <a:cxn ang="0">
                      <a:pos x="201" y="538"/>
                    </a:cxn>
                    <a:cxn ang="0">
                      <a:pos x="182" y="572"/>
                    </a:cxn>
                    <a:cxn ang="0">
                      <a:pos x="161" y="605"/>
                    </a:cxn>
                    <a:cxn ang="0">
                      <a:pos x="139" y="636"/>
                    </a:cxn>
                    <a:cxn ang="0">
                      <a:pos x="116" y="665"/>
                    </a:cxn>
                    <a:cxn ang="0">
                      <a:pos x="93" y="692"/>
                    </a:cxn>
                    <a:cxn ang="0">
                      <a:pos x="69" y="717"/>
                    </a:cxn>
                    <a:cxn ang="0">
                      <a:pos x="45" y="739"/>
                    </a:cxn>
                    <a:cxn ang="0">
                      <a:pos x="23" y="760"/>
                    </a:cxn>
                    <a:cxn ang="0">
                      <a:pos x="0" y="777"/>
                    </a:cxn>
                    <a:cxn ang="0">
                      <a:pos x="4" y="777"/>
                    </a:cxn>
                    <a:cxn ang="0">
                      <a:pos x="10" y="777"/>
                    </a:cxn>
                    <a:cxn ang="0">
                      <a:pos x="14" y="778"/>
                    </a:cxn>
                    <a:cxn ang="0">
                      <a:pos x="18" y="778"/>
                    </a:cxn>
                    <a:cxn ang="0">
                      <a:pos x="56" y="776"/>
                    </a:cxn>
                    <a:cxn ang="0">
                      <a:pos x="92" y="769"/>
                    </a:cxn>
                    <a:cxn ang="0">
                      <a:pos x="127" y="758"/>
                    </a:cxn>
                    <a:cxn ang="0">
                      <a:pos x="160" y="743"/>
                    </a:cxn>
                    <a:cxn ang="0">
                      <a:pos x="193" y="724"/>
                    </a:cxn>
                    <a:cxn ang="0">
                      <a:pos x="223" y="701"/>
                    </a:cxn>
                    <a:cxn ang="0">
                      <a:pos x="252" y="676"/>
                    </a:cxn>
                    <a:cxn ang="0">
                      <a:pos x="278" y="646"/>
                    </a:cxn>
                    <a:cxn ang="0">
                      <a:pos x="302" y="614"/>
                    </a:cxn>
                    <a:cxn ang="0">
                      <a:pos x="324" y="579"/>
                    </a:cxn>
                    <a:cxn ang="0">
                      <a:pos x="342" y="542"/>
                    </a:cxn>
                    <a:cxn ang="0">
                      <a:pos x="357" y="502"/>
                    </a:cxn>
                    <a:cxn ang="0">
                      <a:pos x="370" y="461"/>
                    </a:cxn>
                    <a:cxn ang="0">
                      <a:pos x="378" y="418"/>
                    </a:cxn>
                    <a:cxn ang="0">
                      <a:pos x="383" y="373"/>
                    </a:cxn>
                    <a:cxn ang="0">
                      <a:pos x="385" y="327"/>
                    </a:cxn>
                    <a:cxn ang="0">
                      <a:pos x="383" y="277"/>
                    </a:cxn>
                    <a:cxn ang="0">
                      <a:pos x="377" y="233"/>
                    </a:cxn>
                    <a:cxn ang="0">
                      <a:pos x="368" y="193"/>
                    </a:cxn>
                    <a:cxn ang="0">
                      <a:pos x="355" y="158"/>
                    </a:cxn>
                    <a:cxn ang="0">
                      <a:pos x="342" y="127"/>
                    </a:cxn>
                    <a:cxn ang="0">
                      <a:pos x="327" y="100"/>
                    </a:cxn>
                    <a:cxn ang="0">
                      <a:pos x="310" y="77"/>
                    </a:cxn>
                    <a:cxn ang="0">
                      <a:pos x="293" y="58"/>
                    </a:cxn>
                    <a:cxn ang="0">
                      <a:pos x="276" y="42"/>
                    </a:cxn>
                    <a:cxn ang="0">
                      <a:pos x="260" y="30"/>
                    </a:cxn>
                    <a:cxn ang="0">
                      <a:pos x="245" y="19"/>
                    </a:cxn>
                    <a:cxn ang="0">
                      <a:pos x="231" y="11"/>
                    </a:cxn>
                    <a:cxn ang="0">
                      <a:pos x="220" y="6"/>
                    </a:cxn>
                    <a:cxn ang="0">
                      <a:pos x="211" y="2"/>
                    </a:cxn>
                    <a:cxn ang="0">
                      <a:pos x="206" y="1"/>
                    </a:cxn>
                    <a:cxn ang="0">
                      <a:pos x="204" y="0"/>
                    </a:cxn>
                  </a:cxnLst>
                  <a:rect l="0" t="0" r="r" b="b"/>
                  <a:pathLst>
                    <a:path w="385" h="778">
                      <a:moveTo>
                        <a:pt x="204" y="0"/>
                      </a:moveTo>
                      <a:lnTo>
                        <a:pt x="206" y="2"/>
                      </a:lnTo>
                      <a:lnTo>
                        <a:pt x="213" y="8"/>
                      </a:lnTo>
                      <a:lnTo>
                        <a:pt x="222" y="21"/>
                      </a:lnTo>
                      <a:lnTo>
                        <a:pt x="232" y="44"/>
                      </a:lnTo>
                      <a:lnTo>
                        <a:pt x="245" y="79"/>
                      </a:lnTo>
                      <a:lnTo>
                        <a:pt x="255" y="127"/>
                      </a:lnTo>
                      <a:lnTo>
                        <a:pt x="264" y="192"/>
                      </a:lnTo>
                      <a:lnTo>
                        <a:pt x="270" y="274"/>
                      </a:lnTo>
                      <a:lnTo>
                        <a:pt x="270" y="314"/>
                      </a:lnTo>
                      <a:lnTo>
                        <a:pt x="266" y="353"/>
                      </a:lnTo>
                      <a:lnTo>
                        <a:pt x="259" y="392"/>
                      </a:lnTo>
                      <a:lnTo>
                        <a:pt x="249" y="430"/>
                      </a:lnTo>
                      <a:lnTo>
                        <a:pt x="235" y="467"/>
                      </a:lnTo>
                      <a:lnTo>
                        <a:pt x="220" y="503"/>
                      </a:lnTo>
                      <a:lnTo>
                        <a:pt x="201" y="538"/>
                      </a:lnTo>
                      <a:lnTo>
                        <a:pt x="182" y="572"/>
                      </a:lnTo>
                      <a:lnTo>
                        <a:pt x="161" y="605"/>
                      </a:lnTo>
                      <a:lnTo>
                        <a:pt x="139" y="636"/>
                      </a:lnTo>
                      <a:lnTo>
                        <a:pt x="116" y="665"/>
                      </a:lnTo>
                      <a:lnTo>
                        <a:pt x="93" y="692"/>
                      </a:lnTo>
                      <a:lnTo>
                        <a:pt x="69" y="717"/>
                      </a:lnTo>
                      <a:lnTo>
                        <a:pt x="45" y="739"/>
                      </a:lnTo>
                      <a:lnTo>
                        <a:pt x="23" y="760"/>
                      </a:lnTo>
                      <a:lnTo>
                        <a:pt x="0" y="777"/>
                      </a:lnTo>
                      <a:lnTo>
                        <a:pt x="4" y="777"/>
                      </a:lnTo>
                      <a:lnTo>
                        <a:pt x="10" y="777"/>
                      </a:lnTo>
                      <a:lnTo>
                        <a:pt x="14" y="778"/>
                      </a:lnTo>
                      <a:lnTo>
                        <a:pt x="18" y="778"/>
                      </a:lnTo>
                      <a:lnTo>
                        <a:pt x="56" y="776"/>
                      </a:lnTo>
                      <a:lnTo>
                        <a:pt x="92" y="769"/>
                      </a:lnTo>
                      <a:lnTo>
                        <a:pt x="127" y="758"/>
                      </a:lnTo>
                      <a:lnTo>
                        <a:pt x="160" y="743"/>
                      </a:lnTo>
                      <a:lnTo>
                        <a:pt x="193" y="724"/>
                      </a:lnTo>
                      <a:lnTo>
                        <a:pt x="223" y="701"/>
                      </a:lnTo>
                      <a:lnTo>
                        <a:pt x="252" y="676"/>
                      </a:lnTo>
                      <a:lnTo>
                        <a:pt x="278" y="646"/>
                      </a:lnTo>
                      <a:lnTo>
                        <a:pt x="302" y="614"/>
                      </a:lnTo>
                      <a:lnTo>
                        <a:pt x="324" y="579"/>
                      </a:lnTo>
                      <a:lnTo>
                        <a:pt x="342" y="542"/>
                      </a:lnTo>
                      <a:lnTo>
                        <a:pt x="357" y="502"/>
                      </a:lnTo>
                      <a:lnTo>
                        <a:pt x="370" y="461"/>
                      </a:lnTo>
                      <a:lnTo>
                        <a:pt x="378" y="418"/>
                      </a:lnTo>
                      <a:lnTo>
                        <a:pt x="383" y="373"/>
                      </a:lnTo>
                      <a:lnTo>
                        <a:pt x="385" y="327"/>
                      </a:lnTo>
                      <a:lnTo>
                        <a:pt x="383" y="277"/>
                      </a:lnTo>
                      <a:lnTo>
                        <a:pt x="377" y="233"/>
                      </a:lnTo>
                      <a:lnTo>
                        <a:pt x="368" y="193"/>
                      </a:lnTo>
                      <a:lnTo>
                        <a:pt x="355" y="158"/>
                      </a:lnTo>
                      <a:lnTo>
                        <a:pt x="342" y="127"/>
                      </a:lnTo>
                      <a:lnTo>
                        <a:pt x="327" y="100"/>
                      </a:lnTo>
                      <a:lnTo>
                        <a:pt x="310" y="77"/>
                      </a:lnTo>
                      <a:lnTo>
                        <a:pt x="293" y="58"/>
                      </a:lnTo>
                      <a:lnTo>
                        <a:pt x="276" y="42"/>
                      </a:lnTo>
                      <a:lnTo>
                        <a:pt x="260" y="30"/>
                      </a:lnTo>
                      <a:lnTo>
                        <a:pt x="245" y="19"/>
                      </a:lnTo>
                      <a:lnTo>
                        <a:pt x="231" y="11"/>
                      </a:lnTo>
                      <a:lnTo>
                        <a:pt x="220" y="6"/>
                      </a:lnTo>
                      <a:lnTo>
                        <a:pt x="211" y="2"/>
                      </a:lnTo>
                      <a:lnTo>
                        <a:pt x="206" y="1"/>
                      </a:lnTo>
                      <a:lnTo>
                        <a:pt x="204" y="0"/>
                      </a:lnTo>
                      <a:close/>
                    </a:path>
                  </a:pathLst>
                </a:custGeom>
                <a:solidFill>
                  <a:srgbClr val="CEDDE5"/>
                </a:solidFill>
                <a:ln w="9525">
                  <a:noFill/>
                  <a:round/>
                  <a:headEnd/>
                  <a:tailEnd/>
                </a:ln>
              </p:spPr>
              <p:txBody>
                <a:bodyPr vert="horz" wrap="square" lIns="0" tIns="0" rIns="0" bIns="0" numCol="1" anchor="t" anchorCtr="0" compatLnSpc="1">
                  <a:prstTxWarp prst="textNoShape">
                    <a:avLst/>
                  </a:prstTxWarp>
                </a:bodyPr>
                <a:lstStyle/>
                <a:p>
                  <a:endParaRPr lang="en-US"/>
                </a:p>
              </p:txBody>
            </p:sp>
            <p:sp>
              <p:nvSpPr>
                <p:cNvPr id="185396" name="Freeform 52"/>
                <p:cNvSpPr>
                  <a:spLocks/>
                </p:cNvSpPr>
                <p:nvPr/>
              </p:nvSpPr>
              <p:spPr bwMode="auto">
                <a:xfrm>
                  <a:off x="5558" y="2525"/>
                  <a:ext cx="78" cy="144"/>
                </a:xfrm>
                <a:custGeom>
                  <a:avLst/>
                  <a:gdLst/>
                  <a:ahLst/>
                  <a:cxnLst>
                    <a:cxn ang="0">
                      <a:pos x="156" y="147"/>
                    </a:cxn>
                    <a:cxn ang="0">
                      <a:pos x="153" y="179"/>
                    </a:cxn>
                    <a:cxn ang="0">
                      <a:pos x="148" y="207"/>
                    </a:cxn>
                    <a:cxn ang="0">
                      <a:pos x="140" y="232"/>
                    </a:cxn>
                    <a:cxn ang="0">
                      <a:pos x="129" y="254"/>
                    </a:cxn>
                    <a:cxn ang="0">
                      <a:pos x="117" y="270"/>
                    </a:cxn>
                    <a:cxn ang="0">
                      <a:pos x="104" y="281"/>
                    </a:cxn>
                    <a:cxn ang="0">
                      <a:pos x="88" y="287"/>
                    </a:cxn>
                    <a:cxn ang="0">
                      <a:pos x="73" y="287"/>
                    </a:cxn>
                    <a:cxn ang="0">
                      <a:pos x="58" y="280"/>
                    </a:cxn>
                    <a:cxn ang="0">
                      <a:pos x="43" y="268"/>
                    </a:cxn>
                    <a:cxn ang="0">
                      <a:pos x="30" y="251"/>
                    </a:cxn>
                    <a:cxn ang="0">
                      <a:pos x="20" y="229"/>
                    </a:cxn>
                    <a:cxn ang="0">
                      <a:pos x="10" y="203"/>
                    </a:cxn>
                    <a:cxn ang="0">
                      <a:pos x="4" y="175"/>
                    </a:cxn>
                    <a:cxn ang="0">
                      <a:pos x="0" y="144"/>
                    </a:cxn>
                    <a:cxn ang="0">
                      <a:pos x="0" y="112"/>
                    </a:cxn>
                    <a:cxn ang="0">
                      <a:pos x="3" y="78"/>
                    </a:cxn>
                    <a:cxn ang="0">
                      <a:pos x="9" y="48"/>
                    </a:cxn>
                    <a:cxn ang="0">
                      <a:pos x="18" y="22"/>
                    </a:cxn>
                    <a:cxn ang="0">
                      <a:pos x="30" y="0"/>
                    </a:cxn>
                    <a:cxn ang="0">
                      <a:pos x="134" y="23"/>
                    </a:cxn>
                    <a:cxn ang="0">
                      <a:pos x="143" y="49"/>
                    </a:cxn>
                    <a:cxn ang="0">
                      <a:pos x="151" y="79"/>
                    </a:cxn>
                    <a:cxn ang="0">
                      <a:pos x="155" y="112"/>
                    </a:cxn>
                    <a:cxn ang="0">
                      <a:pos x="156" y="147"/>
                    </a:cxn>
                  </a:cxnLst>
                  <a:rect l="0" t="0" r="r" b="b"/>
                  <a:pathLst>
                    <a:path w="156" h="287">
                      <a:moveTo>
                        <a:pt x="156" y="147"/>
                      </a:moveTo>
                      <a:lnTo>
                        <a:pt x="153" y="179"/>
                      </a:lnTo>
                      <a:lnTo>
                        <a:pt x="148" y="207"/>
                      </a:lnTo>
                      <a:lnTo>
                        <a:pt x="140" y="232"/>
                      </a:lnTo>
                      <a:lnTo>
                        <a:pt x="129" y="254"/>
                      </a:lnTo>
                      <a:lnTo>
                        <a:pt x="117" y="270"/>
                      </a:lnTo>
                      <a:lnTo>
                        <a:pt x="104" y="281"/>
                      </a:lnTo>
                      <a:lnTo>
                        <a:pt x="88" y="287"/>
                      </a:lnTo>
                      <a:lnTo>
                        <a:pt x="73" y="287"/>
                      </a:lnTo>
                      <a:lnTo>
                        <a:pt x="58" y="280"/>
                      </a:lnTo>
                      <a:lnTo>
                        <a:pt x="43" y="268"/>
                      </a:lnTo>
                      <a:lnTo>
                        <a:pt x="30" y="251"/>
                      </a:lnTo>
                      <a:lnTo>
                        <a:pt x="20" y="229"/>
                      </a:lnTo>
                      <a:lnTo>
                        <a:pt x="10" y="203"/>
                      </a:lnTo>
                      <a:lnTo>
                        <a:pt x="4" y="175"/>
                      </a:lnTo>
                      <a:lnTo>
                        <a:pt x="0" y="144"/>
                      </a:lnTo>
                      <a:lnTo>
                        <a:pt x="0" y="112"/>
                      </a:lnTo>
                      <a:lnTo>
                        <a:pt x="3" y="78"/>
                      </a:lnTo>
                      <a:lnTo>
                        <a:pt x="9" y="48"/>
                      </a:lnTo>
                      <a:lnTo>
                        <a:pt x="18" y="22"/>
                      </a:lnTo>
                      <a:lnTo>
                        <a:pt x="30" y="0"/>
                      </a:lnTo>
                      <a:lnTo>
                        <a:pt x="134" y="23"/>
                      </a:lnTo>
                      <a:lnTo>
                        <a:pt x="143" y="49"/>
                      </a:lnTo>
                      <a:lnTo>
                        <a:pt x="151" y="79"/>
                      </a:lnTo>
                      <a:lnTo>
                        <a:pt x="155" y="112"/>
                      </a:lnTo>
                      <a:lnTo>
                        <a:pt x="156" y="147"/>
                      </a:lnTo>
                      <a:close/>
                    </a:path>
                  </a:pathLst>
                </a:custGeom>
                <a:solidFill>
                  <a:srgbClr val="FFCCAA"/>
                </a:solidFill>
                <a:ln w="9525">
                  <a:solidFill>
                    <a:srgbClr val="000000"/>
                  </a:solidFill>
                  <a:round/>
                  <a:headEnd/>
                  <a:tailEnd/>
                </a:ln>
              </p:spPr>
              <p:txBody>
                <a:bodyPr vert="horz" wrap="square" lIns="0" tIns="0" rIns="0" bIns="0" numCol="1" anchor="t" anchorCtr="0" compatLnSpc="1">
                  <a:prstTxWarp prst="textNoShape">
                    <a:avLst/>
                  </a:prstTxWarp>
                </a:bodyPr>
                <a:lstStyle/>
                <a:p>
                  <a:endParaRPr lang="en-US"/>
                </a:p>
              </p:txBody>
            </p:sp>
            <p:sp>
              <p:nvSpPr>
                <p:cNvPr id="185397" name="Freeform 53"/>
                <p:cNvSpPr>
                  <a:spLocks/>
                </p:cNvSpPr>
                <p:nvPr/>
              </p:nvSpPr>
              <p:spPr bwMode="auto">
                <a:xfrm>
                  <a:off x="5547" y="2680"/>
                  <a:ext cx="87" cy="341"/>
                </a:xfrm>
                <a:custGeom>
                  <a:avLst/>
                  <a:gdLst/>
                  <a:ahLst/>
                  <a:cxnLst>
                    <a:cxn ang="0">
                      <a:pos x="98" y="0"/>
                    </a:cxn>
                    <a:cxn ang="0">
                      <a:pos x="50" y="52"/>
                    </a:cxn>
                    <a:cxn ang="0">
                      <a:pos x="85" y="106"/>
                    </a:cxn>
                    <a:cxn ang="0">
                      <a:pos x="0" y="532"/>
                    </a:cxn>
                    <a:cxn ang="0">
                      <a:pos x="87" y="681"/>
                    </a:cxn>
                    <a:cxn ang="0">
                      <a:pos x="173" y="544"/>
                    </a:cxn>
                    <a:cxn ang="0">
                      <a:pos x="109" y="109"/>
                    </a:cxn>
                    <a:cxn ang="0">
                      <a:pos x="144" y="60"/>
                    </a:cxn>
                    <a:cxn ang="0">
                      <a:pos x="98" y="0"/>
                    </a:cxn>
                  </a:cxnLst>
                  <a:rect l="0" t="0" r="r" b="b"/>
                  <a:pathLst>
                    <a:path w="173" h="681">
                      <a:moveTo>
                        <a:pt x="98" y="0"/>
                      </a:moveTo>
                      <a:lnTo>
                        <a:pt x="50" y="52"/>
                      </a:lnTo>
                      <a:lnTo>
                        <a:pt x="85" y="106"/>
                      </a:lnTo>
                      <a:lnTo>
                        <a:pt x="0" y="532"/>
                      </a:lnTo>
                      <a:lnTo>
                        <a:pt x="87" y="681"/>
                      </a:lnTo>
                      <a:lnTo>
                        <a:pt x="173" y="544"/>
                      </a:lnTo>
                      <a:lnTo>
                        <a:pt x="109" y="109"/>
                      </a:lnTo>
                      <a:lnTo>
                        <a:pt x="144" y="60"/>
                      </a:lnTo>
                      <a:lnTo>
                        <a:pt x="98" y="0"/>
                      </a:lnTo>
                      <a:close/>
                    </a:path>
                  </a:pathLst>
                </a:custGeom>
                <a:solidFill>
                  <a:srgbClr val="FF3300"/>
                </a:solidFill>
                <a:ln w="9525">
                  <a:solidFill>
                    <a:srgbClr val="000000"/>
                  </a:solidFill>
                  <a:round/>
                  <a:headEnd/>
                  <a:tailEnd/>
                </a:ln>
              </p:spPr>
              <p:txBody>
                <a:bodyPr vert="horz" wrap="square" lIns="0" tIns="0" rIns="0" bIns="0" numCol="1" anchor="t" anchorCtr="0" compatLnSpc="1">
                  <a:prstTxWarp prst="textNoShape">
                    <a:avLst/>
                  </a:prstTxWarp>
                </a:bodyPr>
                <a:lstStyle/>
                <a:p>
                  <a:endParaRPr lang="en-US"/>
                </a:p>
              </p:txBody>
            </p:sp>
            <p:sp>
              <p:nvSpPr>
                <p:cNvPr id="185398" name="Freeform 54"/>
                <p:cNvSpPr>
                  <a:spLocks/>
                </p:cNvSpPr>
                <p:nvPr/>
              </p:nvSpPr>
              <p:spPr bwMode="auto">
                <a:xfrm>
                  <a:off x="5587" y="2416"/>
                  <a:ext cx="92" cy="170"/>
                </a:xfrm>
                <a:custGeom>
                  <a:avLst/>
                  <a:gdLst/>
                  <a:ahLst/>
                  <a:cxnLst>
                    <a:cxn ang="0">
                      <a:pos x="173" y="95"/>
                    </a:cxn>
                    <a:cxn ang="0">
                      <a:pos x="168" y="83"/>
                    </a:cxn>
                    <a:cxn ang="0">
                      <a:pos x="161" y="72"/>
                    </a:cxn>
                    <a:cxn ang="0">
                      <a:pos x="154" y="60"/>
                    </a:cxn>
                    <a:cxn ang="0">
                      <a:pos x="145" y="51"/>
                    </a:cxn>
                    <a:cxn ang="0">
                      <a:pos x="136" y="42"/>
                    </a:cxn>
                    <a:cxn ang="0">
                      <a:pos x="126" y="34"/>
                    </a:cxn>
                    <a:cxn ang="0">
                      <a:pos x="115" y="26"/>
                    </a:cxn>
                    <a:cxn ang="0">
                      <a:pos x="103" y="20"/>
                    </a:cxn>
                    <a:cxn ang="0">
                      <a:pos x="91" y="15"/>
                    </a:cxn>
                    <a:cxn ang="0">
                      <a:pos x="79" y="10"/>
                    </a:cxn>
                    <a:cxn ang="0">
                      <a:pos x="66" y="6"/>
                    </a:cxn>
                    <a:cxn ang="0">
                      <a:pos x="53" y="3"/>
                    </a:cxn>
                    <a:cxn ang="0">
                      <a:pos x="40" y="1"/>
                    </a:cxn>
                    <a:cxn ang="0">
                      <a:pos x="26" y="0"/>
                    </a:cxn>
                    <a:cxn ang="0">
                      <a:pos x="13" y="0"/>
                    </a:cxn>
                    <a:cxn ang="0">
                      <a:pos x="0" y="0"/>
                    </a:cxn>
                    <a:cxn ang="0">
                      <a:pos x="10" y="7"/>
                    </a:cxn>
                    <a:cxn ang="0">
                      <a:pos x="23" y="16"/>
                    </a:cxn>
                    <a:cxn ang="0">
                      <a:pos x="37" y="26"/>
                    </a:cxn>
                    <a:cxn ang="0">
                      <a:pos x="50" y="39"/>
                    </a:cxn>
                    <a:cxn ang="0">
                      <a:pos x="62" y="52"/>
                    </a:cxn>
                    <a:cxn ang="0">
                      <a:pos x="73" y="67"/>
                    </a:cxn>
                    <a:cxn ang="0">
                      <a:pos x="81" y="82"/>
                    </a:cxn>
                    <a:cxn ang="0">
                      <a:pos x="85" y="98"/>
                    </a:cxn>
                    <a:cxn ang="0">
                      <a:pos x="88" y="131"/>
                    </a:cxn>
                    <a:cxn ang="0">
                      <a:pos x="86" y="163"/>
                    </a:cxn>
                    <a:cxn ang="0">
                      <a:pos x="83" y="195"/>
                    </a:cxn>
                    <a:cxn ang="0">
                      <a:pos x="77" y="223"/>
                    </a:cxn>
                    <a:cxn ang="0">
                      <a:pos x="68" y="251"/>
                    </a:cxn>
                    <a:cxn ang="0">
                      <a:pos x="60" y="276"/>
                    </a:cxn>
                    <a:cxn ang="0">
                      <a:pos x="51" y="297"/>
                    </a:cxn>
                    <a:cxn ang="0">
                      <a:pos x="43" y="316"/>
                    </a:cxn>
                    <a:cxn ang="0">
                      <a:pos x="52" y="320"/>
                    </a:cxn>
                    <a:cxn ang="0">
                      <a:pos x="62" y="324"/>
                    </a:cxn>
                    <a:cxn ang="0">
                      <a:pos x="70" y="328"/>
                    </a:cxn>
                    <a:cxn ang="0">
                      <a:pos x="79" y="331"/>
                    </a:cxn>
                    <a:cxn ang="0">
                      <a:pos x="85" y="334"/>
                    </a:cxn>
                    <a:cxn ang="0">
                      <a:pos x="91" y="337"/>
                    </a:cxn>
                    <a:cxn ang="0">
                      <a:pos x="94" y="338"/>
                    </a:cxn>
                    <a:cxn ang="0">
                      <a:pos x="95" y="339"/>
                    </a:cxn>
                    <a:cxn ang="0">
                      <a:pos x="100" y="333"/>
                    </a:cxn>
                    <a:cxn ang="0">
                      <a:pos x="114" y="318"/>
                    </a:cxn>
                    <a:cxn ang="0">
                      <a:pos x="131" y="292"/>
                    </a:cxn>
                    <a:cxn ang="0">
                      <a:pos x="151" y="260"/>
                    </a:cxn>
                    <a:cxn ang="0">
                      <a:pos x="167" y="223"/>
                    </a:cxn>
                    <a:cxn ang="0">
                      <a:pos x="179" y="182"/>
                    </a:cxn>
                    <a:cxn ang="0">
                      <a:pos x="182" y="139"/>
                    </a:cxn>
                    <a:cxn ang="0">
                      <a:pos x="173" y="95"/>
                    </a:cxn>
                  </a:cxnLst>
                  <a:rect l="0" t="0" r="r" b="b"/>
                  <a:pathLst>
                    <a:path w="182" h="339">
                      <a:moveTo>
                        <a:pt x="173" y="95"/>
                      </a:moveTo>
                      <a:lnTo>
                        <a:pt x="168" y="83"/>
                      </a:lnTo>
                      <a:lnTo>
                        <a:pt x="161" y="72"/>
                      </a:lnTo>
                      <a:lnTo>
                        <a:pt x="154" y="60"/>
                      </a:lnTo>
                      <a:lnTo>
                        <a:pt x="145" y="51"/>
                      </a:lnTo>
                      <a:lnTo>
                        <a:pt x="136" y="42"/>
                      </a:lnTo>
                      <a:lnTo>
                        <a:pt x="126" y="34"/>
                      </a:lnTo>
                      <a:lnTo>
                        <a:pt x="115" y="26"/>
                      </a:lnTo>
                      <a:lnTo>
                        <a:pt x="103" y="20"/>
                      </a:lnTo>
                      <a:lnTo>
                        <a:pt x="91" y="15"/>
                      </a:lnTo>
                      <a:lnTo>
                        <a:pt x="79" y="10"/>
                      </a:lnTo>
                      <a:lnTo>
                        <a:pt x="66" y="6"/>
                      </a:lnTo>
                      <a:lnTo>
                        <a:pt x="53" y="3"/>
                      </a:lnTo>
                      <a:lnTo>
                        <a:pt x="40" y="1"/>
                      </a:lnTo>
                      <a:lnTo>
                        <a:pt x="26" y="0"/>
                      </a:lnTo>
                      <a:lnTo>
                        <a:pt x="13" y="0"/>
                      </a:lnTo>
                      <a:lnTo>
                        <a:pt x="0" y="0"/>
                      </a:lnTo>
                      <a:lnTo>
                        <a:pt x="10" y="7"/>
                      </a:lnTo>
                      <a:lnTo>
                        <a:pt x="23" y="16"/>
                      </a:lnTo>
                      <a:lnTo>
                        <a:pt x="37" y="26"/>
                      </a:lnTo>
                      <a:lnTo>
                        <a:pt x="50" y="39"/>
                      </a:lnTo>
                      <a:lnTo>
                        <a:pt x="62" y="52"/>
                      </a:lnTo>
                      <a:lnTo>
                        <a:pt x="73" y="67"/>
                      </a:lnTo>
                      <a:lnTo>
                        <a:pt x="81" y="82"/>
                      </a:lnTo>
                      <a:lnTo>
                        <a:pt x="85" y="98"/>
                      </a:lnTo>
                      <a:lnTo>
                        <a:pt x="88" y="131"/>
                      </a:lnTo>
                      <a:lnTo>
                        <a:pt x="86" y="163"/>
                      </a:lnTo>
                      <a:lnTo>
                        <a:pt x="83" y="195"/>
                      </a:lnTo>
                      <a:lnTo>
                        <a:pt x="77" y="223"/>
                      </a:lnTo>
                      <a:lnTo>
                        <a:pt x="68" y="251"/>
                      </a:lnTo>
                      <a:lnTo>
                        <a:pt x="60" y="276"/>
                      </a:lnTo>
                      <a:lnTo>
                        <a:pt x="51" y="297"/>
                      </a:lnTo>
                      <a:lnTo>
                        <a:pt x="43" y="316"/>
                      </a:lnTo>
                      <a:lnTo>
                        <a:pt x="52" y="320"/>
                      </a:lnTo>
                      <a:lnTo>
                        <a:pt x="62" y="324"/>
                      </a:lnTo>
                      <a:lnTo>
                        <a:pt x="70" y="328"/>
                      </a:lnTo>
                      <a:lnTo>
                        <a:pt x="79" y="331"/>
                      </a:lnTo>
                      <a:lnTo>
                        <a:pt x="85" y="334"/>
                      </a:lnTo>
                      <a:lnTo>
                        <a:pt x="91" y="337"/>
                      </a:lnTo>
                      <a:lnTo>
                        <a:pt x="94" y="338"/>
                      </a:lnTo>
                      <a:lnTo>
                        <a:pt x="95" y="339"/>
                      </a:lnTo>
                      <a:lnTo>
                        <a:pt x="100" y="333"/>
                      </a:lnTo>
                      <a:lnTo>
                        <a:pt x="114" y="318"/>
                      </a:lnTo>
                      <a:lnTo>
                        <a:pt x="131" y="292"/>
                      </a:lnTo>
                      <a:lnTo>
                        <a:pt x="151" y="260"/>
                      </a:lnTo>
                      <a:lnTo>
                        <a:pt x="167" y="223"/>
                      </a:lnTo>
                      <a:lnTo>
                        <a:pt x="179" y="182"/>
                      </a:lnTo>
                      <a:lnTo>
                        <a:pt x="182" y="139"/>
                      </a:lnTo>
                      <a:lnTo>
                        <a:pt x="173" y="95"/>
                      </a:lnTo>
                      <a:close/>
                    </a:path>
                  </a:pathLst>
                </a:custGeom>
                <a:solidFill>
                  <a:srgbClr val="CEDDE5"/>
                </a:solidFill>
                <a:ln w="9525">
                  <a:solidFill>
                    <a:srgbClr val="000000"/>
                  </a:solidFill>
                  <a:round/>
                  <a:headEnd/>
                  <a:tailEnd/>
                </a:ln>
              </p:spPr>
              <p:txBody>
                <a:bodyPr vert="horz" wrap="square" lIns="0" tIns="0" rIns="0" bIns="0" numCol="1" anchor="t" anchorCtr="0" compatLnSpc="1">
                  <a:prstTxWarp prst="textNoShape">
                    <a:avLst/>
                  </a:prstTxWarp>
                </a:bodyPr>
                <a:lstStyle/>
                <a:p>
                  <a:endParaRPr lang="en-US"/>
                </a:p>
              </p:txBody>
            </p:sp>
            <p:sp>
              <p:nvSpPr>
                <p:cNvPr id="185399" name="Freeform 55"/>
                <p:cNvSpPr>
                  <a:spLocks/>
                </p:cNvSpPr>
                <p:nvPr/>
              </p:nvSpPr>
              <p:spPr bwMode="auto">
                <a:xfrm>
                  <a:off x="5520" y="2416"/>
                  <a:ext cx="111" cy="165"/>
                </a:xfrm>
                <a:custGeom>
                  <a:avLst/>
                  <a:gdLst/>
                  <a:ahLst/>
                  <a:cxnLst>
                    <a:cxn ang="0">
                      <a:pos x="221" y="98"/>
                    </a:cxn>
                    <a:cxn ang="0">
                      <a:pos x="217" y="82"/>
                    </a:cxn>
                    <a:cxn ang="0">
                      <a:pos x="209" y="67"/>
                    </a:cxn>
                    <a:cxn ang="0">
                      <a:pos x="198" y="52"/>
                    </a:cxn>
                    <a:cxn ang="0">
                      <a:pos x="186" y="39"/>
                    </a:cxn>
                    <a:cxn ang="0">
                      <a:pos x="173" y="26"/>
                    </a:cxn>
                    <a:cxn ang="0">
                      <a:pos x="159" y="16"/>
                    </a:cxn>
                    <a:cxn ang="0">
                      <a:pos x="146" y="7"/>
                    </a:cxn>
                    <a:cxn ang="0">
                      <a:pos x="136" y="0"/>
                    </a:cxn>
                    <a:cxn ang="0">
                      <a:pos x="104" y="5"/>
                    </a:cxn>
                    <a:cxn ang="0">
                      <a:pos x="74" y="15"/>
                    </a:cxn>
                    <a:cxn ang="0">
                      <a:pos x="48" y="29"/>
                    </a:cxn>
                    <a:cxn ang="0">
                      <a:pos x="28" y="50"/>
                    </a:cxn>
                    <a:cxn ang="0">
                      <a:pos x="12" y="75"/>
                    </a:cxn>
                    <a:cxn ang="0">
                      <a:pos x="2" y="103"/>
                    </a:cxn>
                    <a:cxn ang="0">
                      <a:pos x="0" y="136"/>
                    </a:cxn>
                    <a:cxn ang="0">
                      <a:pos x="5" y="173"/>
                    </a:cxn>
                    <a:cxn ang="0">
                      <a:pos x="20" y="225"/>
                    </a:cxn>
                    <a:cxn ang="0">
                      <a:pos x="33" y="264"/>
                    </a:cxn>
                    <a:cxn ang="0">
                      <a:pos x="45" y="293"/>
                    </a:cxn>
                    <a:cxn ang="0">
                      <a:pos x="56" y="312"/>
                    </a:cxn>
                    <a:cxn ang="0">
                      <a:pos x="64" y="322"/>
                    </a:cxn>
                    <a:cxn ang="0">
                      <a:pos x="71" y="328"/>
                    </a:cxn>
                    <a:cxn ang="0">
                      <a:pos x="75" y="330"/>
                    </a:cxn>
                    <a:cxn ang="0">
                      <a:pos x="76" y="330"/>
                    </a:cxn>
                    <a:cxn ang="0">
                      <a:pos x="78" y="329"/>
                    </a:cxn>
                    <a:cxn ang="0">
                      <a:pos x="83" y="325"/>
                    </a:cxn>
                    <a:cxn ang="0">
                      <a:pos x="92" y="320"/>
                    </a:cxn>
                    <a:cxn ang="0">
                      <a:pos x="101" y="315"/>
                    </a:cxn>
                    <a:cxn ang="0">
                      <a:pos x="112" y="310"/>
                    </a:cxn>
                    <a:cxn ang="0">
                      <a:pos x="124" y="305"/>
                    </a:cxn>
                    <a:cxn ang="0">
                      <a:pos x="136" y="302"/>
                    </a:cxn>
                    <a:cxn ang="0">
                      <a:pos x="147" y="303"/>
                    </a:cxn>
                    <a:cxn ang="0">
                      <a:pos x="150" y="304"/>
                    </a:cxn>
                    <a:cxn ang="0">
                      <a:pos x="154" y="305"/>
                    </a:cxn>
                    <a:cxn ang="0">
                      <a:pos x="158" y="307"/>
                    </a:cxn>
                    <a:cxn ang="0">
                      <a:pos x="161" y="308"/>
                    </a:cxn>
                    <a:cxn ang="0">
                      <a:pos x="165" y="311"/>
                    </a:cxn>
                    <a:cxn ang="0">
                      <a:pos x="170" y="312"/>
                    </a:cxn>
                    <a:cxn ang="0">
                      <a:pos x="175" y="314"/>
                    </a:cxn>
                    <a:cxn ang="0">
                      <a:pos x="179" y="316"/>
                    </a:cxn>
                    <a:cxn ang="0">
                      <a:pos x="187" y="297"/>
                    </a:cxn>
                    <a:cxn ang="0">
                      <a:pos x="196" y="276"/>
                    </a:cxn>
                    <a:cxn ang="0">
                      <a:pos x="204" y="251"/>
                    </a:cxn>
                    <a:cxn ang="0">
                      <a:pos x="213" y="223"/>
                    </a:cxn>
                    <a:cxn ang="0">
                      <a:pos x="219" y="195"/>
                    </a:cxn>
                    <a:cxn ang="0">
                      <a:pos x="222" y="163"/>
                    </a:cxn>
                    <a:cxn ang="0">
                      <a:pos x="224" y="131"/>
                    </a:cxn>
                    <a:cxn ang="0">
                      <a:pos x="221" y="98"/>
                    </a:cxn>
                  </a:cxnLst>
                  <a:rect l="0" t="0" r="r" b="b"/>
                  <a:pathLst>
                    <a:path w="224" h="330">
                      <a:moveTo>
                        <a:pt x="221" y="98"/>
                      </a:moveTo>
                      <a:lnTo>
                        <a:pt x="217" y="82"/>
                      </a:lnTo>
                      <a:lnTo>
                        <a:pt x="209" y="67"/>
                      </a:lnTo>
                      <a:lnTo>
                        <a:pt x="198" y="52"/>
                      </a:lnTo>
                      <a:lnTo>
                        <a:pt x="186" y="39"/>
                      </a:lnTo>
                      <a:lnTo>
                        <a:pt x="173" y="26"/>
                      </a:lnTo>
                      <a:lnTo>
                        <a:pt x="159" y="16"/>
                      </a:lnTo>
                      <a:lnTo>
                        <a:pt x="146" y="7"/>
                      </a:lnTo>
                      <a:lnTo>
                        <a:pt x="136" y="0"/>
                      </a:lnTo>
                      <a:lnTo>
                        <a:pt x="104" y="5"/>
                      </a:lnTo>
                      <a:lnTo>
                        <a:pt x="74" y="15"/>
                      </a:lnTo>
                      <a:lnTo>
                        <a:pt x="48" y="29"/>
                      </a:lnTo>
                      <a:lnTo>
                        <a:pt x="28" y="50"/>
                      </a:lnTo>
                      <a:lnTo>
                        <a:pt x="12" y="75"/>
                      </a:lnTo>
                      <a:lnTo>
                        <a:pt x="2" y="103"/>
                      </a:lnTo>
                      <a:lnTo>
                        <a:pt x="0" y="136"/>
                      </a:lnTo>
                      <a:lnTo>
                        <a:pt x="5" y="173"/>
                      </a:lnTo>
                      <a:lnTo>
                        <a:pt x="20" y="225"/>
                      </a:lnTo>
                      <a:lnTo>
                        <a:pt x="33" y="264"/>
                      </a:lnTo>
                      <a:lnTo>
                        <a:pt x="45" y="293"/>
                      </a:lnTo>
                      <a:lnTo>
                        <a:pt x="56" y="312"/>
                      </a:lnTo>
                      <a:lnTo>
                        <a:pt x="64" y="322"/>
                      </a:lnTo>
                      <a:lnTo>
                        <a:pt x="71" y="328"/>
                      </a:lnTo>
                      <a:lnTo>
                        <a:pt x="75" y="330"/>
                      </a:lnTo>
                      <a:lnTo>
                        <a:pt x="76" y="330"/>
                      </a:lnTo>
                      <a:lnTo>
                        <a:pt x="78" y="329"/>
                      </a:lnTo>
                      <a:lnTo>
                        <a:pt x="83" y="325"/>
                      </a:lnTo>
                      <a:lnTo>
                        <a:pt x="92" y="320"/>
                      </a:lnTo>
                      <a:lnTo>
                        <a:pt x="101" y="315"/>
                      </a:lnTo>
                      <a:lnTo>
                        <a:pt x="112" y="310"/>
                      </a:lnTo>
                      <a:lnTo>
                        <a:pt x="124" y="305"/>
                      </a:lnTo>
                      <a:lnTo>
                        <a:pt x="136" y="302"/>
                      </a:lnTo>
                      <a:lnTo>
                        <a:pt x="147" y="303"/>
                      </a:lnTo>
                      <a:lnTo>
                        <a:pt x="150" y="304"/>
                      </a:lnTo>
                      <a:lnTo>
                        <a:pt x="154" y="305"/>
                      </a:lnTo>
                      <a:lnTo>
                        <a:pt x="158" y="307"/>
                      </a:lnTo>
                      <a:lnTo>
                        <a:pt x="161" y="308"/>
                      </a:lnTo>
                      <a:lnTo>
                        <a:pt x="165" y="311"/>
                      </a:lnTo>
                      <a:lnTo>
                        <a:pt x="170" y="312"/>
                      </a:lnTo>
                      <a:lnTo>
                        <a:pt x="175" y="314"/>
                      </a:lnTo>
                      <a:lnTo>
                        <a:pt x="179" y="316"/>
                      </a:lnTo>
                      <a:lnTo>
                        <a:pt x="187" y="297"/>
                      </a:lnTo>
                      <a:lnTo>
                        <a:pt x="196" y="276"/>
                      </a:lnTo>
                      <a:lnTo>
                        <a:pt x="204" y="251"/>
                      </a:lnTo>
                      <a:lnTo>
                        <a:pt x="213" y="223"/>
                      </a:lnTo>
                      <a:lnTo>
                        <a:pt x="219" y="195"/>
                      </a:lnTo>
                      <a:lnTo>
                        <a:pt x="222" y="163"/>
                      </a:lnTo>
                      <a:lnTo>
                        <a:pt x="224" y="131"/>
                      </a:lnTo>
                      <a:lnTo>
                        <a:pt x="221" y="98"/>
                      </a:lnTo>
                      <a:close/>
                    </a:path>
                  </a:pathLst>
                </a:custGeom>
                <a:solidFill>
                  <a:srgbClr val="FFFFFF"/>
                </a:solidFill>
                <a:ln w="9525">
                  <a:solidFill>
                    <a:srgbClr val="000000"/>
                  </a:solidFill>
                  <a:round/>
                  <a:headEnd/>
                  <a:tailEnd/>
                </a:ln>
              </p:spPr>
              <p:txBody>
                <a:bodyPr vert="horz" wrap="square" lIns="0" tIns="0" rIns="0" bIns="0" numCol="1" anchor="t" anchorCtr="0" compatLnSpc="1">
                  <a:prstTxWarp prst="textNoShape">
                    <a:avLst/>
                  </a:prstTxWarp>
                </a:bodyPr>
                <a:lstStyle/>
                <a:p>
                  <a:endParaRPr lang="en-US"/>
                </a:p>
              </p:txBody>
            </p:sp>
            <p:sp>
              <p:nvSpPr>
                <p:cNvPr id="185400" name="Freeform 56"/>
                <p:cNvSpPr>
                  <a:spLocks/>
                </p:cNvSpPr>
                <p:nvPr/>
              </p:nvSpPr>
              <p:spPr bwMode="auto">
                <a:xfrm>
                  <a:off x="5579" y="2502"/>
                  <a:ext cx="44" cy="29"/>
                </a:xfrm>
                <a:custGeom>
                  <a:avLst/>
                  <a:gdLst/>
                  <a:ahLst/>
                  <a:cxnLst>
                    <a:cxn ang="0">
                      <a:pos x="45" y="60"/>
                    </a:cxn>
                    <a:cxn ang="0">
                      <a:pos x="54" y="58"/>
                    </a:cxn>
                    <a:cxn ang="0">
                      <a:pos x="62" y="57"/>
                    </a:cxn>
                    <a:cxn ang="0">
                      <a:pos x="70" y="54"/>
                    </a:cxn>
                    <a:cxn ang="0">
                      <a:pos x="76" y="50"/>
                    </a:cxn>
                    <a:cxn ang="0">
                      <a:pos x="81" y="46"/>
                    </a:cxn>
                    <a:cxn ang="0">
                      <a:pos x="86" y="41"/>
                    </a:cxn>
                    <a:cxn ang="0">
                      <a:pos x="88" y="36"/>
                    </a:cxn>
                    <a:cxn ang="0">
                      <a:pos x="89" y="30"/>
                    </a:cxn>
                    <a:cxn ang="0">
                      <a:pos x="88" y="24"/>
                    </a:cxn>
                    <a:cxn ang="0">
                      <a:pos x="86" y="18"/>
                    </a:cxn>
                    <a:cxn ang="0">
                      <a:pos x="81" y="13"/>
                    </a:cxn>
                    <a:cxn ang="0">
                      <a:pos x="76" y="8"/>
                    </a:cxn>
                    <a:cxn ang="0">
                      <a:pos x="70" y="5"/>
                    </a:cxn>
                    <a:cxn ang="0">
                      <a:pos x="62" y="2"/>
                    </a:cxn>
                    <a:cxn ang="0">
                      <a:pos x="54" y="1"/>
                    </a:cxn>
                    <a:cxn ang="0">
                      <a:pos x="45" y="0"/>
                    </a:cxn>
                    <a:cxn ang="0">
                      <a:pos x="36" y="1"/>
                    </a:cxn>
                    <a:cxn ang="0">
                      <a:pos x="28" y="2"/>
                    </a:cxn>
                    <a:cxn ang="0">
                      <a:pos x="20" y="5"/>
                    </a:cxn>
                    <a:cxn ang="0">
                      <a:pos x="14" y="8"/>
                    </a:cxn>
                    <a:cxn ang="0">
                      <a:pos x="7" y="13"/>
                    </a:cxn>
                    <a:cxn ang="0">
                      <a:pos x="3" y="18"/>
                    </a:cxn>
                    <a:cxn ang="0">
                      <a:pos x="1" y="24"/>
                    </a:cxn>
                    <a:cxn ang="0">
                      <a:pos x="0" y="30"/>
                    </a:cxn>
                    <a:cxn ang="0">
                      <a:pos x="1" y="36"/>
                    </a:cxn>
                    <a:cxn ang="0">
                      <a:pos x="3" y="41"/>
                    </a:cxn>
                    <a:cxn ang="0">
                      <a:pos x="7" y="46"/>
                    </a:cxn>
                    <a:cxn ang="0">
                      <a:pos x="14" y="50"/>
                    </a:cxn>
                    <a:cxn ang="0">
                      <a:pos x="20" y="54"/>
                    </a:cxn>
                    <a:cxn ang="0">
                      <a:pos x="28" y="57"/>
                    </a:cxn>
                    <a:cxn ang="0">
                      <a:pos x="36" y="58"/>
                    </a:cxn>
                    <a:cxn ang="0">
                      <a:pos x="45" y="60"/>
                    </a:cxn>
                  </a:cxnLst>
                  <a:rect l="0" t="0" r="r" b="b"/>
                  <a:pathLst>
                    <a:path w="89" h="60">
                      <a:moveTo>
                        <a:pt x="45" y="60"/>
                      </a:moveTo>
                      <a:lnTo>
                        <a:pt x="54" y="58"/>
                      </a:lnTo>
                      <a:lnTo>
                        <a:pt x="62" y="57"/>
                      </a:lnTo>
                      <a:lnTo>
                        <a:pt x="70" y="54"/>
                      </a:lnTo>
                      <a:lnTo>
                        <a:pt x="76" y="50"/>
                      </a:lnTo>
                      <a:lnTo>
                        <a:pt x="81" y="46"/>
                      </a:lnTo>
                      <a:lnTo>
                        <a:pt x="86" y="41"/>
                      </a:lnTo>
                      <a:lnTo>
                        <a:pt x="88" y="36"/>
                      </a:lnTo>
                      <a:lnTo>
                        <a:pt x="89" y="30"/>
                      </a:lnTo>
                      <a:lnTo>
                        <a:pt x="88" y="24"/>
                      </a:lnTo>
                      <a:lnTo>
                        <a:pt x="86" y="18"/>
                      </a:lnTo>
                      <a:lnTo>
                        <a:pt x="81" y="13"/>
                      </a:lnTo>
                      <a:lnTo>
                        <a:pt x="76" y="8"/>
                      </a:lnTo>
                      <a:lnTo>
                        <a:pt x="70" y="5"/>
                      </a:lnTo>
                      <a:lnTo>
                        <a:pt x="62" y="2"/>
                      </a:lnTo>
                      <a:lnTo>
                        <a:pt x="54" y="1"/>
                      </a:lnTo>
                      <a:lnTo>
                        <a:pt x="45" y="0"/>
                      </a:lnTo>
                      <a:lnTo>
                        <a:pt x="36" y="1"/>
                      </a:lnTo>
                      <a:lnTo>
                        <a:pt x="28" y="2"/>
                      </a:lnTo>
                      <a:lnTo>
                        <a:pt x="20" y="5"/>
                      </a:lnTo>
                      <a:lnTo>
                        <a:pt x="14" y="8"/>
                      </a:lnTo>
                      <a:lnTo>
                        <a:pt x="7" y="13"/>
                      </a:lnTo>
                      <a:lnTo>
                        <a:pt x="3" y="18"/>
                      </a:lnTo>
                      <a:lnTo>
                        <a:pt x="1" y="24"/>
                      </a:lnTo>
                      <a:lnTo>
                        <a:pt x="0" y="30"/>
                      </a:lnTo>
                      <a:lnTo>
                        <a:pt x="1" y="36"/>
                      </a:lnTo>
                      <a:lnTo>
                        <a:pt x="3" y="41"/>
                      </a:lnTo>
                      <a:lnTo>
                        <a:pt x="7" y="46"/>
                      </a:lnTo>
                      <a:lnTo>
                        <a:pt x="14" y="50"/>
                      </a:lnTo>
                      <a:lnTo>
                        <a:pt x="20" y="54"/>
                      </a:lnTo>
                      <a:lnTo>
                        <a:pt x="28" y="57"/>
                      </a:lnTo>
                      <a:lnTo>
                        <a:pt x="36" y="58"/>
                      </a:lnTo>
                      <a:lnTo>
                        <a:pt x="45" y="60"/>
                      </a:lnTo>
                      <a:close/>
                    </a:path>
                  </a:pathLst>
                </a:custGeom>
                <a:solidFill>
                  <a:srgbClr val="000000"/>
                </a:solidFill>
                <a:ln w="9525">
                  <a:noFill/>
                  <a:round/>
                  <a:headEnd/>
                  <a:tailEnd/>
                </a:ln>
              </p:spPr>
              <p:txBody>
                <a:bodyPr vert="horz" wrap="square" lIns="0" tIns="0" rIns="0" bIns="0" numCol="1" anchor="t" anchorCtr="0" compatLnSpc="1">
                  <a:prstTxWarp prst="textNoShape">
                    <a:avLst/>
                  </a:prstTxWarp>
                </a:bodyPr>
                <a:lstStyle/>
                <a:p>
                  <a:endParaRPr lang="en-US"/>
                </a:p>
              </p:txBody>
            </p:sp>
            <p:sp>
              <p:nvSpPr>
                <p:cNvPr id="185401" name="Rectangle 57"/>
                <p:cNvSpPr>
                  <a:spLocks noChangeArrowheads="1"/>
                </p:cNvSpPr>
                <p:nvPr/>
              </p:nvSpPr>
              <p:spPr bwMode="auto">
                <a:xfrm>
                  <a:off x="5467" y="2775"/>
                  <a:ext cx="75" cy="10"/>
                </a:xfrm>
                <a:prstGeom prst="rect">
                  <a:avLst/>
                </a:prstGeom>
                <a:solidFill>
                  <a:srgbClr val="CEDDE5"/>
                </a:solidFill>
                <a:ln w="9525">
                  <a:noFill/>
                  <a:miter lim="800000"/>
                  <a:headEnd/>
                  <a:tailEnd/>
                </a:ln>
              </p:spPr>
              <p:txBody>
                <a:bodyPr vert="horz" wrap="square" lIns="0" tIns="0" rIns="0" bIns="0" numCol="1" anchor="t" anchorCtr="0" compatLnSpc="1">
                  <a:prstTxWarp prst="textNoShape">
                    <a:avLst/>
                  </a:prstTxWarp>
                </a:bodyPr>
                <a:lstStyle/>
                <a:p>
                  <a:endParaRPr lang="en-US"/>
                </a:p>
              </p:txBody>
            </p:sp>
            <p:sp>
              <p:nvSpPr>
                <p:cNvPr id="185420" name="Freeform 76"/>
                <p:cNvSpPr>
                  <a:spLocks/>
                </p:cNvSpPr>
                <p:nvPr/>
              </p:nvSpPr>
              <p:spPr bwMode="auto">
                <a:xfrm>
                  <a:off x="5184" y="2895"/>
                  <a:ext cx="801" cy="232"/>
                </a:xfrm>
                <a:custGeom>
                  <a:avLst/>
                  <a:gdLst/>
                  <a:ahLst/>
                  <a:cxnLst>
                    <a:cxn ang="0">
                      <a:pos x="1602" y="125"/>
                    </a:cxn>
                    <a:cxn ang="0">
                      <a:pos x="1572" y="112"/>
                    </a:cxn>
                    <a:cxn ang="0">
                      <a:pos x="1539" y="98"/>
                    </a:cxn>
                    <a:cxn ang="0">
                      <a:pos x="1503" y="87"/>
                    </a:cxn>
                    <a:cxn ang="0">
                      <a:pos x="1464" y="75"/>
                    </a:cxn>
                    <a:cxn ang="0">
                      <a:pos x="1422" y="64"/>
                    </a:cxn>
                    <a:cxn ang="0">
                      <a:pos x="1378" y="54"/>
                    </a:cxn>
                    <a:cxn ang="0">
                      <a:pos x="1331" y="45"/>
                    </a:cxn>
                    <a:cxn ang="0">
                      <a:pos x="1282" y="36"/>
                    </a:cxn>
                    <a:cxn ang="0">
                      <a:pos x="1229" y="29"/>
                    </a:cxn>
                    <a:cxn ang="0">
                      <a:pos x="1176" y="21"/>
                    </a:cxn>
                    <a:cxn ang="0">
                      <a:pos x="1121" y="15"/>
                    </a:cxn>
                    <a:cxn ang="0">
                      <a:pos x="1063" y="10"/>
                    </a:cxn>
                    <a:cxn ang="0">
                      <a:pos x="1004" y="6"/>
                    </a:cxn>
                    <a:cxn ang="0">
                      <a:pos x="943" y="3"/>
                    </a:cxn>
                    <a:cxn ang="0">
                      <a:pos x="882" y="1"/>
                    </a:cxn>
                    <a:cxn ang="0">
                      <a:pos x="818" y="0"/>
                    </a:cxn>
                    <a:cxn ang="0">
                      <a:pos x="750" y="0"/>
                    </a:cxn>
                    <a:cxn ang="0">
                      <a:pos x="683" y="2"/>
                    </a:cxn>
                    <a:cxn ang="0">
                      <a:pos x="618" y="5"/>
                    </a:cxn>
                    <a:cxn ang="0">
                      <a:pos x="555" y="8"/>
                    </a:cxn>
                    <a:cxn ang="0">
                      <a:pos x="494" y="14"/>
                    </a:cxn>
                    <a:cxn ang="0">
                      <a:pos x="434" y="20"/>
                    </a:cxn>
                    <a:cxn ang="0">
                      <a:pos x="378" y="28"/>
                    </a:cxn>
                    <a:cxn ang="0">
                      <a:pos x="323" y="36"/>
                    </a:cxn>
                    <a:cxn ang="0">
                      <a:pos x="271" y="45"/>
                    </a:cxn>
                    <a:cxn ang="0">
                      <a:pos x="222" y="55"/>
                    </a:cxn>
                    <a:cxn ang="0">
                      <a:pos x="177" y="67"/>
                    </a:cxn>
                    <a:cxn ang="0">
                      <a:pos x="133" y="78"/>
                    </a:cxn>
                    <a:cxn ang="0">
                      <a:pos x="94" y="91"/>
                    </a:cxn>
                    <a:cxn ang="0">
                      <a:pos x="60" y="104"/>
                    </a:cxn>
                    <a:cxn ang="0">
                      <a:pos x="28" y="119"/>
                    </a:cxn>
                    <a:cxn ang="0">
                      <a:pos x="0" y="133"/>
                    </a:cxn>
                    <a:cxn ang="0">
                      <a:pos x="1602" y="465"/>
                    </a:cxn>
                  </a:cxnLst>
                  <a:rect l="0" t="0" r="r" b="b"/>
                  <a:pathLst>
                    <a:path w="1602" h="465">
                      <a:moveTo>
                        <a:pt x="1602" y="465"/>
                      </a:moveTo>
                      <a:lnTo>
                        <a:pt x="1602" y="125"/>
                      </a:lnTo>
                      <a:lnTo>
                        <a:pt x="1588" y="118"/>
                      </a:lnTo>
                      <a:lnTo>
                        <a:pt x="1572" y="112"/>
                      </a:lnTo>
                      <a:lnTo>
                        <a:pt x="1557" y="106"/>
                      </a:lnTo>
                      <a:lnTo>
                        <a:pt x="1539" y="98"/>
                      </a:lnTo>
                      <a:lnTo>
                        <a:pt x="1522" y="92"/>
                      </a:lnTo>
                      <a:lnTo>
                        <a:pt x="1503" y="87"/>
                      </a:lnTo>
                      <a:lnTo>
                        <a:pt x="1484" y="81"/>
                      </a:lnTo>
                      <a:lnTo>
                        <a:pt x="1464" y="75"/>
                      </a:lnTo>
                      <a:lnTo>
                        <a:pt x="1444" y="70"/>
                      </a:lnTo>
                      <a:lnTo>
                        <a:pt x="1422" y="64"/>
                      </a:lnTo>
                      <a:lnTo>
                        <a:pt x="1401" y="59"/>
                      </a:lnTo>
                      <a:lnTo>
                        <a:pt x="1378" y="54"/>
                      </a:lnTo>
                      <a:lnTo>
                        <a:pt x="1355" y="49"/>
                      </a:lnTo>
                      <a:lnTo>
                        <a:pt x="1331" y="45"/>
                      </a:lnTo>
                      <a:lnTo>
                        <a:pt x="1306" y="40"/>
                      </a:lnTo>
                      <a:lnTo>
                        <a:pt x="1282" y="36"/>
                      </a:lnTo>
                      <a:lnTo>
                        <a:pt x="1256" y="32"/>
                      </a:lnTo>
                      <a:lnTo>
                        <a:pt x="1229" y="29"/>
                      </a:lnTo>
                      <a:lnTo>
                        <a:pt x="1203" y="24"/>
                      </a:lnTo>
                      <a:lnTo>
                        <a:pt x="1176" y="21"/>
                      </a:lnTo>
                      <a:lnTo>
                        <a:pt x="1148" y="18"/>
                      </a:lnTo>
                      <a:lnTo>
                        <a:pt x="1121" y="15"/>
                      </a:lnTo>
                      <a:lnTo>
                        <a:pt x="1092" y="12"/>
                      </a:lnTo>
                      <a:lnTo>
                        <a:pt x="1063" y="10"/>
                      </a:lnTo>
                      <a:lnTo>
                        <a:pt x="1033" y="8"/>
                      </a:lnTo>
                      <a:lnTo>
                        <a:pt x="1004" y="6"/>
                      </a:lnTo>
                      <a:lnTo>
                        <a:pt x="974" y="4"/>
                      </a:lnTo>
                      <a:lnTo>
                        <a:pt x="943" y="3"/>
                      </a:lnTo>
                      <a:lnTo>
                        <a:pt x="912" y="2"/>
                      </a:lnTo>
                      <a:lnTo>
                        <a:pt x="882" y="1"/>
                      </a:lnTo>
                      <a:lnTo>
                        <a:pt x="850" y="0"/>
                      </a:lnTo>
                      <a:lnTo>
                        <a:pt x="818" y="0"/>
                      </a:lnTo>
                      <a:lnTo>
                        <a:pt x="784" y="0"/>
                      </a:lnTo>
                      <a:lnTo>
                        <a:pt x="750" y="0"/>
                      </a:lnTo>
                      <a:lnTo>
                        <a:pt x="716" y="1"/>
                      </a:lnTo>
                      <a:lnTo>
                        <a:pt x="683" y="2"/>
                      </a:lnTo>
                      <a:lnTo>
                        <a:pt x="651" y="3"/>
                      </a:lnTo>
                      <a:lnTo>
                        <a:pt x="618" y="5"/>
                      </a:lnTo>
                      <a:lnTo>
                        <a:pt x="586" y="6"/>
                      </a:lnTo>
                      <a:lnTo>
                        <a:pt x="555" y="8"/>
                      </a:lnTo>
                      <a:lnTo>
                        <a:pt x="523" y="11"/>
                      </a:lnTo>
                      <a:lnTo>
                        <a:pt x="494" y="14"/>
                      </a:lnTo>
                      <a:lnTo>
                        <a:pt x="464" y="16"/>
                      </a:lnTo>
                      <a:lnTo>
                        <a:pt x="434" y="20"/>
                      </a:lnTo>
                      <a:lnTo>
                        <a:pt x="405" y="23"/>
                      </a:lnTo>
                      <a:lnTo>
                        <a:pt x="378" y="28"/>
                      </a:lnTo>
                      <a:lnTo>
                        <a:pt x="350" y="32"/>
                      </a:lnTo>
                      <a:lnTo>
                        <a:pt x="323" y="36"/>
                      </a:lnTo>
                      <a:lnTo>
                        <a:pt x="297" y="40"/>
                      </a:lnTo>
                      <a:lnTo>
                        <a:pt x="271" y="45"/>
                      </a:lnTo>
                      <a:lnTo>
                        <a:pt x="246" y="50"/>
                      </a:lnTo>
                      <a:lnTo>
                        <a:pt x="222" y="55"/>
                      </a:lnTo>
                      <a:lnTo>
                        <a:pt x="199" y="60"/>
                      </a:lnTo>
                      <a:lnTo>
                        <a:pt x="177" y="67"/>
                      </a:lnTo>
                      <a:lnTo>
                        <a:pt x="155" y="73"/>
                      </a:lnTo>
                      <a:lnTo>
                        <a:pt x="133" y="78"/>
                      </a:lnTo>
                      <a:lnTo>
                        <a:pt x="114" y="85"/>
                      </a:lnTo>
                      <a:lnTo>
                        <a:pt x="94" y="91"/>
                      </a:lnTo>
                      <a:lnTo>
                        <a:pt x="77" y="97"/>
                      </a:lnTo>
                      <a:lnTo>
                        <a:pt x="60" y="104"/>
                      </a:lnTo>
                      <a:lnTo>
                        <a:pt x="43" y="112"/>
                      </a:lnTo>
                      <a:lnTo>
                        <a:pt x="28" y="119"/>
                      </a:lnTo>
                      <a:lnTo>
                        <a:pt x="13" y="126"/>
                      </a:lnTo>
                      <a:lnTo>
                        <a:pt x="0" y="133"/>
                      </a:lnTo>
                      <a:lnTo>
                        <a:pt x="0" y="465"/>
                      </a:lnTo>
                      <a:lnTo>
                        <a:pt x="1602" y="465"/>
                      </a:lnTo>
                      <a:close/>
                    </a:path>
                  </a:pathLst>
                </a:custGeom>
                <a:solidFill>
                  <a:srgbClr val="CCCCFF"/>
                </a:solidFill>
                <a:ln w="9525">
                  <a:solidFill>
                    <a:srgbClr val="000000"/>
                  </a:solidFill>
                  <a:round/>
                  <a:headEnd/>
                  <a:tailEnd/>
                </a:ln>
              </p:spPr>
              <p:txBody>
                <a:bodyPr vert="horz" wrap="square" lIns="0" tIns="0" rIns="0" bIns="0" numCol="1" anchor="t" anchorCtr="0" compatLnSpc="1">
                  <a:prstTxWarp prst="textNoShape">
                    <a:avLst/>
                  </a:prstTxWarp>
                </a:bodyPr>
                <a:lstStyle/>
                <a:p>
                  <a:endParaRPr lang="en-US"/>
                </a:p>
              </p:txBody>
            </p:sp>
            <p:sp>
              <p:nvSpPr>
                <p:cNvPr id="185421" name="Freeform 77"/>
                <p:cNvSpPr>
                  <a:spLocks/>
                </p:cNvSpPr>
                <p:nvPr/>
              </p:nvSpPr>
              <p:spPr bwMode="auto">
                <a:xfrm>
                  <a:off x="5528" y="2983"/>
                  <a:ext cx="420" cy="98"/>
                </a:xfrm>
                <a:custGeom>
                  <a:avLst/>
                  <a:gdLst/>
                  <a:ahLst/>
                  <a:cxnLst>
                    <a:cxn ang="0">
                      <a:pos x="461" y="192"/>
                    </a:cxn>
                    <a:cxn ang="0">
                      <a:pos x="544" y="196"/>
                    </a:cxn>
                    <a:cxn ang="0">
                      <a:pos x="618" y="196"/>
                    </a:cxn>
                    <a:cxn ang="0">
                      <a:pos x="685" y="192"/>
                    </a:cxn>
                    <a:cxn ang="0">
                      <a:pos x="743" y="185"/>
                    </a:cxn>
                    <a:cxn ang="0">
                      <a:pos x="788" y="175"/>
                    </a:cxn>
                    <a:cxn ang="0">
                      <a:pos x="820" y="161"/>
                    </a:cxn>
                    <a:cxn ang="0">
                      <a:pos x="836" y="145"/>
                    </a:cxn>
                    <a:cxn ang="0">
                      <a:pos x="836" y="126"/>
                    </a:cxn>
                    <a:cxn ang="0">
                      <a:pos x="820" y="107"/>
                    </a:cxn>
                    <a:cxn ang="0">
                      <a:pos x="788" y="89"/>
                    </a:cxn>
                    <a:cxn ang="0">
                      <a:pos x="743" y="70"/>
                    </a:cxn>
                    <a:cxn ang="0">
                      <a:pos x="685" y="53"/>
                    </a:cxn>
                    <a:cxn ang="0">
                      <a:pos x="618" y="37"/>
                    </a:cxn>
                    <a:cxn ang="0">
                      <a:pos x="544" y="24"/>
                    </a:cxn>
                    <a:cxn ang="0">
                      <a:pos x="462" y="13"/>
                    </a:cxn>
                    <a:cxn ang="0">
                      <a:pos x="376" y="5"/>
                    </a:cxn>
                    <a:cxn ang="0">
                      <a:pos x="294" y="1"/>
                    </a:cxn>
                    <a:cxn ang="0">
                      <a:pos x="219" y="1"/>
                    </a:cxn>
                    <a:cxn ang="0">
                      <a:pos x="153" y="4"/>
                    </a:cxn>
                    <a:cxn ang="0">
                      <a:pos x="96" y="12"/>
                    </a:cxn>
                    <a:cxn ang="0">
                      <a:pos x="51" y="22"/>
                    </a:cxn>
                    <a:cxn ang="0">
                      <a:pos x="19" y="35"/>
                    </a:cxn>
                    <a:cxn ang="0">
                      <a:pos x="2" y="52"/>
                    </a:cxn>
                    <a:cxn ang="0">
                      <a:pos x="2" y="70"/>
                    </a:cxn>
                    <a:cxn ang="0">
                      <a:pos x="18" y="90"/>
                    </a:cxn>
                    <a:cxn ang="0">
                      <a:pos x="50" y="108"/>
                    </a:cxn>
                    <a:cxn ang="0">
                      <a:pos x="95" y="126"/>
                    </a:cxn>
                    <a:cxn ang="0">
                      <a:pos x="152" y="144"/>
                    </a:cxn>
                    <a:cxn ang="0">
                      <a:pos x="218" y="159"/>
                    </a:cxn>
                    <a:cxn ang="0">
                      <a:pos x="293" y="174"/>
                    </a:cxn>
                    <a:cxn ang="0">
                      <a:pos x="375" y="185"/>
                    </a:cxn>
                  </a:cxnLst>
                  <a:rect l="0" t="0" r="r" b="b"/>
                  <a:pathLst>
                    <a:path w="838" h="196">
                      <a:moveTo>
                        <a:pt x="418" y="189"/>
                      </a:moveTo>
                      <a:lnTo>
                        <a:pt x="461" y="192"/>
                      </a:lnTo>
                      <a:lnTo>
                        <a:pt x="502" y="195"/>
                      </a:lnTo>
                      <a:lnTo>
                        <a:pt x="544" y="196"/>
                      </a:lnTo>
                      <a:lnTo>
                        <a:pt x="582" y="196"/>
                      </a:lnTo>
                      <a:lnTo>
                        <a:pt x="618" y="196"/>
                      </a:lnTo>
                      <a:lnTo>
                        <a:pt x="653" y="194"/>
                      </a:lnTo>
                      <a:lnTo>
                        <a:pt x="685" y="192"/>
                      </a:lnTo>
                      <a:lnTo>
                        <a:pt x="715" y="189"/>
                      </a:lnTo>
                      <a:lnTo>
                        <a:pt x="743" y="185"/>
                      </a:lnTo>
                      <a:lnTo>
                        <a:pt x="766" y="180"/>
                      </a:lnTo>
                      <a:lnTo>
                        <a:pt x="788" y="175"/>
                      </a:lnTo>
                      <a:lnTo>
                        <a:pt x="805" y="169"/>
                      </a:lnTo>
                      <a:lnTo>
                        <a:pt x="820" y="161"/>
                      </a:lnTo>
                      <a:lnTo>
                        <a:pt x="830" y="153"/>
                      </a:lnTo>
                      <a:lnTo>
                        <a:pt x="836" y="145"/>
                      </a:lnTo>
                      <a:lnTo>
                        <a:pt x="838" y="136"/>
                      </a:lnTo>
                      <a:lnTo>
                        <a:pt x="836" y="126"/>
                      </a:lnTo>
                      <a:lnTo>
                        <a:pt x="830" y="117"/>
                      </a:lnTo>
                      <a:lnTo>
                        <a:pt x="820" y="107"/>
                      </a:lnTo>
                      <a:lnTo>
                        <a:pt x="805" y="98"/>
                      </a:lnTo>
                      <a:lnTo>
                        <a:pt x="788" y="89"/>
                      </a:lnTo>
                      <a:lnTo>
                        <a:pt x="766" y="79"/>
                      </a:lnTo>
                      <a:lnTo>
                        <a:pt x="743" y="70"/>
                      </a:lnTo>
                      <a:lnTo>
                        <a:pt x="715" y="61"/>
                      </a:lnTo>
                      <a:lnTo>
                        <a:pt x="685" y="53"/>
                      </a:lnTo>
                      <a:lnTo>
                        <a:pt x="653" y="44"/>
                      </a:lnTo>
                      <a:lnTo>
                        <a:pt x="618" y="37"/>
                      </a:lnTo>
                      <a:lnTo>
                        <a:pt x="583" y="30"/>
                      </a:lnTo>
                      <a:lnTo>
                        <a:pt x="544" y="24"/>
                      </a:lnTo>
                      <a:lnTo>
                        <a:pt x="504" y="18"/>
                      </a:lnTo>
                      <a:lnTo>
                        <a:pt x="462" y="13"/>
                      </a:lnTo>
                      <a:lnTo>
                        <a:pt x="419" y="8"/>
                      </a:lnTo>
                      <a:lnTo>
                        <a:pt x="376" y="5"/>
                      </a:lnTo>
                      <a:lnTo>
                        <a:pt x="335" y="2"/>
                      </a:lnTo>
                      <a:lnTo>
                        <a:pt x="294" y="1"/>
                      </a:lnTo>
                      <a:lnTo>
                        <a:pt x="256" y="0"/>
                      </a:lnTo>
                      <a:lnTo>
                        <a:pt x="219" y="1"/>
                      </a:lnTo>
                      <a:lnTo>
                        <a:pt x="185" y="2"/>
                      </a:lnTo>
                      <a:lnTo>
                        <a:pt x="153" y="4"/>
                      </a:lnTo>
                      <a:lnTo>
                        <a:pt x="123" y="7"/>
                      </a:lnTo>
                      <a:lnTo>
                        <a:pt x="96" y="12"/>
                      </a:lnTo>
                      <a:lnTo>
                        <a:pt x="71" y="17"/>
                      </a:lnTo>
                      <a:lnTo>
                        <a:pt x="51" y="22"/>
                      </a:lnTo>
                      <a:lnTo>
                        <a:pt x="33" y="28"/>
                      </a:lnTo>
                      <a:lnTo>
                        <a:pt x="19" y="35"/>
                      </a:lnTo>
                      <a:lnTo>
                        <a:pt x="9" y="43"/>
                      </a:lnTo>
                      <a:lnTo>
                        <a:pt x="2" y="52"/>
                      </a:lnTo>
                      <a:lnTo>
                        <a:pt x="0" y="61"/>
                      </a:lnTo>
                      <a:lnTo>
                        <a:pt x="2" y="70"/>
                      </a:lnTo>
                      <a:lnTo>
                        <a:pt x="8" y="79"/>
                      </a:lnTo>
                      <a:lnTo>
                        <a:pt x="18" y="90"/>
                      </a:lnTo>
                      <a:lnTo>
                        <a:pt x="32" y="99"/>
                      </a:lnTo>
                      <a:lnTo>
                        <a:pt x="50" y="108"/>
                      </a:lnTo>
                      <a:lnTo>
                        <a:pt x="71" y="117"/>
                      </a:lnTo>
                      <a:lnTo>
                        <a:pt x="95" y="126"/>
                      </a:lnTo>
                      <a:lnTo>
                        <a:pt x="122" y="136"/>
                      </a:lnTo>
                      <a:lnTo>
                        <a:pt x="152" y="144"/>
                      </a:lnTo>
                      <a:lnTo>
                        <a:pt x="184" y="152"/>
                      </a:lnTo>
                      <a:lnTo>
                        <a:pt x="218" y="159"/>
                      </a:lnTo>
                      <a:lnTo>
                        <a:pt x="255" y="166"/>
                      </a:lnTo>
                      <a:lnTo>
                        <a:pt x="293" y="174"/>
                      </a:lnTo>
                      <a:lnTo>
                        <a:pt x="334" y="180"/>
                      </a:lnTo>
                      <a:lnTo>
                        <a:pt x="375" y="185"/>
                      </a:lnTo>
                      <a:lnTo>
                        <a:pt x="418" y="189"/>
                      </a:lnTo>
                      <a:close/>
                    </a:path>
                  </a:pathLst>
                </a:custGeom>
                <a:solidFill>
                  <a:srgbClr val="491C00"/>
                </a:solidFill>
                <a:ln w="9525">
                  <a:noFill/>
                  <a:round/>
                  <a:headEnd/>
                  <a:tailEnd/>
                </a:ln>
              </p:spPr>
              <p:txBody>
                <a:bodyPr vert="horz" wrap="square" lIns="0" tIns="0" rIns="0" bIns="0" numCol="1" anchor="t" anchorCtr="0" compatLnSpc="1">
                  <a:prstTxWarp prst="textNoShape">
                    <a:avLst/>
                  </a:prstTxWarp>
                </a:bodyPr>
                <a:lstStyle/>
                <a:p>
                  <a:endParaRPr lang="en-US"/>
                </a:p>
              </p:txBody>
            </p:sp>
            <p:sp>
              <p:nvSpPr>
                <p:cNvPr id="185422" name="Freeform 78"/>
                <p:cNvSpPr>
                  <a:spLocks/>
                </p:cNvSpPr>
                <p:nvPr/>
              </p:nvSpPr>
              <p:spPr bwMode="auto">
                <a:xfrm>
                  <a:off x="5571" y="2964"/>
                  <a:ext cx="76" cy="66"/>
                </a:xfrm>
                <a:custGeom>
                  <a:avLst/>
                  <a:gdLst/>
                  <a:ahLst/>
                  <a:cxnLst>
                    <a:cxn ang="0">
                      <a:pos x="152" y="95"/>
                    </a:cxn>
                    <a:cxn ang="0">
                      <a:pos x="151" y="91"/>
                    </a:cxn>
                    <a:cxn ang="0">
                      <a:pos x="149" y="85"/>
                    </a:cxn>
                    <a:cxn ang="0">
                      <a:pos x="146" y="81"/>
                    </a:cxn>
                    <a:cxn ang="0">
                      <a:pos x="140" y="78"/>
                    </a:cxn>
                    <a:cxn ang="0">
                      <a:pos x="135" y="74"/>
                    </a:cxn>
                    <a:cxn ang="0">
                      <a:pos x="128" y="71"/>
                    </a:cxn>
                    <a:cxn ang="0">
                      <a:pos x="120" y="68"/>
                    </a:cxn>
                    <a:cxn ang="0">
                      <a:pos x="111" y="65"/>
                    </a:cxn>
                    <a:cxn ang="0">
                      <a:pos x="112" y="62"/>
                    </a:cxn>
                    <a:cxn ang="0">
                      <a:pos x="113" y="59"/>
                    </a:cxn>
                    <a:cxn ang="0">
                      <a:pos x="113" y="57"/>
                    </a:cxn>
                    <a:cxn ang="0">
                      <a:pos x="113" y="54"/>
                    </a:cxn>
                    <a:cxn ang="0">
                      <a:pos x="111" y="42"/>
                    </a:cxn>
                    <a:cxn ang="0">
                      <a:pos x="107" y="33"/>
                    </a:cxn>
                    <a:cxn ang="0">
                      <a:pos x="99" y="24"/>
                    </a:cxn>
                    <a:cxn ang="0">
                      <a:pos x="89" y="16"/>
                    </a:cxn>
                    <a:cxn ang="0">
                      <a:pos x="78" y="10"/>
                    </a:cxn>
                    <a:cxn ang="0">
                      <a:pos x="64" y="4"/>
                    </a:cxn>
                    <a:cxn ang="0">
                      <a:pos x="49" y="1"/>
                    </a:cxn>
                    <a:cxn ang="0">
                      <a:pos x="34" y="0"/>
                    </a:cxn>
                    <a:cxn ang="0">
                      <a:pos x="30" y="0"/>
                    </a:cxn>
                    <a:cxn ang="0">
                      <a:pos x="24" y="0"/>
                    </a:cxn>
                    <a:cxn ang="0">
                      <a:pos x="20" y="1"/>
                    </a:cxn>
                    <a:cxn ang="0">
                      <a:pos x="16" y="1"/>
                    </a:cxn>
                    <a:cxn ang="0">
                      <a:pos x="12" y="2"/>
                    </a:cxn>
                    <a:cxn ang="0">
                      <a:pos x="8" y="3"/>
                    </a:cxn>
                    <a:cxn ang="0">
                      <a:pos x="4" y="4"/>
                    </a:cxn>
                    <a:cxn ang="0">
                      <a:pos x="0" y="5"/>
                    </a:cxn>
                    <a:cxn ang="0">
                      <a:pos x="5" y="7"/>
                    </a:cxn>
                    <a:cxn ang="0">
                      <a:pos x="11" y="10"/>
                    </a:cxn>
                    <a:cxn ang="0">
                      <a:pos x="16" y="13"/>
                    </a:cxn>
                    <a:cxn ang="0">
                      <a:pos x="22" y="16"/>
                    </a:cxn>
                    <a:cxn ang="0">
                      <a:pos x="28" y="20"/>
                    </a:cxn>
                    <a:cxn ang="0">
                      <a:pos x="33" y="25"/>
                    </a:cxn>
                    <a:cxn ang="0">
                      <a:pos x="37" y="30"/>
                    </a:cxn>
                    <a:cxn ang="0">
                      <a:pos x="40" y="36"/>
                    </a:cxn>
                    <a:cxn ang="0">
                      <a:pos x="42" y="50"/>
                    </a:cxn>
                    <a:cxn ang="0">
                      <a:pos x="41" y="64"/>
                    </a:cxn>
                    <a:cxn ang="0">
                      <a:pos x="38" y="75"/>
                    </a:cxn>
                    <a:cxn ang="0">
                      <a:pos x="36" y="79"/>
                    </a:cxn>
                    <a:cxn ang="0">
                      <a:pos x="39" y="80"/>
                    </a:cxn>
                    <a:cxn ang="0">
                      <a:pos x="45" y="83"/>
                    </a:cxn>
                    <a:cxn ang="0">
                      <a:pos x="53" y="89"/>
                    </a:cxn>
                    <a:cxn ang="0">
                      <a:pos x="60" y="97"/>
                    </a:cxn>
                    <a:cxn ang="0">
                      <a:pos x="63" y="104"/>
                    </a:cxn>
                    <a:cxn ang="0">
                      <a:pos x="65" y="113"/>
                    </a:cxn>
                    <a:cxn ang="0">
                      <a:pos x="65" y="122"/>
                    </a:cxn>
                    <a:cxn ang="0">
                      <a:pos x="65" y="133"/>
                    </a:cxn>
                    <a:cxn ang="0">
                      <a:pos x="84" y="131"/>
                    </a:cxn>
                    <a:cxn ang="0">
                      <a:pos x="100" y="128"/>
                    </a:cxn>
                    <a:cxn ang="0">
                      <a:pos x="115" y="123"/>
                    </a:cxn>
                    <a:cxn ang="0">
                      <a:pos x="127" y="119"/>
                    </a:cxn>
                    <a:cxn ang="0">
                      <a:pos x="137" y="114"/>
                    </a:cxn>
                    <a:cxn ang="0">
                      <a:pos x="146" y="108"/>
                    </a:cxn>
                    <a:cxn ang="0">
                      <a:pos x="150" y="102"/>
                    </a:cxn>
                    <a:cxn ang="0">
                      <a:pos x="152" y="95"/>
                    </a:cxn>
                  </a:cxnLst>
                  <a:rect l="0" t="0" r="r" b="b"/>
                  <a:pathLst>
                    <a:path w="152" h="133">
                      <a:moveTo>
                        <a:pt x="152" y="95"/>
                      </a:moveTo>
                      <a:lnTo>
                        <a:pt x="151" y="91"/>
                      </a:lnTo>
                      <a:lnTo>
                        <a:pt x="149" y="85"/>
                      </a:lnTo>
                      <a:lnTo>
                        <a:pt x="146" y="81"/>
                      </a:lnTo>
                      <a:lnTo>
                        <a:pt x="140" y="78"/>
                      </a:lnTo>
                      <a:lnTo>
                        <a:pt x="135" y="74"/>
                      </a:lnTo>
                      <a:lnTo>
                        <a:pt x="128" y="71"/>
                      </a:lnTo>
                      <a:lnTo>
                        <a:pt x="120" y="68"/>
                      </a:lnTo>
                      <a:lnTo>
                        <a:pt x="111" y="65"/>
                      </a:lnTo>
                      <a:lnTo>
                        <a:pt x="112" y="62"/>
                      </a:lnTo>
                      <a:lnTo>
                        <a:pt x="113" y="59"/>
                      </a:lnTo>
                      <a:lnTo>
                        <a:pt x="113" y="57"/>
                      </a:lnTo>
                      <a:lnTo>
                        <a:pt x="113" y="54"/>
                      </a:lnTo>
                      <a:lnTo>
                        <a:pt x="111" y="42"/>
                      </a:lnTo>
                      <a:lnTo>
                        <a:pt x="107" y="33"/>
                      </a:lnTo>
                      <a:lnTo>
                        <a:pt x="99" y="24"/>
                      </a:lnTo>
                      <a:lnTo>
                        <a:pt x="89" y="16"/>
                      </a:lnTo>
                      <a:lnTo>
                        <a:pt x="78" y="10"/>
                      </a:lnTo>
                      <a:lnTo>
                        <a:pt x="64" y="4"/>
                      </a:lnTo>
                      <a:lnTo>
                        <a:pt x="49" y="1"/>
                      </a:lnTo>
                      <a:lnTo>
                        <a:pt x="34" y="0"/>
                      </a:lnTo>
                      <a:lnTo>
                        <a:pt x="30" y="0"/>
                      </a:lnTo>
                      <a:lnTo>
                        <a:pt x="24" y="0"/>
                      </a:lnTo>
                      <a:lnTo>
                        <a:pt x="20" y="1"/>
                      </a:lnTo>
                      <a:lnTo>
                        <a:pt x="16" y="1"/>
                      </a:lnTo>
                      <a:lnTo>
                        <a:pt x="12" y="2"/>
                      </a:lnTo>
                      <a:lnTo>
                        <a:pt x="8" y="3"/>
                      </a:lnTo>
                      <a:lnTo>
                        <a:pt x="4" y="4"/>
                      </a:lnTo>
                      <a:lnTo>
                        <a:pt x="0" y="5"/>
                      </a:lnTo>
                      <a:lnTo>
                        <a:pt x="5" y="7"/>
                      </a:lnTo>
                      <a:lnTo>
                        <a:pt x="11" y="10"/>
                      </a:lnTo>
                      <a:lnTo>
                        <a:pt x="16" y="13"/>
                      </a:lnTo>
                      <a:lnTo>
                        <a:pt x="22" y="16"/>
                      </a:lnTo>
                      <a:lnTo>
                        <a:pt x="28" y="20"/>
                      </a:lnTo>
                      <a:lnTo>
                        <a:pt x="33" y="25"/>
                      </a:lnTo>
                      <a:lnTo>
                        <a:pt x="37" y="30"/>
                      </a:lnTo>
                      <a:lnTo>
                        <a:pt x="40" y="36"/>
                      </a:lnTo>
                      <a:lnTo>
                        <a:pt x="42" y="50"/>
                      </a:lnTo>
                      <a:lnTo>
                        <a:pt x="41" y="64"/>
                      </a:lnTo>
                      <a:lnTo>
                        <a:pt x="38" y="75"/>
                      </a:lnTo>
                      <a:lnTo>
                        <a:pt x="36" y="79"/>
                      </a:lnTo>
                      <a:lnTo>
                        <a:pt x="39" y="80"/>
                      </a:lnTo>
                      <a:lnTo>
                        <a:pt x="45" y="83"/>
                      </a:lnTo>
                      <a:lnTo>
                        <a:pt x="53" y="89"/>
                      </a:lnTo>
                      <a:lnTo>
                        <a:pt x="60" y="97"/>
                      </a:lnTo>
                      <a:lnTo>
                        <a:pt x="63" y="104"/>
                      </a:lnTo>
                      <a:lnTo>
                        <a:pt x="65" y="113"/>
                      </a:lnTo>
                      <a:lnTo>
                        <a:pt x="65" y="122"/>
                      </a:lnTo>
                      <a:lnTo>
                        <a:pt x="65" y="133"/>
                      </a:lnTo>
                      <a:lnTo>
                        <a:pt x="84" y="131"/>
                      </a:lnTo>
                      <a:lnTo>
                        <a:pt x="100" y="128"/>
                      </a:lnTo>
                      <a:lnTo>
                        <a:pt x="115" y="123"/>
                      </a:lnTo>
                      <a:lnTo>
                        <a:pt x="127" y="119"/>
                      </a:lnTo>
                      <a:lnTo>
                        <a:pt x="137" y="114"/>
                      </a:lnTo>
                      <a:lnTo>
                        <a:pt x="146" y="108"/>
                      </a:lnTo>
                      <a:lnTo>
                        <a:pt x="150" y="102"/>
                      </a:lnTo>
                      <a:lnTo>
                        <a:pt x="152" y="95"/>
                      </a:lnTo>
                      <a:close/>
                    </a:path>
                  </a:pathLst>
                </a:custGeom>
                <a:solidFill>
                  <a:srgbClr val="91A0A8"/>
                </a:solidFill>
                <a:ln w="9525">
                  <a:solidFill>
                    <a:srgbClr val="000000"/>
                  </a:solidFill>
                  <a:round/>
                  <a:headEnd/>
                  <a:tailEnd/>
                </a:ln>
              </p:spPr>
              <p:txBody>
                <a:bodyPr vert="horz" wrap="square" lIns="0" tIns="0" rIns="0" bIns="0" numCol="1" anchor="t" anchorCtr="0" compatLnSpc="1">
                  <a:prstTxWarp prst="textNoShape">
                    <a:avLst/>
                  </a:prstTxWarp>
                </a:bodyPr>
                <a:lstStyle/>
                <a:p>
                  <a:endParaRPr lang="en-US"/>
                </a:p>
              </p:txBody>
            </p:sp>
            <p:sp>
              <p:nvSpPr>
                <p:cNvPr id="185423" name="Freeform 79"/>
                <p:cNvSpPr>
                  <a:spLocks/>
                </p:cNvSpPr>
                <p:nvPr/>
              </p:nvSpPr>
              <p:spPr bwMode="auto">
                <a:xfrm>
                  <a:off x="5527" y="2966"/>
                  <a:ext cx="77" cy="65"/>
                </a:xfrm>
                <a:custGeom>
                  <a:avLst/>
                  <a:gdLst/>
                  <a:ahLst/>
                  <a:cxnLst>
                    <a:cxn ang="0">
                      <a:pos x="148" y="92"/>
                    </a:cxn>
                    <a:cxn ang="0">
                      <a:pos x="141" y="84"/>
                    </a:cxn>
                    <a:cxn ang="0">
                      <a:pos x="133" y="78"/>
                    </a:cxn>
                    <a:cxn ang="0">
                      <a:pos x="127" y="75"/>
                    </a:cxn>
                    <a:cxn ang="0">
                      <a:pos x="124" y="74"/>
                    </a:cxn>
                    <a:cxn ang="0">
                      <a:pos x="126" y="70"/>
                    </a:cxn>
                    <a:cxn ang="0">
                      <a:pos x="129" y="59"/>
                    </a:cxn>
                    <a:cxn ang="0">
                      <a:pos x="130" y="45"/>
                    </a:cxn>
                    <a:cxn ang="0">
                      <a:pos x="128" y="31"/>
                    </a:cxn>
                    <a:cxn ang="0">
                      <a:pos x="125" y="25"/>
                    </a:cxn>
                    <a:cxn ang="0">
                      <a:pos x="121" y="20"/>
                    </a:cxn>
                    <a:cxn ang="0">
                      <a:pos x="116" y="15"/>
                    </a:cxn>
                    <a:cxn ang="0">
                      <a:pos x="110" y="11"/>
                    </a:cxn>
                    <a:cxn ang="0">
                      <a:pos x="104" y="8"/>
                    </a:cxn>
                    <a:cxn ang="0">
                      <a:pos x="99" y="5"/>
                    </a:cxn>
                    <a:cxn ang="0">
                      <a:pos x="93" y="2"/>
                    </a:cxn>
                    <a:cxn ang="0">
                      <a:pos x="88" y="0"/>
                    </a:cxn>
                    <a:cxn ang="0">
                      <a:pos x="78" y="4"/>
                    </a:cxn>
                    <a:cxn ang="0">
                      <a:pos x="69" y="9"/>
                    </a:cxn>
                    <a:cxn ang="0">
                      <a:pos x="61" y="14"/>
                    </a:cxn>
                    <a:cxn ang="0">
                      <a:pos x="54" y="20"/>
                    </a:cxn>
                    <a:cxn ang="0">
                      <a:pos x="49" y="26"/>
                    </a:cxn>
                    <a:cxn ang="0">
                      <a:pos x="45" y="33"/>
                    </a:cxn>
                    <a:cxn ang="0">
                      <a:pos x="43" y="40"/>
                    </a:cxn>
                    <a:cxn ang="0">
                      <a:pos x="42" y="49"/>
                    </a:cxn>
                    <a:cxn ang="0">
                      <a:pos x="42" y="52"/>
                    </a:cxn>
                    <a:cxn ang="0">
                      <a:pos x="42" y="54"/>
                    </a:cxn>
                    <a:cxn ang="0">
                      <a:pos x="42" y="57"/>
                    </a:cxn>
                    <a:cxn ang="0">
                      <a:pos x="43" y="59"/>
                    </a:cxn>
                    <a:cxn ang="0">
                      <a:pos x="33" y="62"/>
                    </a:cxn>
                    <a:cxn ang="0">
                      <a:pos x="25" y="65"/>
                    </a:cxn>
                    <a:cxn ang="0">
                      <a:pos x="18" y="68"/>
                    </a:cxn>
                    <a:cxn ang="0">
                      <a:pos x="12" y="72"/>
                    </a:cxn>
                    <a:cxn ang="0">
                      <a:pos x="7" y="76"/>
                    </a:cxn>
                    <a:cxn ang="0">
                      <a:pos x="3" y="80"/>
                    </a:cxn>
                    <a:cxn ang="0">
                      <a:pos x="1" y="86"/>
                    </a:cxn>
                    <a:cxn ang="0">
                      <a:pos x="0" y="90"/>
                    </a:cxn>
                    <a:cxn ang="0">
                      <a:pos x="2" y="98"/>
                    </a:cxn>
                    <a:cxn ang="0">
                      <a:pos x="9" y="105"/>
                    </a:cxn>
                    <a:cxn ang="0">
                      <a:pos x="20" y="112"/>
                    </a:cxn>
                    <a:cxn ang="0">
                      <a:pos x="35" y="118"/>
                    </a:cxn>
                    <a:cxn ang="0">
                      <a:pos x="53" y="123"/>
                    </a:cxn>
                    <a:cxn ang="0">
                      <a:pos x="73" y="127"/>
                    </a:cxn>
                    <a:cxn ang="0">
                      <a:pos x="96" y="129"/>
                    </a:cxn>
                    <a:cxn ang="0">
                      <a:pos x="121" y="130"/>
                    </a:cxn>
                    <a:cxn ang="0">
                      <a:pos x="125" y="130"/>
                    </a:cxn>
                    <a:cxn ang="0">
                      <a:pos x="129" y="130"/>
                    </a:cxn>
                    <a:cxn ang="0">
                      <a:pos x="134" y="130"/>
                    </a:cxn>
                    <a:cxn ang="0">
                      <a:pos x="138" y="130"/>
                    </a:cxn>
                    <a:cxn ang="0">
                      <a:pos x="142" y="130"/>
                    </a:cxn>
                    <a:cxn ang="0">
                      <a:pos x="146" y="129"/>
                    </a:cxn>
                    <a:cxn ang="0">
                      <a:pos x="149" y="129"/>
                    </a:cxn>
                    <a:cxn ang="0">
                      <a:pos x="153" y="128"/>
                    </a:cxn>
                    <a:cxn ang="0">
                      <a:pos x="153" y="117"/>
                    </a:cxn>
                    <a:cxn ang="0">
                      <a:pos x="153" y="108"/>
                    </a:cxn>
                    <a:cxn ang="0">
                      <a:pos x="151" y="99"/>
                    </a:cxn>
                    <a:cxn ang="0">
                      <a:pos x="148" y="92"/>
                    </a:cxn>
                  </a:cxnLst>
                  <a:rect l="0" t="0" r="r" b="b"/>
                  <a:pathLst>
                    <a:path w="153" h="130">
                      <a:moveTo>
                        <a:pt x="148" y="92"/>
                      </a:moveTo>
                      <a:lnTo>
                        <a:pt x="141" y="84"/>
                      </a:lnTo>
                      <a:lnTo>
                        <a:pt x="133" y="78"/>
                      </a:lnTo>
                      <a:lnTo>
                        <a:pt x="127" y="75"/>
                      </a:lnTo>
                      <a:lnTo>
                        <a:pt x="124" y="74"/>
                      </a:lnTo>
                      <a:lnTo>
                        <a:pt x="126" y="70"/>
                      </a:lnTo>
                      <a:lnTo>
                        <a:pt x="129" y="59"/>
                      </a:lnTo>
                      <a:lnTo>
                        <a:pt x="130" y="45"/>
                      </a:lnTo>
                      <a:lnTo>
                        <a:pt x="128" y="31"/>
                      </a:lnTo>
                      <a:lnTo>
                        <a:pt x="125" y="25"/>
                      </a:lnTo>
                      <a:lnTo>
                        <a:pt x="121" y="20"/>
                      </a:lnTo>
                      <a:lnTo>
                        <a:pt x="116" y="15"/>
                      </a:lnTo>
                      <a:lnTo>
                        <a:pt x="110" y="11"/>
                      </a:lnTo>
                      <a:lnTo>
                        <a:pt x="104" y="8"/>
                      </a:lnTo>
                      <a:lnTo>
                        <a:pt x="99" y="5"/>
                      </a:lnTo>
                      <a:lnTo>
                        <a:pt x="93" y="2"/>
                      </a:lnTo>
                      <a:lnTo>
                        <a:pt x="88" y="0"/>
                      </a:lnTo>
                      <a:lnTo>
                        <a:pt x="78" y="4"/>
                      </a:lnTo>
                      <a:lnTo>
                        <a:pt x="69" y="9"/>
                      </a:lnTo>
                      <a:lnTo>
                        <a:pt x="61" y="14"/>
                      </a:lnTo>
                      <a:lnTo>
                        <a:pt x="54" y="20"/>
                      </a:lnTo>
                      <a:lnTo>
                        <a:pt x="49" y="26"/>
                      </a:lnTo>
                      <a:lnTo>
                        <a:pt x="45" y="33"/>
                      </a:lnTo>
                      <a:lnTo>
                        <a:pt x="43" y="40"/>
                      </a:lnTo>
                      <a:lnTo>
                        <a:pt x="42" y="49"/>
                      </a:lnTo>
                      <a:lnTo>
                        <a:pt x="42" y="52"/>
                      </a:lnTo>
                      <a:lnTo>
                        <a:pt x="42" y="54"/>
                      </a:lnTo>
                      <a:lnTo>
                        <a:pt x="42" y="57"/>
                      </a:lnTo>
                      <a:lnTo>
                        <a:pt x="43" y="59"/>
                      </a:lnTo>
                      <a:lnTo>
                        <a:pt x="33" y="62"/>
                      </a:lnTo>
                      <a:lnTo>
                        <a:pt x="25" y="65"/>
                      </a:lnTo>
                      <a:lnTo>
                        <a:pt x="18" y="68"/>
                      </a:lnTo>
                      <a:lnTo>
                        <a:pt x="12" y="72"/>
                      </a:lnTo>
                      <a:lnTo>
                        <a:pt x="7" y="76"/>
                      </a:lnTo>
                      <a:lnTo>
                        <a:pt x="3" y="80"/>
                      </a:lnTo>
                      <a:lnTo>
                        <a:pt x="1" y="86"/>
                      </a:lnTo>
                      <a:lnTo>
                        <a:pt x="0" y="90"/>
                      </a:lnTo>
                      <a:lnTo>
                        <a:pt x="2" y="98"/>
                      </a:lnTo>
                      <a:lnTo>
                        <a:pt x="9" y="105"/>
                      </a:lnTo>
                      <a:lnTo>
                        <a:pt x="20" y="112"/>
                      </a:lnTo>
                      <a:lnTo>
                        <a:pt x="35" y="118"/>
                      </a:lnTo>
                      <a:lnTo>
                        <a:pt x="53" y="123"/>
                      </a:lnTo>
                      <a:lnTo>
                        <a:pt x="73" y="127"/>
                      </a:lnTo>
                      <a:lnTo>
                        <a:pt x="96" y="129"/>
                      </a:lnTo>
                      <a:lnTo>
                        <a:pt x="121" y="130"/>
                      </a:lnTo>
                      <a:lnTo>
                        <a:pt x="125" y="130"/>
                      </a:lnTo>
                      <a:lnTo>
                        <a:pt x="129" y="130"/>
                      </a:lnTo>
                      <a:lnTo>
                        <a:pt x="134" y="130"/>
                      </a:lnTo>
                      <a:lnTo>
                        <a:pt x="138" y="130"/>
                      </a:lnTo>
                      <a:lnTo>
                        <a:pt x="142" y="130"/>
                      </a:lnTo>
                      <a:lnTo>
                        <a:pt x="146" y="129"/>
                      </a:lnTo>
                      <a:lnTo>
                        <a:pt x="149" y="129"/>
                      </a:lnTo>
                      <a:lnTo>
                        <a:pt x="153" y="128"/>
                      </a:lnTo>
                      <a:lnTo>
                        <a:pt x="153" y="117"/>
                      </a:lnTo>
                      <a:lnTo>
                        <a:pt x="153" y="108"/>
                      </a:lnTo>
                      <a:lnTo>
                        <a:pt x="151" y="99"/>
                      </a:lnTo>
                      <a:lnTo>
                        <a:pt x="148" y="92"/>
                      </a:lnTo>
                      <a:close/>
                    </a:path>
                  </a:pathLst>
                </a:custGeom>
                <a:solidFill>
                  <a:srgbClr val="CEDDE5"/>
                </a:solidFill>
                <a:ln w="9525">
                  <a:solidFill>
                    <a:srgbClr val="000000"/>
                  </a:solidFill>
                  <a:round/>
                  <a:headEnd/>
                  <a:tailEnd/>
                </a:ln>
              </p:spPr>
              <p:txBody>
                <a:bodyPr vert="horz" wrap="square" lIns="0" tIns="0" rIns="0" bIns="0" numCol="1" anchor="t" anchorCtr="0" compatLnSpc="1">
                  <a:prstTxWarp prst="textNoShape">
                    <a:avLst/>
                  </a:prstTxWarp>
                </a:bodyPr>
                <a:lstStyle/>
                <a:p>
                  <a:endParaRPr lang="en-US"/>
                </a:p>
              </p:txBody>
            </p:sp>
            <p:sp>
              <p:nvSpPr>
                <p:cNvPr id="185424" name="Freeform 80"/>
                <p:cNvSpPr>
                  <a:spLocks/>
                </p:cNvSpPr>
                <p:nvPr/>
              </p:nvSpPr>
              <p:spPr bwMode="auto">
                <a:xfrm>
                  <a:off x="5484" y="2793"/>
                  <a:ext cx="196" cy="196"/>
                </a:xfrm>
                <a:custGeom>
                  <a:avLst/>
                  <a:gdLst/>
                  <a:ahLst/>
                  <a:cxnLst>
                    <a:cxn ang="0">
                      <a:pos x="217" y="392"/>
                    </a:cxn>
                    <a:cxn ang="0">
                      <a:pos x="256" y="383"/>
                    </a:cxn>
                    <a:cxn ang="0">
                      <a:pos x="291" y="369"/>
                    </a:cxn>
                    <a:cxn ang="0">
                      <a:pos x="322" y="347"/>
                    </a:cxn>
                    <a:cxn ang="0">
                      <a:pos x="348" y="321"/>
                    </a:cxn>
                    <a:cxn ang="0">
                      <a:pos x="370" y="290"/>
                    </a:cxn>
                    <a:cxn ang="0">
                      <a:pos x="384" y="254"/>
                    </a:cxn>
                    <a:cxn ang="0">
                      <a:pos x="392" y="216"/>
                    </a:cxn>
                    <a:cxn ang="0">
                      <a:pos x="392" y="176"/>
                    </a:cxn>
                    <a:cxn ang="0">
                      <a:pos x="384" y="137"/>
                    </a:cxn>
                    <a:cxn ang="0">
                      <a:pos x="370" y="102"/>
                    </a:cxn>
                    <a:cxn ang="0">
                      <a:pos x="348" y="72"/>
                    </a:cxn>
                    <a:cxn ang="0">
                      <a:pos x="322" y="45"/>
                    </a:cxn>
                    <a:cxn ang="0">
                      <a:pos x="291" y="23"/>
                    </a:cxn>
                    <a:cxn ang="0">
                      <a:pos x="256" y="9"/>
                    </a:cxn>
                    <a:cxn ang="0">
                      <a:pos x="217" y="1"/>
                    </a:cxn>
                    <a:cxn ang="0">
                      <a:pos x="177" y="1"/>
                    </a:cxn>
                    <a:cxn ang="0">
                      <a:pos x="139" y="9"/>
                    </a:cxn>
                    <a:cxn ang="0">
                      <a:pos x="103" y="23"/>
                    </a:cxn>
                    <a:cxn ang="0">
                      <a:pos x="72" y="45"/>
                    </a:cxn>
                    <a:cxn ang="0">
                      <a:pos x="45" y="72"/>
                    </a:cxn>
                    <a:cxn ang="0">
                      <a:pos x="24" y="102"/>
                    </a:cxn>
                    <a:cxn ang="0">
                      <a:pos x="10" y="137"/>
                    </a:cxn>
                    <a:cxn ang="0">
                      <a:pos x="1" y="176"/>
                    </a:cxn>
                    <a:cxn ang="0">
                      <a:pos x="1" y="216"/>
                    </a:cxn>
                    <a:cxn ang="0">
                      <a:pos x="10" y="254"/>
                    </a:cxn>
                    <a:cxn ang="0">
                      <a:pos x="24" y="290"/>
                    </a:cxn>
                    <a:cxn ang="0">
                      <a:pos x="45" y="321"/>
                    </a:cxn>
                    <a:cxn ang="0">
                      <a:pos x="72" y="347"/>
                    </a:cxn>
                    <a:cxn ang="0">
                      <a:pos x="103" y="369"/>
                    </a:cxn>
                    <a:cxn ang="0">
                      <a:pos x="139" y="383"/>
                    </a:cxn>
                    <a:cxn ang="0">
                      <a:pos x="177" y="392"/>
                    </a:cxn>
                  </a:cxnLst>
                  <a:rect l="0" t="0" r="r" b="b"/>
                  <a:pathLst>
                    <a:path w="393" h="393">
                      <a:moveTo>
                        <a:pt x="197" y="393"/>
                      </a:moveTo>
                      <a:lnTo>
                        <a:pt x="217" y="392"/>
                      </a:lnTo>
                      <a:lnTo>
                        <a:pt x="236" y="388"/>
                      </a:lnTo>
                      <a:lnTo>
                        <a:pt x="256" y="383"/>
                      </a:lnTo>
                      <a:lnTo>
                        <a:pt x="273" y="377"/>
                      </a:lnTo>
                      <a:lnTo>
                        <a:pt x="291" y="369"/>
                      </a:lnTo>
                      <a:lnTo>
                        <a:pt x="307" y="359"/>
                      </a:lnTo>
                      <a:lnTo>
                        <a:pt x="322" y="347"/>
                      </a:lnTo>
                      <a:lnTo>
                        <a:pt x="336" y="335"/>
                      </a:lnTo>
                      <a:lnTo>
                        <a:pt x="348" y="321"/>
                      </a:lnTo>
                      <a:lnTo>
                        <a:pt x="360" y="305"/>
                      </a:lnTo>
                      <a:lnTo>
                        <a:pt x="370" y="290"/>
                      </a:lnTo>
                      <a:lnTo>
                        <a:pt x="378" y="273"/>
                      </a:lnTo>
                      <a:lnTo>
                        <a:pt x="384" y="254"/>
                      </a:lnTo>
                      <a:lnTo>
                        <a:pt x="389" y="236"/>
                      </a:lnTo>
                      <a:lnTo>
                        <a:pt x="392" y="216"/>
                      </a:lnTo>
                      <a:lnTo>
                        <a:pt x="393" y="196"/>
                      </a:lnTo>
                      <a:lnTo>
                        <a:pt x="392" y="176"/>
                      </a:lnTo>
                      <a:lnTo>
                        <a:pt x="389" y="157"/>
                      </a:lnTo>
                      <a:lnTo>
                        <a:pt x="384" y="137"/>
                      </a:lnTo>
                      <a:lnTo>
                        <a:pt x="378" y="120"/>
                      </a:lnTo>
                      <a:lnTo>
                        <a:pt x="370" y="102"/>
                      </a:lnTo>
                      <a:lnTo>
                        <a:pt x="360" y="86"/>
                      </a:lnTo>
                      <a:lnTo>
                        <a:pt x="348" y="72"/>
                      </a:lnTo>
                      <a:lnTo>
                        <a:pt x="336" y="57"/>
                      </a:lnTo>
                      <a:lnTo>
                        <a:pt x="322" y="45"/>
                      </a:lnTo>
                      <a:lnTo>
                        <a:pt x="307" y="34"/>
                      </a:lnTo>
                      <a:lnTo>
                        <a:pt x="291" y="23"/>
                      </a:lnTo>
                      <a:lnTo>
                        <a:pt x="273" y="15"/>
                      </a:lnTo>
                      <a:lnTo>
                        <a:pt x="256" y="9"/>
                      </a:lnTo>
                      <a:lnTo>
                        <a:pt x="236" y="4"/>
                      </a:lnTo>
                      <a:lnTo>
                        <a:pt x="217" y="1"/>
                      </a:lnTo>
                      <a:lnTo>
                        <a:pt x="197" y="0"/>
                      </a:lnTo>
                      <a:lnTo>
                        <a:pt x="177" y="1"/>
                      </a:lnTo>
                      <a:lnTo>
                        <a:pt x="157" y="4"/>
                      </a:lnTo>
                      <a:lnTo>
                        <a:pt x="139" y="9"/>
                      </a:lnTo>
                      <a:lnTo>
                        <a:pt x="120" y="15"/>
                      </a:lnTo>
                      <a:lnTo>
                        <a:pt x="103" y="23"/>
                      </a:lnTo>
                      <a:lnTo>
                        <a:pt x="88" y="34"/>
                      </a:lnTo>
                      <a:lnTo>
                        <a:pt x="72" y="45"/>
                      </a:lnTo>
                      <a:lnTo>
                        <a:pt x="58" y="57"/>
                      </a:lnTo>
                      <a:lnTo>
                        <a:pt x="45" y="72"/>
                      </a:lnTo>
                      <a:lnTo>
                        <a:pt x="34" y="86"/>
                      </a:lnTo>
                      <a:lnTo>
                        <a:pt x="24" y="102"/>
                      </a:lnTo>
                      <a:lnTo>
                        <a:pt x="16" y="120"/>
                      </a:lnTo>
                      <a:lnTo>
                        <a:pt x="10" y="137"/>
                      </a:lnTo>
                      <a:lnTo>
                        <a:pt x="4" y="157"/>
                      </a:lnTo>
                      <a:lnTo>
                        <a:pt x="1" y="176"/>
                      </a:lnTo>
                      <a:lnTo>
                        <a:pt x="0" y="196"/>
                      </a:lnTo>
                      <a:lnTo>
                        <a:pt x="1" y="216"/>
                      </a:lnTo>
                      <a:lnTo>
                        <a:pt x="4" y="236"/>
                      </a:lnTo>
                      <a:lnTo>
                        <a:pt x="10" y="254"/>
                      </a:lnTo>
                      <a:lnTo>
                        <a:pt x="16" y="273"/>
                      </a:lnTo>
                      <a:lnTo>
                        <a:pt x="24" y="290"/>
                      </a:lnTo>
                      <a:lnTo>
                        <a:pt x="34" y="305"/>
                      </a:lnTo>
                      <a:lnTo>
                        <a:pt x="45" y="321"/>
                      </a:lnTo>
                      <a:lnTo>
                        <a:pt x="58" y="335"/>
                      </a:lnTo>
                      <a:lnTo>
                        <a:pt x="72" y="347"/>
                      </a:lnTo>
                      <a:lnTo>
                        <a:pt x="88" y="359"/>
                      </a:lnTo>
                      <a:lnTo>
                        <a:pt x="103" y="369"/>
                      </a:lnTo>
                      <a:lnTo>
                        <a:pt x="120" y="377"/>
                      </a:lnTo>
                      <a:lnTo>
                        <a:pt x="139" y="383"/>
                      </a:lnTo>
                      <a:lnTo>
                        <a:pt x="157" y="388"/>
                      </a:lnTo>
                      <a:lnTo>
                        <a:pt x="177" y="392"/>
                      </a:lnTo>
                      <a:lnTo>
                        <a:pt x="197" y="393"/>
                      </a:lnTo>
                      <a:close/>
                    </a:path>
                  </a:pathLst>
                </a:custGeom>
                <a:solidFill>
                  <a:schemeClr val="tx2"/>
                </a:solidFill>
                <a:ln w="9525">
                  <a:solidFill>
                    <a:srgbClr val="000000"/>
                  </a:solidFill>
                  <a:round/>
                  <a:headEnd/>
                  <a:tailEnd/>
                </a:ln>
              </p:spPr>
              <p:txBody>
                <a:bodyPr vert="horz" wrap="square" lIns="0" tIns="0" rIns="0" bIns="0" numCol="1" anchor="t" anchorCtr="0" compatLnSpc="1">
                  <a:prstTxWarp prst="textNoShape">
                    <a:avLst/>
                  </a:prstTxWarp>
                </a:bodyPr>
                <a:lstStyle/>
                <a:p>
                  <a:endParaRPr lang="en-US"/>
                </a:p>
              </p:txBody>
            </p:sp>
            <p:sp>
              <p:nvSpPr>
                <p:cNvPr id="185425" name="Freeform 81"/>
                <p:cNvSpPr>
                  <a:spLocks/>
                </p:cNvSpPr>
                <p:nvPr/>
              </p:nvSpPr>
              <p:spPr bwMode="auto">
                <a:xfrm>
                  <a:off x="5326" y="2662"/>
                  <a:ext cx="219" cy="287"/>
                </a:xfrm>
                <a:custGeom>
                  <a:avLst/>
                  <a:gdLst/>
                  <a:ahLst/>
                  <a:cxnLst>
                    <a:cxn ang="0">
                      <a:pos x="436" y="0"/>
                    </a:cxn>
                    <a:cxn ang="0">
                      <a:pos x="417" y="4"/>
                    </a:cxn>
                    <a:cxn ang="0">
                      <a:pos x="382" y="13"/>
                    </a:cxn>
                    <a:cxn ang="0">
                      <a:pos x="337" y="28"/>
                    </a:cxn>
                    <a:cxn ang="0">
                      <a:pos x="282" y="51"/>
                    </a:cxn>
                    <a:cxn ang="0">
                      <a:pos x="225" y="83"/>
                    </a:cxn>
                    <a:cxn ang="0">
                      <a:pos x="167" y="126"/>
                    </a:cxn>
                    <a:cxn ang="0">
                      <a:pos x="112" y="181"/>
                    </a:cxn>
                    <a:cxn ang="0">
                      <a:pos x="66" y="246"/>
                    </a:cxn>
                    <a:cxn ang="0">
                      <a:pos x="25" y="324"/>
                    </a:cxn>
                    <a:cxn ang="0">
                      <a:pos x="1" y="408"/>
                    </a:cxn>
                    <a:cxn ang="0">
                      <a:pos x="9" y="490"/>
                    </a:cxn>
                    <a:cxn ang="0">
                      <a:pos x="55" y="550"/>
                    </a:cxn>
                    <a:cxn ang="0">
                      <a:pos x="110" y="573"/>
                    </a:cxn>
                    <a:cxn ang="0">
                      <a:pos x="174" y="573"/>
                    </a:cxn>
                    <a:cxn ang="0">
                      <a:pos x="239" y="555"/>
                    </a:cxn>
                    <a:cxn ang="0">
                      <a:pos x="303" y="527"/>
                    </a:cxn>
                    <a:cxn ang="0">
                      <a:pos x="357" y="497"/>
                    </a:cxn>
                    <a:cxn ang="0">
                      <a:pos x="399" y="470"/>
                    </a:cxn>
                    <a:cxn ang="0">
                      <a:pos x="423" y="452"/>
                    </a:cxn>
                    <a:cxn ang="0">
                      <a:pos x="424" y="450"/>
                    </a:cxn>
                    <a:cxn ang="0">
                      <a:pos x="408" y="449"/>
                    </a:cxn>
                    <a:cxn ang="0">
                      <a:pos x="381" y="445"/>
                    </a:cxn>
                    <a:cxn ang="0">
                      <a:pos x="345" y="439"/>
                    </a:cxn>
                    <a:cxn ang="0">
                      <a:pos x="307" y="431"/>
                    </a:cxn>
                    <a:cxn ang="0">
                      <a:pos x="270" y="418"/>
                    </a:cxn>
                    <a:cxn ang="0">
                      <a:pos x="239" y="400"/>
                    </a:cxn>
                    <a:cxn ang="0">
                      <a:pos x="218" y="379"/>
                    </a:cxn>
                    <a:cxn ang="0">
                      <a:pos x="202" y="318"/>
                    </a:cxn>
                    <a:cxn ang="0">
                      <a:pos x="207" y="236"/>
                    </a:cxn>
                    <a:cxn ang="0">
                      <a:pos x="233" y="166"/>
                    </a:cxn>
                    <a:cxn ang="0">
                      <a:pos x="274" y="110"/>
                    </a:cxn>
                    <a:cxn ang="0">
                      <a:pos x="324" y="65"/>
                    </a:cxn>
                    <a:cxn ang="0">
                      <a:pos x="372" y="33"/>
                    </a:cxn>
                    <a:cxn ang="0">
                      <a:pos x="412" y="11"/>
                    </a:cxn>
                    <a:cxn ang="0">
                      <a:pos x="435" y="1"/>
                    </a:cxn>
                  </a:cxnLst>
                  <a:rect l="0" t="0" r="r" b="b"/>
                  <a:pathLst>
                    <a:path w="438" h="575">
                      <a:moveTo>
                        <a:pt x="438" y="0"/>
                      </a:moveTo>
                      <a:lnTo>
                        <a:pt x="436" y="0"/>
                      </a:lnTo>
                      <a:lnTo>
                        <a:pt x="428" y="2"/>
                      </a:lnTo>
                      <a:lnTo>
                        <a:pt x="417" y="4"/>
                      </a:lnTo>
                      <a:lnTo>
                        <a:pt x="402" y="8"/>
                      </a:lnTo>
                      <a:lnTo>
                        <a:pt x="382" y="13"/>
                      </a:lnTo>
                      <a:lnTo>
                        <a:pt x="360" y="20"/>
                      </a:lnTo>
                      <a:lnTo>
                        <a:pt x="337" y="28"/>
                      </a:lnTo>
                      <a:lnTo>
                        <a:pt x="310" y="39"/>
                      </a:lnTo>
                      <a:lnTo>
                        <a:pt x="282" y="51"/>
                      </a:lnTo>
                      <a:lnTo>
                        <a:pt x="254" y="66"/>
                      </a:lnTo>
                      <a:lnTo>
                        <a:pt x="225" y="83"/>
                      </a:lnTo>
                      <a:lnTo>
                        <a:pt x="195" y="104"/>
                      </a:lnTo>
                      <a:lnTo>
                        <a:pt x="167" y="126"/>
                      </a:lnTo>
                      <a:lnTo>
                        <a:pt x="139" y="152"/>
                      </a:lnTo>
                      <a:lnTo>
                        <a:pt x="112" y="181"/>
                      </a:lnTo>
                      <a:lnTo>
                        <a:pt x="87" y="213"/>
                      </a:lnTo>
                      <a:lnTo>
                        <a:pt x="66" y="246"/>
                      </a:lnTo>
                      <a:lnTo>
                        <a:pt x="44" y="283"/>
                      </a:lnTo>
                      <a:lnTo>
                        <a:pt x="25" y="324"/>
                      </a:lnTo>
                      <a:lnTo>
                        <a:pt x="11" y="366"/>
                      </a:lnTo>
                      <a:lnTo>
                        <a:pt x="1" y="408"/>
                      </a:lnTo>
                      <a:lnTo>
                        <a:pt x="0" y="450"/>
                      </a:lnTo>
                      <a:lnTo>
                        <a:pt x="9" y="490"/>
                      </a:lnTo>
                      <a:lnTo>
                        <a:pt x="31" y="527"/>
                      </a:lnTo>
                      <a:lnTo>
                        <a:pt x="55" y="550"/>
                      </a:lnTo>
                      <a:lnTo>
                        <a:pt x="81" y="564"/>
                      </a:lnTo>
                      <a:lnTo>
                        <a:pt x="110" y="573"/>
                      </a:lnTo>
                      <a:lnTo>
                        <a:pt x="141" y="575"/>
                      </a:lnTo>
                      <a:lnTo>
                        <a:pt x="174" y="573"/>
                      </a:lnTo>
                      <a:lnTo>
                        <a:pt x="207" y="565"/>
                      </a:lnTo>
                      <a:lnTo>
                        <a:pt x="239" y="555"/>
                      </a:lnTo>
                      <a:lnTo>
                        <a:pt x="272" y="542"/>
                      </a:lnTo>
                      <a:lnTo>
                        <a:pt x="303" y="527"/>
                      </a:lnTo>
                      <a:lnTo>
                        <a:pt x="332" y="512"/>
                      </a:lnTo>
                      <a:lnTo>
                        <a:pt x="357" y="497"/>
                      </a:lnTo>
                      <a:lnTo>
                        <a:pt x="381" y="482"/>
                      </a:lnTo>
                      <a:lnTo>
                        <a:pt x="399" y="470"/>
                      </a:lnTo>
                      <a:lnTo>
                        <a:pt x="414" y="460"/>
                      </a:lnTo>
                      <a:lnTo>
                        <a:pt x="423" y="452"/>
                      </a:lnTo>
                      <a:lnTo>
                        <a:pt x="426" y="450"/>
                      </a:lnTo>
                      <a:lnTo>
                        <a:pt x="424" y="450"/>
                      </a:lnTo>
                      <a:lnTo>
                        <a:pt x="418" y="449"/>
                      </a:lnTo>
                      <a:lnTo>
                        <a:pt x="408" y="449"/>
                      </a:lnTo>
                      <a:lnTo>
                        <a:pt x="395" y="447"/>
                      </a:lnTo>
                      <a:lnTo>
                        <a:pt x="381" y="445"/>
                      </a:lnTo>
                      <a:lnTo>
                        <a:pt x="364" y="443"/>
                      </a:lnTo>
                      <a:lnTo>
                        <a:pt x="345" y="439"/>
                      </a:lnTo>
                      <a:lnTo>
                        <a:pt x="327" y="435"/>
                      </a:lnTo>
                      <a:lnTo>
                        <a:pt x="307" y="431"/>
                      </a:lnTo>
                      <a:lnTo>
                        <a:pt x="289" y="425"/>
                      </a:lnTo>
                      <a:lnTo>
                        <a:pt x="270" y="418"/>
                      </a:lnTo>
                      <a:lnTo>
                        <a:pt x="254" y="409"/>
                      </a:lnTo>
                      <a:lnTo>
                        <a:pt x="239" y="400"/>
                      </a:lnTo>
                      <a:lnTo>
                        <a:pt x="227" y="390"/>
                      </a:lnTo>
                      <a:lnTo>
                        <a:pt x="218" y="379"/>
                      </a:lnTo>
                      <a:lnTo>
                        <a:pt x="212" y="365"/>
                      </a:lnTo>
                      <a:lnTo>
                        <a:pt x="202" y="318"/>
                      </a:lnTo>
                      <a:lnTo>
                        <a:pt x="201" y="275"/>
                      </a:lnTo>
                      <a:lnTo>
                        <a:pt x="207" y="236"/>
                      </a:lnTo>
                      <a:lnTo>
                        <a:pt x="217" y="199"/>
                      </a:lnTo>
                      <a:lnTo>
                        <a:pt x="233" y="166"/>
                      </a:lnTo>
                      <a:lnTo>
                        <a:pt x="253" y="137"/>
                      </a:lnTo>
                      <a:lnTo>
                        <a:pt x="274" y="110"/>
                      </a:lnTo>
                      <a:lnTo>
                        <a:pt x="299" y="85"/>
                      </a:lnTo>
                      <a:lnTo>
                        <a:pt x="324" y="65"/>
                      </a:lnTo>
                      <a:lnTo>
                        <a:pt x="348" y="47"/>
                      </a:lnTo>
                      <a:lnTo>
                        <a:pt x="372" y="33"/>
                      </a:lnTo>
                      <a:lnTo>
                        <a:pt x="393" y="21"/>
                      </a:lnTo>
                      <a:lnTo>
                        <a:pt x="412" y="11"/>
                      </a:lnTo>
                      <a:lnTo>
                        <a:pt x="426" y="5"/>
                      </a:lnTo>
                      <a:lnTo>
                        <a:pt x="435" y="1"/>
                      </a:lnTo>
                      <a:lnTo>
                        <a:pt x="438" y="0"/>
                      </a:lnTo>
                      <a:close/>
                    </a:path>
                  </a:pathLst>
                </a:custGeom>
                <a:solidFill>
                  <a:srgbClr val="FFFFFF"/>
                </a:solidFill>
                <a:ln w="9525">
                  <a:solidFill>
                    <a:srgbClr val="000000"/>
                  </a:solidFill>
                  <a:round/>
                  <a:headEnd/>
                  <a:tailEnd/>
                </a:ln>
              </p:spPr>
              <p:txBody>
                <a:bodyPr vert="horz" wrap="square" lIns="0" tIns="0" rIns="0" bIns="0" numCol="1" anchor="t" anchorCtr="0" compatLnSpc="1">
                  <a:prstTxWarp prst="textNoShape">
                    <a:avLst/>
                  </a:prstTxWarp>
                </a:bodyPr>
                <a:lstStyle/>
                <a:p>
                  <a:endParaRPr lang="en-US"/>
                </a:p>
              </p:txBody>
            </p:sp>
            <p:sp>
              <p:nvSpPr>
                <p:cNvPr id="185426" name="Freeform 82"/>
                <p:cNvSpPr>
                  <a:spLocks/>
                </p:cNvSpPr>
                <p:nvPr/>
              </p:nvSpPr>
              <p:spPr bwMode="auto">
                <a:xfrm>
                  <a:off x="5325" y="2804"/>
                  <a:ext cx="212" cy="146"/>
                </a:xfrm>
                <a:custGeom>
                  <a:avLst/>
                  <a:gdLst/>
                  <a:ahLst/>
                  <a:cxnLst>
                    <a:cxn ang="0">
                      <a:pos x="31" y="243"/>
                    </a:cxn>
                    <a:cxn ang="0">
                      <a:pos x="15" y="218"/>
                    </a:cxn>
                    <a:cxn ang="0">
                      <a:pos x="5" y="190"/>
                    </a:cxn>
                    <a:cxn ang="0">
                      <a:pos x="0" y="161"/>
                    </a:cxn>
                    <a:cxn ang="0">
                      <a:pos x="1" y="131"/>
                    </a:cxn>
                    <a:cxn ang="0">
                      <a:pos x="6" y="99"/>
                    </a:cxn>
                    <a:cxn ang="0">
                      <a:pos x="16" y="66"/>
                    </a:cxn>
                    <a:cxn ang="0">
                      <a:pos x="28" y="33"/>
                    </a:cxn>
                    <a:cxn ang="0">
                      <a:pos x="43" y="0"/>
                    </a:cxn>
                    <a:cxn ang="0">
                      <a:pos x="39" y="28"/>
                    </a:cxn>
                    <a:cxn ang="0">
                      <a:pos x="38" y="56"/>
                    </a:cxn>
                    <a:cxn ang="0">
                      <a:pos x="41" y="82"/>
                    </a:cxn>
                    <a:cxn ang="0">
                      <a:pos x="47" y="109"/>
                    </a:cxn>
                    <a:cxn ang="0">
                      <a:pos x="58" y="133"/>
                    </a:cxn>
                    <a:cxn ang="0">
                      <a:pos x="72" y="153"/>
                    </a:cxn>
                    <a:cxn ang="0">
                      <a:pos x="91" y="171"/>
                    </a:cxn>
                    <a:cxn ang="0">
                      <a:pos x="113" y="183"/>
                    </a:cxn>
                    <a:cxn ang="0">
                      <a:pos x="125" y="187"/>
                    </a:cxn>
                    <a:cxn ang="0">
                      <a:pos x="140" y="189"/>
                    </a:cxn>
                    <a:cxn ang="0">
                      <a:pos x="156" y="191"/>
                    </a:cxn>
                    <a:cxn ang="0">
                      <a:pos x="174" y="193"/>
                    </a:cxn>
                    <a:cxn ang="0">
                      <a:pos x="193" y="193"/>
                    </a:cxn>
                    <a:cxn ang="0">
                      <a:pos x="215" y="193"/>
                    </a:cxn>
                    <a:cxn ang="0">
                      <a:pos x="235" y="192"/>
                    </a:cxn>
                    <a:cxn ang="0">
                      <a:pos x="258" y="191"/>
                    </a:cxn>
                    <a:cxn ang="0">
                      <a:pos x="280" y="189"/>
                    </a:cxn>
                    <a:cxn ang="0">
                      <a:pos x="303" y="187"/>
                    </a:cxn>
                    <a:cxn ang="0">
                      <a:pos x="326" y="184"/>
                    </a:cxn>
                    <a:cxn ang="0">
                      <a:pos x="347" y="181"/>
                    </a:cxn>
                    <a:cxn ang="0">
                      <a:pos x="368" y="178"/>
                    </a:cxn>
                    <a:cxn ang="0">
                      <a:pos x="388" y="175"/>
                    </a:cxn>
                    <a:cxn ang="0">
                      <a:pos x="407" y="172"/>
                    </a:cxn>
                    <a:cxn ang="0">
                      <a:pos x="424" y="167"/>
                    </a:cxn>
                    <a:cxn ang="0">
                      <a:pos x="416" y="174"/>
                    </a:cxn>
                    <a:cxn ang="0">
                      <a:pos x="404" y="182"/>
                    </a:cxn>
                    <a:cxn ang="0">
                      <a:pos x="387" y="193"/>
                    </a:cxn>
                    <a:cxn ang="0">
                      <a:pos x="367" y="206"/>
                    </a:cxn>
                    <a:cxn ang="0">
                      <a:pos x="343" y="221"/>
                    </a:cxn>
                    <a:cxn ang="0">
                      <a:pos x="316" y="236"/>
                    </a:cxn>
                    <a:cxn ang="0">
                      <a:pos x="289" y="251"/>
                    </a:cxn>
                    <a:cxn ang="0">
                      <a:pos x="259" y="264"/>
                    </a:cxn>
                    <a:cxn ang="0">
                      <a:pos x="227" y="275"/>
                    </a:cxn>
                    <a:cxn ang="0">
                      <a:pos x="196" y="283"/>
                    </a:cxn>
                    <a:cxn ang="0">
                      <a:pos x="165" y="290"/>
                    </a:cxn>
                    <a:cxn ang="0">
                      <a:pos x="135" y="292"/>
                    </a:cxn>
                    <a:cxn ang="0">
                      <a:pos x="106" y="289"/>
                    </a:cxn>
                    <a:cxn ang="0">
                      <a:pos x="78" y="279"/>
                    </a:cxn>
                    <a:cxn ang="0">
                      <a:pos x="54" y="265"/>
                    </a:cxn>
                    <a:cxn ang="0">
                      <a:pos x="31" y="243"/>
                    </a:cxn>
                  </a:cxnLst>
                  <a:rect l="0" t="0" r="r" b="b"/>
                  <a:pathLst>
                    <a:path w="424" h="292">
                      <a:moveTo>
                        <a:pt x="31" y="243"/>
                      </a:moveTo>
                      <a:lnTo>
                        <a:pt x="15" y="218"/>
                      </a:lnTo>
                      <a:lnTo>
                        <a:pt x="5" y="190"/>
                      </a:lnTo>
                      <a:lnTo>
                        <a:pt x="0" y="161"/>
                      </a:lnTo>
                      <a:lnTo>
                        <a:pt x="1" y="131"/>
                      </a:lnTo>
                      <a:lnTo>
                        <a:pt x="6" y="99"/>
                      </a:lnTo>
                      <a:lnTo>
                        <a:pt x="16" y="66"/>
                      </a:lnTo>
                      <a:lnTo>
                        <a:pt x="28" y="33"/>
                      </a:lnTo>
                      <a:lnTo>
                        <a:pt x="43" y="0"/>
                      </a:lnTo>
                      <a:lnTo>
                        <a:pt x="39" y="28"/>
                      </a:lnTo>
                      <a:lnTo>
                        <a:pt x="38" y="56"/>
                      </a:lnTo>
                      <a:lnTo>
                        <a:pt x="41" y="82"/>
                      </a:lnTo>
                      <a:lnTo>
                        <a:pt x="47" y="109"/>
                      </a:lnTo>
                      <a:lnTo>
                        <a:pt x="58" y="133"/>
                      </a:lnTo>
                      <a:lnTo>
                        <a:pt x="72" y="153"/>
                      </a:lnTo>
                      <a:lnTo>
                        <a:pt x="91" y="171"/>
                      </a:lnTo>
                      <a:lnTo>
                        <a:pt x="113" y="183"/>
                      </a:lnTo>
                      <a:lnTo>
                        <a:pt x="125" y="187"/>
                      </a:lnTo>
                      <a:lnTo>
                        <a:pt x="140" y="189"/>
                      </a:lnTo>
                      <a:lnTo>
                        <a:pt x="156" y="191"/>
                      </a:lnTo>
                      <a:lnTo>
                        <a:pt x="174" y="193"/>
                      </a:lnTo>
                      <a:lnTo>
                        <a:pt x="193" y="193"/>
                      </a:lnTo>
                      <a:lnTo>
                        <a:pt x="215" y="193"/>
                      </a:lnTo>
                      <a:lnTo>
                        <a:pt x="235" y="192"/>
                      </a:lnTo>
                      <a:lnTo>
                        <a:pt x="258" y="191"/>
                      </a:lnTo>
                      <a:lnTo>
                        <a:pt x="280" y="189"/>
                      </a:lnTo>
                      <a:lnTo>
                        <a:pt x="303" y="187"/>
                      </a:lnTo>
                      <a:lnTo>
                        <a:pt x="326" y="184"/>
                      </a:lnTo>
                      <a:lnTo>
                        <a:pt x="347" y="181"/>
                      </a:lnTo>
                      <a:lnTo>
                        <a:pt x="368" y="178"/>
                      </a:lnTo>
                      <a:lnTo>
                        <a:pt x="388" y="175"/>
                      </a:lnTo>
                      <a:lnTo>
                        <a:pt x="407" y="172"/>
                      </a:lnTo>
                      <a:lnTo>
                        <a:pt x="424" y="167"/>
                      </a:lnTo>
                      <a:lnTo>
                        <a:pt x="416" y="174"/>
                      </a:lnTo>
                      <a:lnTo>
                        <a:pt x="404" y="182"/>
                      </a:lnTo>
                      <a:lnTo>
                        <a:pt x="387" y="193"/>
                      </a:lnTo>
                      <a:lnTo>
                        <a:pt x="367" y="206"/>
                      </a:lnTo>
                      <a:lnTo>
                        <a:pt x="343" y="221"/>
                      </a:lnTo>
                      <a:lnTo>
                        <a:pt x="316" y="236"/>
                      </a:lnTo>
                      <a:lnTo>
                        <a:pt x="289" y="251"/>
                      </a:lnTo>
                      <a:lnTo>
                        <a:pt x="259" y="264"/>
                      </a:lnTo>
                      <a:lnTo>
                        <a:pt x="227" y="275"/>
                      </a:lnTo>
                      <a:lnTo>
                        <a:pt x="196" y="283"/>
                      </a:lnTo>
                      <a:lnTo>
                        <a:pt x="165" y="290"/>
                      </a:lnTo>
                      <a:lnTo>
                        <a:pt x="135" y="292"/>
                      </a:lnTo>
                      <a:lnTo>
                        <a:pt x="106" y="289"/>
                      </a:lnTo>
                      <a:lnTo>
                        <a:pt x="78" y="279"/>
                      </a:lnTo>
                      <a:lnTo>
                        <a:pt x="54" y="265"/>
                      </a:lnTo>
                      <a:lnTo>
                        <a:pt x="31" y="243"/>
                      </a:lnTo>
                      <a:close/>
                    </a:path>
                  </a:pathLst>
                </a:custGeom>
                <a:solidFill>
                  <a:srgbClr val="CEDDE5"/>
                </a:solidFill>
                <a:ln w="9525">
                  <a:solidFill>
                    <a:srgbClr val="000000"/>
                  </a:solidFill>
                  <a:round/>
                  <a:headEnd/>
                  <a:tailEnd/>
                </a:ln>
              </p:spPr>
              <p:txBody>
                <a:bodyPr vert="horz" wrap="square" lIns="0" tIns="0" rIns="0" bIns="0" numCol="1" anchor="t" anchorCtr="0" compatLnSpc="1">
                  <a:prstTxWarp prst="textNoShape">
                    <a:avLst/>
                  </a:prstTxWarp>
                </a:bodyPr>
                <a:lstStyle/>
                <a:p>
                  <a:endParaRPr lang="en-US"/>
                </a:p>
              </p:txBody>
            </p:sp>
            <p:sp>
              <p:nvSpPr>
                <p:cNvPr id="185427" name="Freeform 83"/>
                <p:cNvSpPr>
                  <a:spLocks/>
                </p:cNvSpPr>
                <p:nvPr/>
              </p:nvSpPr>
              <p:spPr bwMode="auto">
                <a:xfrm>
                  <a:off x="5522" y="2827"/>
                  <a:ext cx="138" cy="144"/>
                </a:xfrm>
                <a:custGeom>
                  <a:avLst/>
                  <a:gdLst/>
                  <a:ahLst/>
                  <a:cxnLst>
                    <a:cxn ang="0">
                      <a:pos x="205" y="0"/>
                    </a:cxn>
                    <a:cxn ang="0">
                      <a:pos x="213" y="11"/>
                    </a:cxn>
                    <a:cxn ang="0">
                      <a:pos x="220" y="22"/>
                    </a:cxn>
                    <a:cxn ang="0">
                      <a:pos x="226" y="34"/>
                    </a:cxn>
                    <a:cxn ang="0">
                      <a:pos x="231" y="47"/>
                    </a:cxn>
                    <a:cxn ang="0">
                      <a:pos x="235" y="60"/>
                    </a:cxn>
                    <a:cxn ang="0">
                      <a:pos x="238" y="72"/>
                    </a:cxn>
                    <a:cxn ang="0">
                      <a:pos x="239" y="87"/>
                    </a:cxn>
                    <a:cxn ang="0">
                      <a:pos x="240" y="100"/>
                    </a:cxn>
                    <a:cxn ang="0">
                      <a:pos x="237" y="132"/>
                    </a:cxn>
                    <a:cxn ang="0">
                      <a:pos x="228" y="161"/>
                    </a:cxn>
                    <a:cxn ang="0">
                      <a:pos x="214" y="188"/>
                    </a:cxn>
                    <a:cxn ang="0">
                      <a:pos x="195" y="211"/>
                    </a:cxn>
                    <a:cxn ang="0">
                      <a:pos x="172" y="230"/>
                    </a:cxn>
                    <a:cxn ang="0">
                      <a:pos x="145" y="245"/>
                    </a:cxn>
                    <a:cxn ang="0">
                      <a:pos x="116" y="254"/>
                    </a:cxn>
                    <a:cxn ang="0">
                      <a:pos x="84" y="257"/>
                    </a:cxn>
                    <a:cxn ang="0">
                      <a:pos x="73" y="257"/>
                    </a:cxn>
                    <a:cxn ang="0">
                      <a:pos x="62" y="255"/>
                    </a:cxn>
                    <a:cxn ang="0">
                      <a:pos x="51" y="254"/>
                    </a:cxn>
                    <a:cxn ang="0">
                      <a:pos x="40" y="251"/>
                    </a:cxn>
                    <a:cxn ang="0">
                      <a:pos x="30" y="248"/>
                    </a:cxn>
                    <a:cxn ang="0">
                      <a:pos x="20" y="243"/>
                    </a:cxn>
                    <a:cxn ang="0">
                      <a:pos x="10" y="238"/>
                    </a:cxn>
                    <a:cxn ang="0">
                      <a:pos x="0" y="232"/>
                    </a:cxn>
                    <a:cxn ang="0">
                      <a:pos x="12" y="245"/>
                    </a:cxn>
                    <a:cxn ang="0">
                      <a:pos x="25" y="256"/>
                    </a:cxn>
                    <a:cxn ang="0">
                      <a:pos x="38" y="266"/>
                    </a:cxn>
                    <a:cxn ang="0">
                      <a:pos x="54" y="274"/>
                    </a:cxn>
                    <a:cxn ang="0">
                      <a:pos x="69" y="280"/>
                    </a:cxn>
                    <a:cxn ang="0">
                      <a:pos x="86" y="286"/>
                    </a:cxn>
                    <a:cxn ang="0">
                      <a:pos x="104" y="289"/>
                    </a:cxn>
                    <a:cxn ang="0">
                      <a:pos x="121" y="290"/>
                    </a:cxn>
                    <a:cxn ang="0">
                      <a:pos x="152" y="287"/>
                    </a:cxn>
                    <a:cxn ang="0">
                      <a:pos x="182" y="277"/>
                    </a:cxn>
                    <a:cxn ang="0">
                      <a:pos x="209" y="263"/>
                    </a:cxn>
                    <a:cxn ang="0">
                      <a:pos x="231" y="244"/>
                    </a:cxn>
                    <a:cxn ang="0">
                      <a:pos x="251" y="220"/>
                    </a:cxn>
                    <a:cxn ang="0">
                      <a:pos x="265" y="193"/>
                    </a:cxn>
                    <a:cxn ang="0">
                      <a:pos x="274" y="165"/>
                    </a:cxn>
                    <a:cxn ang="0">
                      <a:pos x="277" y="133"/>
                    </a:cxn>
                    <a:cxn ang="0">
                      <a:pos x="276" y="112"/>
                    </a:cxn>
                    <a:cxn ang="0">
                      <a:pos x="272" y="93"/>
                    </a:cxn>
                    <a:cxn ang="0">
                      <a:pos x="266" y="73"/>
                    </a:cxn>
                    <a:cxn ang="0">
                      <a:pos x="258" y="56"/>
                    </a:cxn>
                    <a:cxn ang="0">
                      <a:pos x="247" y="40"/>
                    </a:cxn>
                    <a:cxn ang="0">
                      <a:pos x="234" y="25"/>
                    </a:cxn>
                    <a:cxn ang="0">
                      <a:pos x="220" y="12"/>
                    </a:cxn>
                    <a:cxn ang="0">
                      <a:pos x="205" y="0"/>
                    </a:cxn>
                  </a:cxnLst>
                  <a:rect l="0" t="0" r="r" b="b"/>
                  <a:pathLst>
                    <a:path w="277" h="290">
                      <a:moveTo>
                        <a:pt x="205" y="0"/>
                      </a:moveTo>
                      <a:lnTo>
                        <a:pt x="213" y="11"/>
                      </a:lnTo>
                      <a:lnTo>
                        <a:pt x="220" y="22"/>
                      </a:lnTo>
                      <a:lnTo>
                        <a:pt x="226" y="34"/>
                      </a:lnTo>
                      <a:lnTo>
                        <a:pt x="231" y="47"/>
                      </a:lnTo>
                      <a:lnTo>
                        <a:pt x="235" y="60"/>
                      </a:lnTo>
                      <a:lnTo>
                        <a:pt x="238" y="72"/>
                      </a:lnTo>
                      <a:lnTo>
                        <a:pt x="239" y="87"/>
                      </a:lnTo>
                      <a:lnTo>
                        <a:pt x="240" y="100"/>
                      </a:lnTo>
                      <a:lnTo>
                        <a:pt x="237" y="132"/>
                      </a:lnTo>
                      <a:lnTo>
                        <a:pt x="228" y="161"/>
                      </a:lnTo>
                      <a:lnTo>
                        <a:pt x="214" y="188"/>
                      </a:lnTo>
                      <a:lnTo>
                        <a:pt x="195" y="211"/>
                      </a:lnTo>
                      <a:lnTo>
                        <a:pt x="172" y="230"/>
                      </a:lnTo>
                      <a:lnTo>
                        <a:pt x="145" y="245"/>
                      </a:lnTo>
                      <a:lnTo>
                        <a:pt x="116" y="254"/>
                      </a:lnTo>
                      <a:lnTo>
                        <a:pt x="84" y="257"/>
                      </a:lnTo>
                      <a:lnTo>
                        <a:pt x="73" y="257"/>
                      </a:lnTo>
                      <a:lnTo>
                        <a:pt x="62" y="255"/>
                      </a:lnTo>
                      <a:lnTo>
                        <a:pt x="51" y="254"/>
                      </a:lnTo>
                      <a:lnTo>
                        <a:pt x="40" y="251"/>
                      </a:lnTo>
                      <a:lnTo>
                        <a:pt x="30" y="248"/>
                      </a:lnTo>
                      <a:lnTo>
                        <a:pt x="20" y="243"/>
                      </a:lnTo>
                      <a:lnTo>
                        <a:pt x="10" y="238"/>
                      </a:lnTo>
                      <a:lnTo>
                        <a:pt x="0" y="232"/>
                      </a:lnTo>
                      <a:lnTo>
                        <a:pt x="12" y="245"/>
                      </a:lnTo>
                      <a:lnTo>
                        <a:pt x="25" y="256"/>
                      </a:lnTo>
                      <a:lnTo>
                        <a:pt x="38" y="266"/>
                      </a:lnTo>
                      <a:lnTo>
                        <a:pt x="54" y="274"/>
                      </a:lnTo>
                      <a:lnTo>
                        <a:pt x="69" y="280"/>
                      </a:lnTo>
                      <a:lnTo>
                        <a:pt x="86" y="286"/>
                      </a:lnTo>
                      <a:lnTo>
                        <a:pt x="104" y="289"/>
                      </a:lnTo>
                      <a:lnTo>
                        <a:pt x="121" y="290"/>
                      </a:lnTo>
                      <a:lnTo>
                        <a:pt x="152" y="287"/>
                      </a:lnTo>
                      <a:lnTo>
                        <a:pt x="182" y="277"/>
                      </a:lnTo>
                      <a:lnTo>
                        <a:pt x="209" y="263"/>
                      </a:lnTo>
                      <a:lnTo>
                        <a:pt x="231" y="244"/>
                      </a:lnTo>
                      <a:lnTo>
                        <a:pt x="251" y="220"/>
                      </a:lnTo>
                      <a:lnTo>
                        <a:pt x="265" y="193"/>
                      </a:lnTo>
                      <a:lnTo>
                        <a:pt x="274" y="165"/>
                      </a:lnTo>
                      <a:lnTo>
                        <a:pt x="277" y="133"/>
                      </a:lnTo>
                      <a:lnTo>
                        <a:pt x="276" y="112"/>
                      </a:lnTo>
                      <a:lnTo>
                        <a:pt x="272" y="93"/>
                      </a:lnTo>
                      <a:lnTo>
                        <a:pt x="266" y="73"/>
                      </a:lnTo>
                      <a:lnTo>
                        <a:pt x="258" y="56"/>
                      </a:lnTo>
                      <a:lnTo>
                        <a:pt x="247" y="40"/>
                      </a:lnTo>
                      <a:lnTo>
                        <a:pt x="234" y="25"/>
                      </a:lnTo>
                      <a:lnTo>
                        <a:pt x="220" y="12"/>
                      </a:lnTo>
                      <a:lnTo>
                        <a:pt x="205" y="0"/>
                      </a:lnTo>
                      <a:close/>
                    </a:path>
                  </a:pathLst>
                </a:custGeom>
                <a:solidFill>
                  <a:srgbClr val="70C4D3"/>
                </a:solidFill>
                <a:ln w="9525">
                  <a:noFill/>
                  <a:round/>
                  <a:headEnd/>
                  <a:tailEnd/>
                </a:ln>
              </p:spPr>
              <p:txBody>
                <a:bodyPr vert="horz" wrap="square" lIns="0" tIns="0" rIns="0" bIns="0" numCol="1" anchor="t" anchorCtr="0" compatLnSpc="1">
                  <a:prstTxWarp prst="textNoShape">
                    <a:avLst/>
                  </a:prstTxWarp>
                </a:bodyPr>
                <a:lstStyle/>
                <a:p>
                  <a:endParaRPr lang="en-US"/>
                </a:p>
              </p:txBody>
            </p:sp>
            <p:sp>
              <p:nvSpPr>
                <p:cNvPr id="185428" name="Freeform 84"/>
                <p:cNvSpPr>
                  <a:spLocks/>
                </p:cNvSpPr>
                <p:nvPr/>
              </p:nvSpPr>
              <p:spPr bwMode="auto">
                <a:xfrm>
                  <a:off x="5455" y="2735"/>
                  <a:ext cx="68" cy="60"/>
                </a:xfrm>
                <a:custGeom>
                  <a:avLst/>
                  <a:gdLst/>
                  <a:ahLst/>
                  <a:cxnLst>
                    <a:cxn ang="0">
                      <a:pos x="136" y="119"/>
                    </a:cxn>
                    <a:cxn ang="0">
                      <a:pos x="56" y="87"/>
                    </a:cxn>
                    <a:cxn ang="0">
                      <a:pos x="84" y="71"/>
                    </a:cxn>
                    <a:cxn ang="0">
                      <a:pos x="27" y="51"/>
                    </a:cxn>
                    <a:cxn ang="0">
                      <a:pos x="41" y="33"/>
                    </a:cxn>
                    <a:cxn ang="0">
                      <a:pos x="0" y="0"/>
                    </a:cxn>
                    <a:cxn ang="0">
                      <a:pos x="91" y="25"/>
                    </a:cxn>
                    <a:cxn ang="0">
                      <a:pos x="62" y="43"/>
                    </a:cxn>
                    <a:cxn ang="0">
                      <a:pos x="124" y="67"/>
                    </a:cxn>
                    <a:cxn ang="0">
                      <a:pos x="92" y="86"/>
                    </a:cxn>
                    <a:cxn ang="0">
                      <a:pos x="136" y="119"/>
                    </a:cxn>
                  </a:cxnLst>
                  <a:rect l="0" t="0" r="r" b="b"/>
                  <a:pathLst>
                    <a:path w="136" h="119">
                      <a:moveTo>
                        <a:pt x="136" y="119"/>
                      </a:moveTo>
                      <a:lnTo>
                        <a:pt x="56" y="87"/>
                      </a:lnTo>
                      <a:lnTo>
                        <a:pt x="84" y="71"/>
                      </a:lnTo>
                      <a:lnTo>
                        <a:pt x="27" y="51"/>
                      </a:lnTo>
                      <a:lnTo>
                        <a:pt x="41" y="33"/>
                      </a:lnTo>
                      <a:lnTo>
                        <a:pt x="0" y="0"/>
                      </a:lnTo>
                      <a:lnTo>
                        <a:pt x="91" y="25"/>
                      </a:lnTo>
                      <a:lnTo>
                        <a:pt x="62" y="43"/>
                      </a:lnTo>
                      <a:lnTo>
                        <a:pt x="124" y="67"/>
                      </a:lnTo>
                      <a:lnTo>
                        <a:pt x="92" y="86"/>
                      </a:lnTo>
                      <a:lnTo>
                        <a:pt x="136" y="119"/>
                      </a:lnTo>
                      <a:close/>
                    </a:path>
                  </a:pathLst>
                </a:custGeom>
                <a:solidFill>
                  <a:srgbClr val="FAFD00"/>
                </a:solidFill>
                <a:ln w="9525">
                  <a:solidFill>
                    <a:srgbClr val="000000"/>
                  </a:solidFill>
                  <a:round/>
                  <a:headEnd/>
                  <a:tailEnd/>
                </a:ln>
              </p:spPr>
              <p:txBody>
                <a:bodyPr vert="horz" wrap="square" lIns="0" tIns="0" rIns="0" bIns="0" numCol="1" anchor="t" anchorCtr="0" compatLnSpc="1">
                  <a:prstTxWarp prst="textNoShape">
                    <a:avLst/>
                  </a:prstTxWarp>
                </a:bodyPr>
                <a:lstStyle/>
                <a:p>
                  <a:endParaRPr lang="en-US"/>
                </a:p>
              </p:txBody>
            </p:sp>
            <p:sp>
              <p:nvSpPr>
                <p:cNvPr id="185429" name="Freeform 85"/>
                <p:cNvSpPr>
                  <a:spLocks/>
                </p:cNvSpPr>
                <p:nvPr/>
              </p:nvSpPr>
              <p:spPr bwMode="auto">
                <a:xfrm>
                  <a:off x="5637" y="2662"/>
                  <a:ext cx="219" cy="287"/>
                </a:xfrm>
                <a:custGeom>
                  <a:avLst/>
                  <a:gdLst/>
                  <a:ahLst/>
                  <a:cxnLst>
                    <a:cxn ang="0">
                      <a:pos x="3" y="0"/>
                    </a:cxn>
                    <a:cxn ang="0">
                      <a:pos x="22" y="4"/>
                    </a:cxn>
                    <a:cxn ang="0">
                      <a:pos x="57" y="13"/>
                    </a:cxn>
                    <a:cxn ang="0">
                      <a:pos x="103" y="28"/>
                    </a:cxn>
                    <a:cxn ang="0">
                      <a:pos x="156" y="51"/>
                    </a:cxn>
                    <a:cxn ang="0">
                      <a:pos x="215" y="83"/>
                    </a:cxn>
                    <a:cxn ang="0">
                      <a:pos x="272" y="126"/>
                    </a:cxn>
                    <a:cxn ang="0">
                      <a:pos x="327" y="181"/>
                    </a:cxn>
                    <a:cxn ang="0">
                      <a:pos x="373" y="246"/>
                    </a:cxn>
                    <a:cxn ang="0">
                      <a:pos x="414" y="324"/>
                    </a:cxn>
                    <a:cxn ang="0">
                      <a:pos x="438" y="408"/>
                    </a:cxn>
                    <a:cxn ang="0">
                      <a:pos x="430" y="490"/>
                    </a:cxn>
                    <a:cxn ang="0">
                      <a:pos x="385" y="550"/>
                    </a:cxn>
                    <a:cxn ang="0">
                      <a:pos x="329" y="573"/>
                    </a:cxn>
                    <a:cxn ang="0">
                      <a:pos x="263" y="571"/>
                    </a:cxn>
                    <a:cxn ang="0">
                      <a:pos x="195" y="554"/>
                    </a:cxn>
                    <a:cxn ang="0">
                      <a:pos x="129" y="525"/>
                    </a:cxn>
                    <a:cxn ang="0">
                      <a:pos x="72" y="495"/>
                    </a:cxn>
                    <a:cxn ang="0">
                      <a:pos x="28" y="467"/>
                    </a:cxn>
                    <a:cxn ang="0">
                      <a:pos x="3" y="449"/>
                    </a:cxn>
                    <a:cxn ang="0">
                      <a:pos x="2" y="447"/>
                    </a:cxn>
                    <a:cxn ang="0">
                      <a:pos x="18" y="445"/>
                    </a:cxn>
                    <a:cxn ang="0">
                      <a:pos x="44" y="441"/>
                    </a:cxn>
                    <a:cxn ang="0">
                      <a:pos x="79" y="435"/>
                    </a:cxn>
                    <a:cxn ang="0">
                      <a:pos x="118" y="426"/>
                    </a:cxn>
                    <a:cxn ang="0">
                      <a:pos x="156" y="414"/>
                    </a:cxn>
                    <a:cxn ang="0">
                      <a:pos x="191" y="397"/>
                    </a:cxn>
                    <a:cxn ang="0">
                      <a:pos x="218" y="377"/>
                    </a:cxn>
                    <a:cxn ang="0">
                      <a:pos x="240" y="335"/>
                    </a:cxn>
                    <a:cxn ang="0">
                      <a:pos x="242" y="271"/>
                    </a:cxn>
                    <a:cxn ang="0">
                      <a:pos x="218" y="208"/>
                    </a:cxn>
                    <a:cxn ang="0">
                      <a:pos x="176" y="150"/>
                    </a:cxn>
                    <a:cxn ang="0">
                      <a:pos x="124" y="97"/>
                    </a:cxn>
                    <a:cxn ang="0">
                      <a:pos x="73" y="52"/>
                    </a:cxn>
                    <a:cxn ang="0">
                      <a:pos x="30" y="20"/>
                    </a:cxn>
                    <a:cxn ang="0">
                      <a:pos x="4" y="2"/>
                    </a:cxn>
                  </a:cxnLst>
                  <a:rect l="0" t="0" r="r" b="b"/>
                  <a:pathLst>
                    <a:path w="439" h="575">
                      <a:moveTo>
                        <a:pt x="0" y="0"/>
                      </a:moveTo>
                      <a:lnTo>
                        <a:pt x="3" y="0"/>
                      </a:lnTo>
                      <a:lnTo>
                        <a:pt x="10" y="2"/>
                      </a:lnTo>
                      <a:lnTo>
                        <a:pt x="22" y="4"/>
                      </a:lnTo>
                      <a:lnTo>
                        <a:pt x="37" y="8"/>
                      </a:lnTo>
                      <a:lnTo>
                        <a:pt x="57" y="13"/>
                      </a:lnTo>
                      <a:lnTo>
                        <a:pt x="78" y="20"/>
                      </a:lnTo>
                      <a:lnTo>
                        <a:pt x="103" y="28"/>
                      </a:lnTo>
                      <a:lnTo>
                        <a:pt x="128" y="39"/>
                      </a:lnTo>
                      <a:lnTo>
                        <a:pt x="156" y="51"/>
                      </a:lnTo>
                      <a:lnTo>
                        <a:pt x="185" y="66"/>
                      </a:lnTo>
                      <a:lnTo>
                        <a:pt x="215" y="83"/>
                      </a:lnTo>
                      <a:lnTo>
                        <a:pt x="243" y="104"/>
                      </a:lnTo>
                      <a:lnTo>
                        <a:pt x="272" y="126"/>
                      </a:lnTo>
                      <a:lnTo>
                        <a:pt x="300" y="152"/>
                      </a:lnTo>
                      <a:lnTo>
                        <a:pt x="327" y="181"/>
                      </a:lnTo>
                      <a:lnTo>
                        <a:pt x="351" y="213"/>
                      </a:lnTo>
                      <a:lnTo>
                        <a:pt x="373" y="246"/>
                      </a:lnTo>
                      <a:lnTo>
                        <a:pt x="395" y="283"/>
                      </a:lnTo>
                      <a:lnTo>
                        <a:pt x="414" y="324"/>
                      </a:lnTo>
                      <a:lnTo>
                        <a:pt x="429" y="366"/>
                      </a:lnTo>
                      <a:lnTo>
                        <a:pt x="438" y="408"/>
                      </a:lnTo>
                      <a:lnTo>
                        <a:pt x="439" y="450"/>
                      </a:lnTo>
                      <a:lnTo>
                        <a:pt x="430" y="490"/>
                      </a:lnTo>
                      <a:lnTo>
                        <a:pt x="409" y="527"/>
                      </a:lnTo>
                      <a:lnTo>
                        <a:pt x="385" y="550"/>
                      </a:lnTo>
                      <a:lnTo>
                        <a:pt x="358" y="564"/>
                      </a:lnTo>
                      <a:lnTo>
                        <a:pt x="329" y="573"/>
                      </a:lnTo>
                      <a:lnTo>
                        <a:pt x="297" y="575"/>
                      </a:lnTo>
                      <a:lnTo>
                        <a:pt x="263" y="571"/>
                      </a:lnTo>
                      <a:lnTo>
                        <a:pt x="229" y="564"/>
                      </a:lnTo>
                      <a:lnTo>
                        <a:pt x="195" y="554"/>
                      </a:lnTo>
                      <a:lnTo>
                        <a:pt x="161" y="541"/>
                      </a:lnTo>
                      <a:lnTo>
                        <a:pt x="129" y="525"/>
                      </a:lnTo>
                      <a:lnTo>
                        <a:pt x="99" y="510"/>
                      </a:lnTo>
                      <a:lnTo>
                        <a:pt x="72" y="495"/>
                      </a:lnTo>
                      <a:lnTo>
                        <a:pt x="47" y="480"/>
                      </a:lnTo>
                      <a:lnTo>
                        <a:pt x="28" y="467"/>
                      </a:lnTo>
                      <a:lnTo>
                        <a:pt x="14" y="457"/>
                      </a:lnTo>
                      <a:lnTo>
                        <a:pt x="3" y="449"/>
                      </a:lnTo>
                      <a:lnTo>
                        <a:pt x="0" y="447"/>
                      </a:lnTo>
                      <a:lnTo>
                        <a:pt x="2" y="447"/>
                      </a:lnTo>
                      <a:lnTo>
                        <a:pt x="8" y="446"/>
                      </a:lnTo>
                      <a:lnTo>
                        <a:pt x="18" y="445"/>
                      </a:lnTo>
                      <a:lnTo>
                        <a:pt x="30" y="443"/>
                      </a:lnTo>
                      <a:lnTo>
                        <a:pt x="44" y="441"/>
                      </a:lnTo>
                      <a:lnTo>
                        <a:pt x="62" y="439"/>
                      </a:lnTo>
                      <a:lnTo>
                        <a:pt x="79" y="435"/>
                      </a:lnTo>
                      <a:lnTo>
                        <a:pt x="99" y="431"/>
                      </a:lnTo>
                      <a:lnTo>
                        <a:pt x="118" y="426"/>
                      </a:lnTo>
                      <a:lnTo>
                        <a:pt x="138" y="420"/>
                      </a:lnTo>
                      <a:lnTo>
                        <a:pt x="156" y="414"/>
                      </a:lnTo>
                      <a:lnTo>
                        <a:pt x="175" y="405"/>
                      </a:lnTo>
                      <a:lnTo>
                        <a:pt x="191" y="397"/>
                      </a:lnTo>
                      <a:lnTo>
                        <a:pt x="205" y="388"/>
                      </a:lnTo>
                      <a:lnTo>
                        <a:pt x="218" y="377"/>
                      </a:lnTo>
                      <a:lnTo>
                        <a:pt x="227" y="365"/>
                      </a:lnTo>
                      <a:lnTo>
                        <a:pt x="240" y="335"/>
                      </a:lnTo>
                      <a:lnTo>
                        <a:pt x="245" y="303"/>
                      </a:lnTo>
                      <a:lnTo>
                        <a:pt x="242" y="271"/>
                      </a:lnTo>
                      <a:lnTo>
                        <a:pt x="233" y="240"/>
                      </a:lnTo>
                      <a:lnTo>
                        <a:pt x="218" y="208"/>
                      </a:lnTo>
                      <a:lnTo>
                        <a:pt x="198" y="179"/>
                      </a:lnTo>
                      <a:lnTo>
                        <a:pt x="176" y="150"/>
                      </a:lnTo>
                      <a:lnTo>
                        <a:pt x="151" y="122"/>
                      </a:lnTo>
                      <a:lnTo>
                        <a:pt x="124" y="97"/>
                      </a:lnTo>
                      <a:lnTo>
                        <a:pt x="98" y="73"/>
                      </a:lnTo>
                      <a:lnTo>
                        <a:pt x="73" y="52"/>
                      </a:lnTo>
                      <a:lnTo>
                        <a:pt x="49" y="34"/>
                      </a:lnTo>
                      <a:lnTo>
                        <a:pt x="30" y="20"/>
                      </a:lnTo>
                      <a:lnTo>
                        <a:pt x="14" y="9"/>
                      </a:lnTo>
                      <a:lnTo>
                        <a:pt x="4" y="2"/>
                      </a:lnTo>
                      <a:lnTo>
                        <a:pt x="0" y="0"/>
                      </a:lnTo>
                      <a:close/>
                    </a:path>
                  </a:pathLst>
                </a:custGeom>
                <a:solidFill>
                  <a:srgbClr val="FFFFFF"/>
                </a:solidFill>
                <a:ln w="9525">
                  <a:solidFill>
                    <a:srgbClr val="000000"/>
                  </a:solidFill>
                  <a:round/>
                  <a:headEnd/>
                  <a:tailEnd/>
                </a:ln>
              </p:spPr>
              <p:txBody>
                <a:bodyPr vert="horz" wrap="square" lIns="0" tIns="0" rIns="0" bIns="0" numCol="1" anchor="t" anchorCtr="0" compatLnSpc="1">
                  <a:prstTxWarp prst="textNoShape">
                    <a:avLst/>
                  </a:prstTxWarp>
                </a:bodyPr>
                <a:lstStyle/>
                <a:p>
                  <a:endParaRPr lang="en-US"/>
                </a:p>
              </p:txBody>
            </p:sp>
            <p:sp>
              <p:nvSpPr>
                <p:cNvPr id="185430" name="Freeform 86"/>
                <p:cNvSpPr>
                  <a:spLocks/>
                </p:cNvSpPr>
                <p:nvPr/>
              </p:nvSpPr>
              <p:spPr bwMode="auto">
                <a:xfrm>
                  <a:off x="5638" y="2811"/>
                  <a:ext cx="218" cy="138"/>
                </a:xfrm>
                <a:custGeom>
                  <a:avLst/>
                  <a:gdLst/>
                  <a:ahLst/>
                  <a:cxnLst>
                    <a:cxn ang="0">
                      <a:pos x="407" y="227"/>
                    </a:cxn>
                    <a:cxn ang="0">
                      <a:pos x="423" y="202"/>
                    </a:cxn>
                    <a:cxn ang="0">
                      <a:pos x="432" y="175"/>
                    </a:cxn>
                    <a:cxn ang="0">
                      <a:pos x="437" y="146"/>
                    </a:cxn>
                    <a:cxn ang="0">
                      <a:pos x="436" y="118"/>
                    </a:cxn>
                    <a:cxn ang="0">
                      <a:pos x="432" y="88"/>
                    </a:cxn>
                    <a:cxn ang="0">
                      <a:pos x="424" y="58"/>
                    </a:cxn>
                    <a:cxn ang="0">
                      <a:pos x="414" y="28"/>
                    </a:cxn>
                    <a:cxn ang="0">
                      <a:pos x="400" y="0"/>
                    </a:cxn>
                    <a:cxn ang="0">
                      <a:pos x="401" y="25"/>
                    </a:cxn>
                    <a:cxn ang="0">
                      <a:pos x="399" y="50"/>
                    </a:cxn>
                    <a:cxn ang="0">
                      <a:pos x="396" y="76"/>
                    </a:cxn>
                    <a:cxn ang="0">
                      <a:pos x="389" y="98"/>
                    </a:cxn>
                    <a:cxn ang="0">
                      <a:pos x="379" y="121"/>
                    </a:cxn>
                    <a:cxn ang="0">
                      <a:pos x="366" y="139"/>
                    </a:cxn>
                    <a:cxn ang="0">
                      <a:pos x="347" y="155"/>
                    </a:cxn>
                    <a:cxn ang="0">
                      <a:pos x="325" y="167"/>
                    </a:cxn>
                    <a:cxn ang="0">
                      <a:pos x="312" y="171"/>
                    </a:cxn>
                    <a:cxn ang="0">
                      <a:pos x="298" y="173"/>
                    </a:cxn>
                    <a:cxn ang="0">
                      <a:pos x="280" y="175"/>
                    </a:cxn>
                    <a:cxn ang="0">
                      <a:pos x="262" y="176"/>
                    </a:cxn>
                    <a:cxn ang="0">
                      <a:pos x="241" y="176"/>
                    </a:cxn>
                    <a:cxn ang="0">
                      <a:pos x="219" y="176"/>
                    </a:cxn>
                    <a:cxn ang="0">
                      <a:pos x="196" y="175"/>
                    </a:cxn>
                    <a:cxn ang="0">
                      <a:pos x="174" y="173"/>
                    </a:cxn>
                    <a:cxn ang="0">
                      <a:pos x="149" y="171"/>
                    </a:cxn>
                    <a:cxn ang="0">
                      <a:pos x="125" y="169"/>
                    </a:cxn>
                    <a:cxn ang="0">
                      <a:pos x="102" y="166"/>
                    </a:cxn>
                    <a:cxn ang="0">
                      <a:pos x="79" y="163"/>
                    </a:cxn>
                    <a:cxn ang="0">
                      <a:pos x="58" y="160"/>
                    </a:cxn>
                    <a:cxn ang="0">
                      <a:pos x="37" y="156"/>
                    </a:cxn>
                    <a:cxn ang="0">
                      <a:pos x="18" y="152"/>
                    </a:cxn>
                    <a:cxn ang="0">
                      <a:pos x="0" y="148"/>
                    </a:cxn>
                    <a:cxn ang="0">
                      <a:pos x="8" y="155"/>
                    </a:cxn>
                    <a:cxn ang="0">
                      <a:pos x="22" y="163"/>
                    </a:cxn>
                    <a:cxn ang="0">
                      <a:pos x="39" y="175"/>
                    </a:cxn>
                    <a:cxn ang="0">
                      <a:pos x="61" y="188"/>
                    </a:cxn>
                    <a:cxn ang="0">
                      <a:pos x="85" y="203"/>
                    </a:cxn>
                    <a:cxn ang="0">
                      <a:pos x="112" y="218"/>
                    </a:cxn>
                    <a:cxn ang="0">
                      <a:pos x="142" y="233"/>
                    </a:cxn>
                    <a:cxn ang="0">
                      <a:pos x="173" y="246"/>
                    </a:cxn>
                    <a:cxn ang="0">
                      <a:pos x="205" y="258"/>
                    </a:cxn>
                    <a:cxn ang="0">
                      <a:pos x="237" y="267"/>
                    </a:cxn>
                    <a:cxn ang="0">
                      <a:pos x="269" y="274"/>
                    </a:cxn>
                    <a:cxn ang="0">
                      <a:pos x="301" y="275"/>
                    </a:cxn>
                    <a:cxn ang="0">
                      <a:pos x="331" y="273"/>
                    </a:cxn>
                    <a:cxn ang="0">
                      <a:pos x="358" y="263"/>
                    </a:cxn>
                    <a:cxn ang="0">
                      <a:pos x="384" y="249"/>
                    </a:cxn>
                    <a:cxn ang="0">
                      <a:pos x="407" y="227"/>
                    </a:cxn>
                  </a:cxnLst>
                  <a:rect l="0" t="0" r="r" b="b"/>
                  <a:pathLst>
                    <a:path w="437" h="275">
                      <a:moveTo>
                        <a:pt x="407" y="227"/>
                      </a:moveTo>
                      <a:lnTo>
                        <a:pt x="423" y="202"/>
                      </a:lnTo>
                      <a:lnTo>
                        <a:pt x="432" y="175"/>
                      </a:lnTo>
                      <a:lnTo>
                        <a:pt x="437" y="146"/>
                      </a:lnTo>
                      <a:lnTo>
                        <a:pt x="436" y="118"/>
                      </a:lnTo>
                      <a:lnTo>
                        <a:pt x="432" y="88"/>
                      </a:lnTo>
                      <a:lnTo>
                        <a:pt x="424" y="58"/>
                      </a:lnTo>
                      <a:lnTo>
                        <a:pt x="414" y="28"/>
                      </a:lnTo>
                      <a:lnTo>
                        <a:pt x="400" y="0"/>
                      </a:lnTo>
                      <a:lnTo>
                        <a:pt x="401" y="25"/>
                      </a:lnTo>
                      <a:lnTo>
                        <a:pt x="399" y="50"/>
                      </a:lnTo>
                      <a:lnTo>
                        <a:pt x="396" y="76"/>
                      </a:lnTo>
                      <a:lnTo>
                        <a:pt x="389" y="98"/>
                      </a:lnTo>
                      <a:lnTo>
                        <a:pt x="379" y="121"/>
                      </a:lnTo>
                      <a:lnTo>
                        <a:pt x="366" y="139"/>
                      </a:lnTo>
                      <a:lnTo>
                        <a:pt x="347" y="155"/>
                      </a:lnTo>
                      <a:lnTo>
                        <a:pt x="325" y="167"/>
                      </a:lnTo>
                      <a:lnTo>
                        <a:pt x="312" y="171"/>
                      </a:lnTo>
                      <a:lnTo>
                        <a:pt x="298" y="173"/>
                      </a:lnTo>
                      <a:lnTo>
                        <a:pt x="280" y="175"/>
                      </a:lnTo>
                      <a:lnTo>
                        <a:pt x="262" y="176"/>
                      </a:lnTo>
                      <a:lnTo>
                        <a:pt x="241" y="176"/>
                      </a:lnTo>
                      <a:lnTo>
                        <a:pt x="219" y="176"/>
                      </a:lnTo>
                      <a:lnTo>
                        <a:pt x="196" y="175"/>
                      </a:lnTo>
                      <a:lnTo>
                        <a:pt x="174" y="173"/>
                      </a:lnTo>
                      <a:lnTo>
                        <a:pt x="149" y="171"/>
                      </a:lnTo>
                      <a:lnTo>
                        <a:pt x="125" y="169"/>
                      </a:lnTo>
                      <a:lnTo>
                        <a:pt x="102" y="166"/>
                      </a:lnTo>
                      <a:lnTo>
                        <a:pt x="79" y="163"/>
                      </a:lnTo>
                      <a:lnTo>
                        <a:pt x="58" y="160"/>
                      </a:lnTo>
                      <a:lnTo>
                        <a:pt x="37" y="156"/>
                      </a:lnTo>
                      <a:lnTo>
                        <a:pt x="18" y="152"/>
                      </a:lnTo>
                      <a:lnTo>
                        <a:pt x="0" y="148"/>
                      </a:lnTo>
                      <a:lnTo>
                        <a:pt x="8" y="155"/>
                      </a:lnTo>
                      <a:lnTo>
                        <a:pt x="22" y="163"/>
                      </a:lnTo>
                      <a:lnTo>
                        <a:pt x="39" y="175"/>
                      </a:lnTo>
                      <a:lnTo>
                        <a:pt x="61" y="188"/>
                      </a:lnTo>
                      <a:lnTo>
                        <a:pt x="85" y="203"/>
                      </a:lnTo>
                      <a:lnTo>
                        <a:pt x="112" y="218"/>
                      </a:lnTo>
                      <a:lnTo>
                        <a:pt x="142" y="233"/>
                      </a:lnTo>
                      <a:lnTo>
                        <a:pt x="173" y="246"/>
                      </a:lnTo>
                      <a:lnTo>
                        <a:pt x="205" y="258"/>
                      </a:lnTo>
                      <a:lnTo>
                        <a:pt x="237" y="267"/>
                      </a:lnTo>
                      <a:lnTo>
                        <a:pt x="269" y="274"/>
                      </a:lnTo>
                      <a:lnTo>
                        <a:pt x="301" y="275"/>
                      </a:lnTo>
                      <a:lnTo>
                        <a:pt x="331" y="273"/>
                      </a:lnTo>
                      <a:lnTo>
                        <a:pt x="358" y="263"/>
                      </a:lnTo>
                      <a:lnTo>
                        <a:pt x="384" y="249"/>
                      </a:lnTo>
                      <a:lnTo>
                        <a:pt x="407" y="227"/>
                      </a:lnTo>
                      <a:close/>
                    </a:path>
                  </a:pathLst>
                </a:custGeom>
                <a:solidFill>
                  <a:srgbClr val="CEDDE5"/>
                </a:solidFill>
                <a:ln w="9525">
                  <a:noFill/>
                  <a:round/>
                  <a:headEnd/>
                  <a:tailEnd/>
                </a:ln>
              </p:spPr>
              <p:txBody>
                <a:bodyPr vert="horz" wrap="square" lIns="0" tIns="0" rIns="0" bIns="0" numCol="1" anchor="t" anchorCtr="0" compatLnSpc="1">
                  <a:prstTxWarp prst="textNoShape">
                    <a:avLst/>
                  </a:prstTxWarp>
                </a:bodyPr>
                <a:lstStyle/>
                <a:p>
                  <a:endParaRPr lang="en-US"/>
                </a:p>
              </p:txBody>
            </p:sp>
          </p:grpSp>
          <p:sp>
            <p:nvSpPr>
              <p:cNvPr id="89" name="Oval 88"/>
              <p:cNvSpPr/>
              <p:nvPr/>
            </p:nvSpPr>
            <p:spPr bwMode="auto">
              <a:xfrm flipH="1" flipV="1">
                <a:off x="7644754" y="2630010"/>
                <a:ext cx="99070" cy="84610"/>
              </a:xfrm>
              <a:prstGeom prst="ellipse">
                <a:avLst/>
              </a:prstGeom>
              <a:solidFill>
                <a:srgbClr val="000000"/>
              </a:solidFill>
              <a:ln w="11113" cap="flat" cmpd="sng" algn="ctr">
                <a:solidFill>
                  <a:srgbClr val="000000"/>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p:sp>
            <p:nvSpPr>
              <p:cNvPr id="90" name="Oval 89"/>
              <p:cNvSpPr/>
              <p:nvPr/>
            </p:nvSpPr>
            <p:spPr bwMode="auto">
              <a:xfrm flipV="1">
                <a:off x="7815263" y="2645929"/>
                <a:ext cx="93464" cy="85835"/>
              </a:xfrm>
              <a:prstGeom prst="ellipse">
                <a:avLst/>
              </a:prstGeom>
              <a:solidFill>
                <a:srgbClr val="000000"/>
              </a:solidFill>
              <a:ln w="11113" cap="flat" cmpd="sng" algn="ctr">
                <a:solidFill>
                  <a:srgbClr val="000000"/>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p:sp>
            <p:nvSpPr>
              <p:cNvPr id="92" name="Block Arc 91"/>
              <p:cNvSpPr/>
              <p:nvPr/>
            </p:nvSpPr>
            <p:spPr bwMode="auto">
              <a:xfrm rot="10800000">
                <a:off x="7715250" y="2828922"/>
                <a:ext cx="185738" cy="128589"/>
              </a:xfrm>
              <a:prstGeom prst="blockArc">
                <a:avLst/>
              </a:prstGeom>
              <a:solidFill>
                <a:srgbClr val="000000"/>
              </a:solidFill>
              <a:ln w="11113" cap="flat" cmpd="sng" algn="ctr">
                <a:solidFill>
                  <a:srgbClr val="000000"/>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p:grpSp>
        <p:sp>
          <p:nvSpPr>
            <p:cNvPr id="94" name="Freeform 84"/>
            <p:cNvSpPr>
              <a:spLocks/>
            </p:cNvSpPr>
            <p:nvPr/>
          </p:nvSpPr>
          <p:spPr bwMode="auto">
            <a:xfrm rot="6444029">
              <a:off x="7708848" y="3271838"/>
              <a:ext cx="406454" cy="272187"/>
            </a:xfrm>
            <a:custGeom>
              <a:avLst/>
              <a:gdLst/>
              <a:ahLst/>
              <a:cxnLst>
                <a:cxn ang="0">
                  <a:pos x="136" y="119"/>
                </a:cxn>
                <a:cxn ang="0">
                  <a:pos x="56" y="87"/>
                </a:cxn>
                <a:cxn ang="0">
                  <a:pos x="84" y="71"/>
                </a:cxn>
                <a:cxn ang="0">
                  <a:pos x="27" y="51"/>
                </a:cxn>
                <a:cxn ang="0">
                  <a:pos x="41" y="33"/>
                </a:cxn>
                <a:cxn ang="0">
                  <a:pos x="0" y="0"/>
                </a:cxn>
                <a:cxn ang="0">
                  <a:pos x="91" y="25"/>
                </a:cxn>
                <a:cxn ang="0">
                  <a:pos x="62" y="43"/>
                </a:cxn>
                <a:cxn ang="0">
                  <a:pos x="124" y="67"/>
                </a:cxn>
                <a:cxn ang="0">
                  <a:pos x="92" y="86"/>
                </a:cxn>
                <a:cxn ang="0">
                  <a:pos x="136" y="119"/>
                </a:cxn>
              </a:cxnLst>
              <a:rect l="0" t="0" r="r" b="b"/>
              <a:pathLst>
                <a:path w="136" h="119">
                  <a:moveTo>
                    <a:pt x="136" y="119"/>
                  </a:moveTo>
                  <a:lnTo>
                    <a:pt x="56" y="87"/>
                  </a:lnTo>
                  <a:lnTo>
                    <a:pt x="84" y="71"/>
                  </a:lnTo>
                  <a:lnTo>
                    <a:pt x="27" y="51"/>
                  </a:lnTo>
                  <a:lnTo>
                    <a:pt x="41" y="33"/>
                  </a:lnTo>
                  <a:lnTo>
                    <a:pt x="0" y="0"/>
                  </a:lnTo>
                  <a:lnTo>
                    <a:pt x="91" y="25"/>
                  </a:lnTo>
                  <a:lnTo>
                    <a:pt x="62" y="43"/>
                  </a:lnTo>
                  <a:lnTo>
                    <a:pt x="124" y="67"/>
                  </a:lnTo>
                  <a:lnTo>
                    <a:pt x="92" y="86"/>
                  </a:lnTo>
                  <a:lnTo>
                    <a:pt x="136" y="119"/>
                  </a:lnTo>
                  <a:close/>
                </a:path>
              </a:pathLst>
            </a:custGeom>
            <a:solidFill>
              <a:srgbClr val="FAFD00"/>
            </a:solidFill>
            <a:ln w="9525">
              <a:solidFill>
                <a:srgbClr val="000000"/>
              </a:solidFill>
              <a:round/>
              <a:headEnd/>
              <a:tailEnd/>
            </a:ln>
          </p:spPr>
          <p:txBody>
            <a:bodyPr vert="horz" wrap="square" lIns="0" tIns="0" rIns="0" bIns="0" numCol="1" anchor="t" anchorCtr="0" compatLnSpc="1">
              <a:prstTxWarp prst="textNoShape">
                <a:avLst/>
              </a:prstTxWarp>
            </a:bodyPr>
            <a:lstStyle/>
            <a:p>
              <a:endParaRPr lang="en-US"/>
            </a:p>
          </p:txBody>
        </p:sp>
      </p:grpSp>
    </p:spTree>
  </p:cSld>
  <p:clrMapOvr>
    <a:masterClrMapping/>
  </p:clrMapOvr>
  <p:transition/>
</p:sld>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_rels/theme6.xml.rels><?xml version="1.0" encoding="UTF-8" standalone="yes"?>
<Relationships xmlns="http://schemas.openxmlformats.org/package/2006/relationships"><Relationship Id="rId1" Type="http://schemas.openxmlformats.org/officeDocument/2006/relationships/image" Target="../media/image1.jpeg"/></Relationships>
</file>

<file path=ppt/theme/_rels/theme7.xml.rels><?xml version="1.0" encoding="UTF-8" standalone="yes"?>
<Relationships xmlns="http://schemas.openxmlformats.org/package/2006/relationships"><Relationship Id="rId1" Type="http://schemas.openxmlformats.org/officeDocument/2006/relationships/image" Target="../media/image1.jpeg"/></Relationships>
</file>

<file path=ppt/theme/_rels/theme8.xml.rels><?xml version="1.0" encoding="UTF-8" standalone="yes"?>
<Relationships xmlns="http://schemas.openxmlformats.org/package/2006/relationships"><Relationship Id="rId1" Type="http://schemas.openxmlformats.org/officeDocument/2006/relationships/image" Target="../media/image1.jpeg"/></Relationships>
</file>

<file path=ppt/theme/_rels/theme9.xml.rels><?xml version="1.0" encoding="UTF-8" standalone="yes"?>
<Relationships xmlns="http://schemas.openxmlformats.org/package/2006/relationships"><Relationship Id="rId1" Type="http://schemas.openxmlformats.org/officeDocument/2006/relationships/image" Target="../media/image1.jpeg"/></Relationships>
</file>

<file path=ppt/theme/_rels/theme10.xml.rels><?xml version="1.0" encoding="UTF-8" standalone="yes"?>
<Relationships xmlns="http://schemas.openxmlformats.org/package/2006/relationships"><Relationship Id="rId1" Type="http://schemas.openxmlformats.org/officeDocument/2006/relationships/image" Target="../media/image1.jpeg"/></Relationships>
</file>

<file path=ppt/theme/_rels/theme11.xml.rels><?xml version="1.0" encoding="UTF-8" standalone="yes"?>
<Relationships xmlns="http://schemas.openxmlformats.org/package/2006/relationships"><Relationship Id="rId1" Type="http://schemas.openxmlformats.org/officeDocument/2006/relationships/image" Target="../media/image1.jpeg"/></Relationships>
</file>

<file path=ppt/theme/_rels/theme12.xml.rels><?xml version="1.0" encoding="UTF-8" standalone="yes"?>
<Relationships xmlns="http://schemas.openxmlformats.org/package/2006/relationships"><Relationship Id="rId1" Type="http://schemas.openxmlformats.org/officeDocument/2006/relationships/image" Target="../media/image1.jpeg"/></Relationships>
</file>

<file path=ppt/theme/_rels/theme13.xml.rels><?xml version="1.0" encoding="UTF-8" standalone="yes"?>
<Relationships xmlns="http://schemas.openxmlformats.org/package/2006/relationships"><Relationship Id="rId1" Type="http://schemas.openxmlformats.org/officeDocument/2006/relationships/image" Target="../media/image1.jpeg"/></Relationships>
</file>

<file path=ppt/theme/_rels/theme14.xml.rels><?xml version="1.0" encoding="UTF-8" standalone="yes"?>
<Relationships xmlns="http://schemas.openxmlformats.org/package/2006/relationships"><Relationship Id="rId1" Type="http://schemas.openxmlformats.org/officeDocument/2006/relationships/image" Target="../media/image1.jpeg"/></Relationships>
</file>

<file path=ppt/theme/_rels/theme15.xml.rels><?xml version="1.0" encoding="UTF-8" standalone="yes"?>
<Relationships xmlns="http://schemas.openxmlformats.org/package/2006/relationships"><Relationship Id="rId1" Type="http://schemas.openxmlformats.org/officeDocument/2006/relationships/image" Target="../media/image1.jpeg"/></Relationships>
</file>

<file path=ppt/theme/_rels/theme16.xml.rels><?xml version="1.0" encoding="UTF-8" standalone="yes"?>
<Relationships xmlns="http://schemas.openxmlformats.org/package/2006/relationships"><Relationship Id="rId1" Type="http://schemas.openxmlformats.org/officeDocument/2006/relationships/image" Target="../media/image1.jpeg"/></Relationships>
</file>

<file path=ppt/theme/_rels/theme17.xml.rels><?xml version="1.0" encoding="UTF-8" standalone="yes"?>
<Relationships xmlns="http://schemas.openxmlformats.org/package/2006/relationships"><Relationship Id="rId1" Type="http://schemas.openxmlformats.org/officeDocument/2006/relationships/image" Target="../media/image1.jpeg"/></Relationships>
</file>

<file path=ppt/theme/_rels/theme18.xml.rels><?xml version="1.0" encoding="UTF-8" standalone="yes"?>
<Relationships xmlns="http://schemas.openxmlformats.org/package/2006/relationships"><Relationship Id="rId1" Type="http://schemas.openxmlformats.org/officeDocument/2006/relationships/image" Target="../media/image1.jpeg"/></Relationships>
</file>

<file path=ppt/theme/_rels/theme19.xml.rels><?xml version="1.0" encoding="UTF-8" standalone="yes"?>
<Relationships xmlns="http://schemas.openxmlformats.org/package/2006/relationships"><Relationship Id="rId1" Type="http://schemas.openxmlformats.org/officeDocument/2006/relationships/image" Target="../media/image1.jpeg"/></Relationships>
</file>

<file path=ppt/theme/_rels/theme20.xml.rels><?xml version="1.0" encoding="UTF-8" standalone="yes"?>
<Relationships xmlns="http://schemas.openxmlformats.org/package/2006/relationships"><Relationship Id="rId1" Type="http://schemas.openxmlformats.org/officeDocument/2006/relationships/image" Target="../media/image1.jpeg"/></Relationships>
</file>

<file path=ppt/theme/_rels/theme21.xml.rels><?xml version="1.0" encoding="UTF-8" standalone="yes"?>
<Relationships xmlns="http://schemas.openxmlformats.org/package/2006/relationships"><Relationship Id="rId1" Type="http://schemas.openxmlformats.org/officeDocument/2006/relationships/image" Target="../media/image1.jpeg"/></Relationships>
</file>

<file path=ppt/theme/_rels/theme22.xml.rels><?xml version="1.0" encoding="UTF-8" standalone="yes"?>
<Relationships xmlns="http://schemas.openxmlformats.org/package/2006/relationships"><Relationship Id="rId1" Type="http://schemas.openxmlformats.org/officeDocument/2006/relationships/image" Target="../media/image1.jpeg"/></Relationships>
</file>

<file path=ppt/theme/_rels/theme23.xml.rels><?xml version="1.0" encoding="UTF-8" standalone="yes"?>
<Relationships xmlns="http://schemas.openxmlformats.org/package/2006/relationships"><Relationship Id="rId1" Type="http://schemas.openxmlformats.org/officeDocument/2006/relationships/image" Target="../media/image1.jpeg"/></Relationships>
</file>

<file path=ppt/theme/_rels/theme24.xml.rels><?xml version="1.0" encoding="UTF-8" standalone="yes"?>
<Relationships xmlns="http://schemas.openxmlformats.org/package/2006/relationships"><Relationship Id="rId1" Type="http://schemas.openxmlformats.org/officeDocument/2006/relationships/image" Target="../media/image1.jpeg"/></Relationships>
</file>

<file path=ppt/theme/_rels/theme25.xml.rels><?xml version="1.0" encoding="UTF-8" standalone="yes"?>
<Relationships xmlns="http://schemas.openxmlformats.org/package/2006/relationships"><Relationship Id="rId1" Type="http://schemas.openxmlformats.org/officeDocument/2006/relationships/image" Target="../media/image1.jpeg"/></Relationships>
</file>

<file path=ppt/theme/_rels/theme26.xml.rels><?xml version="1.0" encoding="UTF-8" standalone="yes"?>
<Relationships xmlns="http://schemas.openxmlformats.org/package/2006/relationships"><Relationship Id="rId1" Type="http://schemas.openxmlformats.org/officeDocument/2006/relationships/image" Target="../media/image1.jpeg"/></Relationships>
</file>

<file path=ppt/theme/_rels/theme27.xml.rels><?xml version="1.0" encoding="UTF-8" standalone="yes"?>
<Relationships xmlns="http://schemas.openxmlformats.org/package/2006/relationships"><Relationship Id="rId1" Type="http://schemas.openxmlformats.org/officeDocument/2006/relationships/image" Target="../media/image1.jpeg"/></Relationships>
</file>

<file path=ppt/theme/_rels/theme28.xml.rels><?xml version="1.0" encoding="UTF-8" standalone="yes"?>
<Relationships xmlns="http://schemas.openxmlformats.org/package/2006/relationships"><Relationship Id="rId1" Type="http://schemas.openxmlformats.org/officeDocument/2006/relationships/image" Target="../media/image1.jpeg"/></Relationships>
</file>

<file path=ppt/theme/_rels/theme29.xml.rels><?xml version="1.0" encoding="UTF-8" standalone="yes"?>
<Relationships xmlns="http://schemas.openxmlformats.org/package/2006/relationships"><Relationship Id="rId1" Type="http://schemas.openxmlformats.org/officeDocument/2006/relationships/image" Target="../media/image1.jpeg"/></Relationships>
</file>

<file path=ppt/theme/_rels/theme30.xml.rels><?xml version="1.0" encoding="UTF-8" standalone="yes"?>
<Relationships xmlns="http://schemas.openxmlformats.org/package/2006/relationships"><Relationship Id="rId1" Type="http://schemas.openxmlformats.org/officeDocument/2006/relationships/image" Target="../media/image1.jpeg"/></Relationships>
</file>

<file path=ppt/theme/_rels/theme31.xml.rels><?xml version="1.0" encoding="UTF-8" standalone="yes"?>
<Relationships xmlns="http://schemas.openxmlformats.org/package/2006/relationships"><Relationship Id="rId1" Type="http://schemas.openxmlformats.org/officeDocument/2006/relationships/image" Target="../media/image2.jpeg"/></Relationships>
</file>

<file path=ppt/theme/_rels/theme32.xml.rels><?xml version="1.0" encoding="UTF-8" standalone="yes"?>
<Relationships xmlns="http://schemas.openxmlformats.org/package/2006/relationships"><Relationship Id="rId1" Type="http://schemas.openxmlformats.org/officeDocument/2006/relationships/image" Target="../media/image2.jpeg"/></Relationships>
</file>

<file path=ppt/theme/_rels/theme33.xml.rels><?xml version="1.0" encoding="UTF-8" standalone="yes"?>
<Relationships xmlns="http://schemas.openxmlformats.org/package/2006/relationships"><Relationship Id="rId1" Type="http://schemas.openxmlformats.org/officeDocument/2006/relationships/image" Target="../media/image2.jpeg"/></Relationships>
</file>

<file path=ppt/theme/_rels/theme34.xml.rels><?xml version="1.0" encoding="UTF-8" standalone="yes"?>
<Relationships xmlns="http://schemas.openxmlformats.org/package/2006/relationships"><Relationship Id="rId1" Type="http://schemas.openxmlformats.org/officeDocument/2006/relationships/image" Target="../media/image2.jpeg"/></Relationships>
</file>

<file path=ppt/theme/_rels/theme35.xml.rels><?xml version="1.0" encoding="UTF-8" standalone="yes"?>
<Relationships xmlns="http://schemas.openxmlformats.org/package/2006/relationships"><Relationship Id="rId1" Type="http://schemas.openxmlformats.org/officeDocument/2006/relationships/image" Target="../media/image2.jpeg"/></Relationships>
</file>

<file path=ppt/theme/_rels/theme36.xml.rels><?xml version="1.0" encoding="UTF-8" standalone="yes"?>
<Relationships xmlns="http://schemas.openxmlformats.org/package/2006/relationships"><Relationship Id="rId1" Type="http://schemas.openxmlformats.org/officeDocument/2006/relationships/image" Target="../media/image2.jpeg"/></Relationships>
</file>

<file path=ppt/theme/_rels/theme37.xml.rels><?xml version="1.0" encoding="UTF-8" standalone="yes"?>
<Relationships xmlns="http://schemas.openxmlformats.org/package/2006/relationships"><Relationship Id="rId1" Type="http://schemas.openxmlformats.org/officeDocument/2006/relationships/image" Target="../media/image2.jpeg"/></Relationships>
</file>

<file path=ppt/theme/_rels/theme38.xml.rels><?xml version="1.0" encoding="UTF-8" standalone="yes"?>
<Relationships xmlns="http://schemas.openxmlformats.org/package/2006/relationships"><Relationship Id="rId1" Type="http://schemas.openxmlformats.org/officeDocument/2006/relationships/image" Target="../media/image2.jpeg"/></Relationships>
</file>

<file path=ppt/theme/_rels/theme39.xml.rels><?xml version="1.0" encoding="UTF-8" standalone="yes"?>
<Relationships xmlns="http://schemas.openxmlformats.org/package/2006/relationships"><Relationship Id="rId1" Type="http://schemas.openxmlformats.org/officeDocument/2006/relationships/image" Target="../media/image2.jpeg"/></Relationships>
</file>

<file path=ppt/theme/_rels/theme40.xml.rels><?xml version="1.0" encoding="UTF-8" standalone="yes"?>
<Relationships xmlns="http://schemas.openxmlformats.org/package/2006/relationships"><Relationship Id="rId1" Type="http://schemas.openxmlformats.org/officeDocument/2006/relationships/image" Target="../media/image2.jpeg"/></Relationships>
</file>

<file path=ppt/theme/_rels/theme41.xml.rels><?xml version="1.0" encoding="UTF-8" standalone="yes"?>
<Relationships xmlns="http://schemas.openxmlformats.org/package/2006/relationships"><Relationship Id="rId1" Type="http://schemas.openxmlformats.org/officeDocument/2006/relationships/image" Target="../media/image2.jpeg"/></Relationships>
</file>

<file path=ppt/theme/_rels/theme42.xml.rels><?xml version="1.0" encoding="UTF-8" standalone="yes"?>
<Relationships xmlns="http://schemas.openxmlformats.org/package/2006/relationships"><Relationship Id="rId1" Type="http://schemas.openxmlformats.org/officeDocument/2006/relationships/image" Target="../media/image2.jpeg"/></Relationships>
</file>

<file path=ppt/theme/_rels/theme43.xml.rels><?xml version="1.0" encoding="UTF-8" standalone="yes"?>
<Relationships xmlns="http://schemas.openxmlformats.org/package/2006/relationships"><Relationship Id="rId1" Type="http://schemas.openxmlformats.org/officeDocument/2006/relationships/image" Target="../media/image2.jpeg"/></Relationships>
</file>

<file path=ppt/theme/_rels/theme44.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Default Design">
  <a:themeElements>
    <a:clrScheme name="">
      <a:dk1>
        <a:srgbClr val="919191"/>
      </a:dk1>
      <a:lt1>
        <a:srgbClr val="FFFFFF"/>
      </a:lt1>
      <a:dk2>
        <a:srgbClr val="0335C1"/>
      </a:dk2>
      <a:lt2>
        <a:srgbClr val="FFFF00"/>
      </a:lt2>
      <a:accent1>
        <a:srgbClr val="618FFD"/>
      </a:accent1>
      <a:accent2>
        <a:srgbClr val="00AE00"/>
      </a:accent2>
      <a:accent3>
        <a:srgbClr val="AAAEDD"/>
      </a:accent3>
      <a:accent4>
        <a:srgbClr val="DADADA"/>
      </a:accent4>
      <a:accent5>
        <a:srgbClr val="B7C6FE"/>
      </a:accent5>
      <a:accent6>
        <a:srgbClr val="009D00"/>
      </a:accent6>
      <a:hlink>
        <a:srgbClr val="FC0128"/>
      </a:hlink>
      <a:folHlink>
        <a:srgbClr val="CECECE"/>
      </a:folHlink>
    </a:clrScheme>
    <a:fontScheme name="Default Design">
      <a:majorFont>
        <a:latin typeface="Book Antiqua"/>
        <a:ea typeface=""/>
        <a:cs typeface=""/>
      </a:majorFont>
      <a:minorFont>
        <a:latin typeface="Book Antiqu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1113"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11113"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wardmaster">
  <a:themeElements>
    <a:clrScheme name="wardmaster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wardmaster">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wardmaster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wardmaster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wardmaster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wardmaster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wardmaster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wardmaster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wardmaster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Metr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4.xml><?xml version="1.0" encoding="utf-8"?>
<a:theme xmlns:a="http://schemas.openxmlformats.org/drawingml/2006/main" name="1_Metr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5.xml><?xml version="1.0" encoding="utf-8"?>
<a:theme xmlns:a="http://schemas.openxmlformats.org/drawingml/2006/main" name="2_Metr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6.xml><?xml version="1.0" encoding="utf-8"?>
<a:theme xmlns:a="http://schemas.openxmlformats.org/drawingml/2006/main" name="3_Metr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7.xml><?xml version="1.0" encoding="utf-8"?>
<a:theme xmlns:a="http://schemas.openxmlformats.org/drawingml/2006/main" name="4_Metr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8.xml><?xml version="1.0" encoding="utf-8"?>
<a:theme xmlns:a="http://schemas.openxmlformats.org/drawingml/2006/main" name="5_Metr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9.xml><?xml version="1.0" encoding="utf-8"?>
<a:theme xmlns:a="http://schemas.openxmlformats.org/drawingml/2006/main" name="6_Metr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10.xml><?xml version="1.0" encoding="utf-8"?>
<a:theme xmlns:a="http://schemas.openxmlformats.org/drawingml/2006/main" name="7_Metr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11.xml><?xml version="1.0" encoding="utf-8"?>
<a:theme xmlns:a="http://schemas.openxmlformats.org/drawingml/2006/main" name="8_Metr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12.xml><?xml version="1.0" encoding="utf-8"?>
<a:theme xmlns:a="http://schemas.openxmlformats.org/drawingml/2006/main" name="9_Metr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13.xml><?xml version="1.0" encoding="utf-8"?>
<a:theme xmlns:a="http://schemas.openxmlformats.org/drawingml/2006/main" name="10_Metr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14.xml><?xml version="1.0" encoding="utf-8"?>
<a:theme xmlns:a="http://schemas.openxmlformats.org/drawingml/2006/main" name="11_Metr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15.xml><?xml version="1.0" encoding="utf-8"?>
<a:theme xmlns:a="http://schemas.openxmlformats.org/drawingml/2006/main" name="12_Metr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16.xml><?xml version="1.0" encoding="utf-8"?>
<a:theme xmlns:a="http://schemas.openxmlformats.org/drawingml/2006/main" name="13_Metr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17.xml><?xml version="1.0" encoding="utf-8"?>
<a:theme xmlns:a="http://schemas.openxmlformats.org/drawingml/2006/main" name="14_Metr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18.xml><?xml version="1.0" encoding="utf-8"?>
<a:theme xmlns:a="http://schemas.openxmlformats.org/drawingml/2006/main" name="15_Metr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19.xml><?xml version="1.0" encoding="utf-8"?>
<a:theme xmlns:a="http://schemas.openxmlformats.org/drawingml/2006/main" name="16_Metr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20.xml><?xml version="1.0" encoding="utf-8"?>
<a:theme xmlns:a="http://schemas.openxmlformats.org/drawingml/2006/main" name="17_Metr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21.xml><?xml version="1.0" encoding="utf-8"?>
<a:theme xmlns:a="http://schemas.openxmlformats.org/drawingml/2006/main" name="18_Metr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22.xml><?xml version="1.0" encoding="utf-8"?>
<a:theme xmlns:a="http://schemas.openxmlformats.org/drawingml/2006/main" name="19_Metr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23.xml><?xml version="1.0" encoding="utf-8"?>
<a:theme xmlns:a="http://schemas.openxmlformats.org/drawingml/2006/main" name="20_Metr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24.xml><?xml version="1.0" encoding="utf-8"?>
<a:theme xmlns:a="http://schemas.openxmlformats.org/drawingml/2006/main" name="21_Metr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25.xml><?xml version="1.0" encoding="utf-8"?>
<a:theme xmlns:a="http://schemas.openxmlformats.org/drawingml/2006/main" name="22_Metr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26.xml><?xml version="1.0" encoding="utf-8"?>
<a:theme xmlns:a="http://schemas.openxmlformats.org/drawingml/2006/main" name="23_Metr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27.xml><?xml version="1.0" encoding="utf-8"?>
<a:theme xmlns:a="http://schemas.openxmlformats.org/drawingml/2006/main" name="24_Metr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28.xml><?xml version="1.0" encoding="utf-8"?>
<a:theme xmlns:a="http://schemas.openxmlformats.org/drawingml/2006/main" name="25_Metr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29.xml><?xml version="1.0" encoding="utf-8"?>
<a:theme xmlns:a="http://schemas.openxmlformats.org/drawingml/2006/main" name="26_Metr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30.xml><?xml version="1.0" encoding="utf-8"?>
<a:theme xmlns:a="http://schemas.openxmlformats.org/drawingml/2006/main" name="27_Metr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3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32.xml><?xml version="1.0" encoding="utf-8"?>
<a:theme xmlns:a="http://schemas.openxmlformats.org/drawingml/2006/main" name="1_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33.xml><?xml version="1.0" encoding="utf-8"?>
<a:theme xmlns:a="http://schemas.openxmlformats.org/drawingml/2006/main" name="2_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34.xml><?xml version="1.0" encoding="utf-8"?>
<a:theme xmlns:a="http://schemas.openxmlformats.org/drawingml/2006/main" name="3_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35.xml><?xml version="1.0" encoding="utf-8"?>
<a:theme xmlns:a="http://schemas.openxmlformats.org/drawingml/2006/main" name="4_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36.xml><?xml version="1.0" encoding="utf-8"?>
<a:theme xmlns:a="http://schemas.openxmlformats.org/drawingml/2006/main" name="5_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37.xml><?xml version="1.0" encoding="utf-8"?>
<a:theme xmlns:a="http://schemas.openxmlformats.org/drawingml/2006/main" name="6_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38.xml><?xml version="1.0" encoding="utf-8"?>
<a:theme xmlns:a="http://schemas.openxmlformats.org/drawingml/2006/main" name="7_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39.xml><?xml version="1.0" encoding="utf-8"?>
<a:theme xmlns:a="http://schemas.openxmlformats.org/drawingml/2006/main" name="8_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40.xml><?xml version="1.0" encoding="utf-8"?>
<a:theme xmlns:a="http://schemas.openxmlformats.org/drawingml/2006/main" name="9_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41.xml><?xml version="1.0" encoding="utf-8"?>
<a:theme xmlns:a="http://schemas.openxmlformats.org/drawingml/2006/main" name="10_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42.xml><?xml version="1.0" encoding="utf-8"?>
<a:theme xmlns:a="http://schemas.openxmlformats.org/drawingml/2006/main" name="11_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43.xml><?xml version="1.0" encoding="utf-8"?>
<a:theme xmlns:a="http://schemas.openxmlformats.org/drawingml/2006/main" name="12_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44.xml><?xml version="1.0" encoding="utf-8"?>
<a:theme xmlns:a="http://schemas.openxmlformats.org/drawingml/2006/main" name="13_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45.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6.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22834</TotalTime>
  <Pages>12</Pages>
  <Words>5420</Words>
  <Application>Microsoft Office PowerPoint</Application>
  <PresentationFormat>35mm Slides</PresentationFormat>
  <Paragraphs>755</Paragraphs>
  <Slides>78</Slides>
  <Notes>67</Notes>
  <HiddenSlides>0</HiddenSlides>
  <MMClips>0</MMClips>
  <ScaleCrop>false</ScaleCrop>
  <HeadingPairs>
    <vt:vector size="8" baseType="variant">
      <vt:variant>
        <vt:lpstr>Fonts Used</vt:lpstr>
      </vt:variant>
      <vt:variant>
        <vt:i4>13</vt:i4>
      </vt:variant>
      <vt:variant>
        <vt:lpstr>Theme</vt:lpstr>
      </vt:variant>
      <vt:variant>
        <vt:i4>44</vt:i4>
      </vt:variant>
      <vt:variant>
        <vt:lpstr>Embedded OLE Servers</vt:lpstr>
      </vt:variant>
      <vt:variant>
        <vt:i4>3</vt:i4>
      </vt:variant>
      <vt:variant>
        <vt:lpstr>Slide Titles</vt:lpstr>
      </vt:variant>
      <vt:variant>
        <vt:i4>78</vt:i4>
      </vt:variant>
    </vt:vector>
  </HeadingPairs>
  <TitlesOfParts>
    <vt:vector size="138" baseType="lpstr">
      <vt:lpstr>Arial</vt:lpstr>
      <vt:lpstr>Book Antiqua</vt:lpstr>
      <vt:lpstr>Calibri</vt:lpstr>
      <vt:lpstr>Consolas</vt:lpstr>
      <vt:lpstr>Corbel</vt:lpstr>
      <vt:lpstr>Gill Sans</vt:lpstr>
      <vt:lpstr>Helvetica</vt:lpstr>
      <vt:lpstr>Lucida Sans Unicode</vt:lpstr>
      <vt:lpstr>Times New Roman</vt:lpstr>
      <vt:lpstr>Verdana</vt:lpstr>
      <vt:lpstr>Wingdings</vt:lpstr>
      <vt:lpstr>Wingdings 2</vt:lpstr>
      <vt:lpstr>Wingdings 3</vt:lpstr>
      <vt:lpstr>Default Design</vt:lpstr>
      <vt:lpstr>wardmaster</vt:lpstr>
      <vt:lpstr>Metro</vt:lpstr>
      <vt:lpstr>1_Metro</vt:lpstr>
      <vt:lpstr>2_Metro</vt:lpstr>
      <vt:lpstr>3_Metro</vt:lpstr>
      <vt:lpstr>4_Metro</vt:lpstr>
      <vt:lpstr>5_Metro</vt:lpstr>
      <vt:lpstr>6_Metro</vt:lpstr>
      <vt:lpstr>7_Metro</vt:lpstr>
      <vt:lpstr>8_Metro</vt:lpstr>
      <vt:lpstr>9_Metro</vt:lpstr>
      <vt:lpstr>10_Metro</vt:lpstr>
      <vt:lpstr>11_Metro</vt:lpstr>
      <vt:lpstr>12_Metro</vt:lpstr>
      <vt:lpstr>13_Metro</vt:lpstr>
      <vt:lpstr>14_Metro</vt:lpstr>
      <vt:lpstr>15_Metro</vt:lpstr>
      <vt:lpstr>16_Metro</vt:lpstr>
      <vt:lpstr>17_Metro</vt:lpstr>
      <vt:lpstr>18_Metro</vt:lpstr>
      <vt:lpstr>19_Metro</vt:lpstr>
      <vt:lpstr>20_Metro</vt:lpstr>
      <vt:lpstr>21_Metro</vt:lpstr>
      <vt:lpstr>22_Metro</vt:lpstr>
      <vt:lpstr>23_Metro</vt:lpstr>
      <vt:lpstr>24_Metro</vt:lpstr>
      <vt:lpstr>25_Metro</vt:lpstr>
      <vt:lpstr>26_Metro</vt:lpstr>
      <vt:lpstr>27_Metro</vt:lpstr>
      <vt:lpstr>Concourse</vt:lpstr>
      <vt:lpstr>1_Concourse</vt:lpstr>
      <vt:lpstr>2_Concourse</vt:lpstr>
      <vt:lpstr>3_Concourse</vt:lpstr>
      <vt:lpstr>4_Concourse</vt:lpstr>
      <vt:lpstr>5_Concourse</vt:lpstr>
      <vt:lpstr>6_Concourse</vt:lpstr>
      <vt:lpstr>7_Concourse</vt:lpstr>
      <vt:lpstr>8_Concourse</vt:lpstr>
      <vt:lpstr>9_Concourse</vt:lpstr>
      <vt:lpstr>10_Concourse</vt:lpstr>
      <vt:lpstr>11_Concourse</vt:lpstr>
      <vt:lpstr>12_Concourse</vt:lpstr>
      <vt:lpstr>13_Concourse</vt:lpstr>
      <vt:lpstr>Chart</vt:lpstr>
      <vt:lpstr>Bitmap Image</vt:lpstr>
      <vt:lpstr>SPW 11.0 Graph</vt:lpstr>
      <vt:lpstr>    Panel of Pioneers: Perspective and Predictions      </vt:lpstr>
      <vt:lpstr>Increasing Importance of  Biomed Techs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Training! </vt:lpstr>
      <vt:lpstr>    Panel of Pioneers: Perspective and Predictions      </vt:lpstr>
      <vt:lpstr>Panel of Pioneers: Perspective and Predictions</vt:lpstr>
      <vt:lpstr>Infection Control</vt:lpstr>
      <vt:lpstr>Chronic Hemodialysis Patients at  High Risk for Infection</vt:lpstr>
      <vt:lpstr>Infection Control--Rhetoric</vt:lpstr>
      <vt:lpstr>Infection control--Reality</vt:lpstr>
      <vt:lpstr>Infection control--Reality</vt:lpstr>
      <vt:lpstr>Infection Control--Future</vt:lpstr>
      <vt:lpstr>Infection Control--Future</vt:lpstr>
      <vt:lpstr>BioMed Techs Make a Difference</vt:lpstr>
      <vt:lpstr>Disinfection Water Treatment System What Matters </vt:lpstr>
      <vt:lpstr>Disinfectants and Biofilm</vt:lpstr>
      <vt:lpstr>Biofilm in Water Systems And Medical Devices </vt:lpstr>
      <vt:lpstr>Water Treatment System--Rhetoric</vt:lpstr>
      <vt:lpstr>Water Treatment System--Reality</vt:lpstr>
      <vt:lpstr>Water Treatment System--Reality</vt:lpstr>
      <vt:lpstr>Water Treatment System--Future Greater efficiency, lower Operating Costs</vt:lpstr>
      <vt:lpstr>Water Treatment System--Future Greater efficiency, lower Operating Costs</vt:lpstr>
      <vt:lpstr>The Goal</vt:lpstr>
      <vt:lpstr>Concentrates &amp; Dialysate--Rhetoric</vt:lpstr>
      <vt:lpstr>Concentrates &amp; Dialysate--Reality</vt:lpstr>
      <vt:lpstr>Concentrates &amp; Dialysate Reality—CFC Citations</vt:lpstr>
      <vt:lpstr>Concentrates &amp; Dialysate--Future</vt:lpstr>
      <vt:lpstr>Dialysis Machines--Rhetoric</vt:lpstr>
      <vt:lpstr>Dialysis Machines--Future</vt:lpstr>
      <vt:lpstr>Dialysis Machines--Reality</vt:lpstr>
      <vt:lpstr>Bright Future for BioMed Techs You can make a difference!</vt:lpstr>
      <vt:lpstr>The Bottom line</vt:lpstr>
      <vt:lpstr>BIO MED TECHS ROCK! </vt:lpstr>
      <vt:lpstr>    Panel of Pioneers: Perspective and Predictions      </vt:lpstr>
      <vt:lpstr>Perspective and Predictions: EMRs</vt:lpstr>
      <vt:lpstr>Perspective</vt:lpstr>
      <vt:lpstr>Predictions</vt:lpstr>
      <vt:lpstr>The roles of EMRs</vt:lpstr>
      <vt:lpstr>Individualize Treatment</vt:lpstr>
      <vt:lpstr>Large amounts of data require EMRs</vt:lpstr>
      <vt:lpstr>Quality of Care</vt:lpstr>
      <vt:lpstr>Process (CQI)</vt:lpstr>
      <vt:lpstr>Documentation</vt:lpstr>
      <vt:lpstr>PowerPoint Presentation</vt:lpstr>
      <vt:lpstr>PowerPoint Presentation</vt:lpstr>
      <vt:lpstr>PowerPoint Presentation</vt:lpstr>
      <vt:lpstr>Bundling CPMs</vt:lpstr>
      <vt:lpstr>HCIT</vt:lpstr>
      <vt:lpstr>The Future</vt:lpstr>
      <vt:lpstr>    Panel of Pioneers: Perspective and Predictions      </vt:lpstr>
      <vt:lpstr>CHLORAMINE REMOVAL: Is carbon always the answer? </vt:lpstr>
      <vt:lpstr>FREQUENT CHLORAMINE BREAKTHROUGH</vt:lpstr>
      <vt:lpstr>USE OF CHLORAMINE TO DISINFECT WATER SUPPLIES </vt:lpstr>
      <vt:lpstr>THE FORM OF CHLORAMINE DEPENDS ON pH</vt:lpstr>
      <vt:lpstr>CHLORAMINE CONTENT OF TAP WATER</vt:lpstr>
      <vt:lpstr>REMOVAL OF CHLORAMINE</vt:lpstr>
      <vt:lpstr>REMOVAL OF CHLORAMINE BY CARBON</vt:lpstr>
      <vt:lpstr>CARBON REMOVES CHLORAMINE VIA AN OXIDATION REACTION</vt:lpstr>
      <vt:lpstr>EFFECT OF pH ON CHLORAMINE REMOVAL</vt:lpstr>
      <vt:lpstr>EFFECT OF NATURAL ORGANIC MATERIAL ON CHLORAMINE REMOVAL</vt:lpstr>
      <vt:lpstr>WHAT CAN REDUCE THE EFFECTIVENESS OF CHLORAMINE REMOVAL BY CARBON?</vt:lpstr>
      <vt:lpstr>WHAT ARE THE OPTIONS WHEN CARBON PROVIDES INADEQUATE CHLORAMINE REMOVAL?</vt:lpstr>
      <vt:lpstr>ALTERNATIVES AND SUPPLEMENTS TO CARBON ADSORPTION</vt:lpstr>
      <vt:lpstr>ALTERNATIVES AND SUPPLEMENTS TO CARBON ADSORPTION</vt:lpstr>
      <vt:lpstr>INJECTION SYSTEMS</vt:lpstr>
      <vt:lpstr>EFFECT OF pH ON FLUORIDE REMOVAL</vt:lpstr>
      <vt:lpstr>EFFECT OF pH ON ALUMINUM IN WATER</vt:lpstr>
      <vt:lpstr>TESTING FOR TOTAL CHLORINE</vt:lpstr>
      <vt:lpstr>CHLORAMINE REMOVAL</vt:lpstr>
      <vt:lpstr>    Panel of Pioneers: Perspective and Predictions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Quality Assurance For Dialyzer Reprocessing</dc:title>
  <dc:subject>QADR: Minimizing Risks</dc:subject>
  <dc:creator>Vern Taaffe</dc:creator>
  <cp:keywords/>
  <dc:description>Figures used in article entitled, "Quality assurance for dialyzer reprocessing:_x000d_
minimizing risks" </dc:description>
  <cp:lastModifiedBy>Vern Taaffe</cp:lastModifiedBy>
  <cp:revision>935</cp:revision>
  <cp:lastPrinted>2001-04-10T15:15:39Z</cp:lastPrinted>
  <dcterms:created xsi:type="dcterms:W3CDTF">2001-04-17T17:13:27Z</dcterms:created>
  <dcterms:modified xsi:type="dcterms:W3CDTF">2026-02-17T15:40:05Z</dcterms:modified>
</cp:coreProperties>
</file>